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Fira Code Light"/>
      <p:regular r:id="rId32"/>
      <p:bold r:id="rId33"/>
    </p:embeddedFont>
    <p:embeddedFont>
      <p:font typeface="Chakra Petch Medium"/>
      <p:regular r:id="rId34"/>
      <p:bold r:id="rId35"/>
      <p:italic r:id="rId36"/>
      <p:boldItalic r:id="rId37"/>
    </p:embeddedFont>
    <p:embeddedFont>
      <p:font typeface="Fira Code Medium"/>
      <p:regular r:id="rId38"/>
      <p:bold r:id="rId39"/>
    </p:embeddedFont>
    <p:embeddedFont>
      <p:font typeface="Bebas Neue"/>
      <p:regular r:id="rId40"/>
    </p:embeddedFont>
    <p:embeddedFont>
      <p:font typeface="Fira Code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16.xml"/><Relationship Id="rId42" Type="http://schemas.openxmlformats.org/officeDocument/2006/relationships/font" Target="fonts/FiraCode-bold.fntdata"/><Relationship Id="rId41" Type="http://schemas.openxmlformats.org/officeDocument/2006/relationships/font" Target="fonts/FiraCode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FiraCodeLight-bold.fntdata"/><Relationship Id="rId10" Type="http://schemas.openxmlformats.org/officeDocument/2006/relationships/slide" Target="slides/slide6.xml"/><Relationship Id="rId32" Type="http://schemas.openxmlformats.org/officeDocument/2006/relationships/font" Target="fonts/FiraCodeLight-regular.fntdata"/><Relationship Id="rId13" Type="http://schemas.openxmlformats.org/officeDocument/2006/relationships/slide" Target="slides/slide9.xml"/><Relationship Id="rId35" Type="http://schemas.openxmlformats.org/officeDocument/2006/relationships/font" Target="fonts/ChakraPetchMedium-bold.fntdata"/><Relationship Id="rId12" Type="http://schemas.openxmlformats.org/officeDocument/2006/relationships/slide" Target="slides/slide8.xml"/><Relationship Id="rId34" Type="http://schemas.openxmlformats.org/officeDocument/2006/relationships/font" Target="fonts/ChakraPetchMedium-regular.fntdata"/><Relationship Id="rId15" Type="http://schemas.openxmlformats.org/officeDocument/2006/relationships/slide" Target="slides/slide11.xml"/><Relationship Id="rId37" Type="http://schemas.openxmlformats.org/officeDocument/2006/relationships/font" Target="fonts/ChakraPetch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ChakraPetchMedium-italic.fntdata"/><Relationship Id="rId17" Type="http://schemas.openxmlformats.org/officeDocument/2006/relationships/slide" Target="slides/slide13.xml"/><Relationship Id="rId39" Type="http://schemas.openxmlformats.org/officeDocument/2006/relationships/font" Target="fonts/FiraCodeMedium-bold.fntdata"/><Relationship Id="rId16" Type="http://schemas.openxmlformats.org/officeDocument/2006/relationships/slide" Target="slides/slide12.xml"/><Relationship Id="rId38" Type="http://schemas.openxmlformats.org/officeDocument/2006/relationships/font" Target="fonts/FiraCode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0a7d839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30a7d839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302b9539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302b9539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3079045a6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3079045a6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3079045a6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3079045a6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302b9539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302b9539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302b9539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302b9539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302b9539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302b9539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302b9539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302b9539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30a7d839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30a7d839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31703172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31703172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161526d799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161526d799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317031726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317031726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3079045a6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3079045a6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3079045a6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3079045a6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0a7d839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0a7d839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302b95391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302b9539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0a7d839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0a7d839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3079045a6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3079045a6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3079045a6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3079045a6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61526d799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61526d799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7030f7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7030f7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2fa7e56a3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2fa7e56a3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2fa7e56a3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2fa7e56a3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3079045a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3079045a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3079045a6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3079045a6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02b9539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302b9539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9.png"/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2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ikemece.github.io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715250" y="9158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Presentación del proyecto PÏNWÏ</a:t>
            </a:r>
            <a:endParaRPr sz="31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2F2F2"/>
                </a:solidFill>
                <a:highlight>
                  <a:srgbClr val="000000"/>
                </a:highlight>
              </a:rPr>
              <a:t>Introducción a la Ingeniería del Software</a:t>
            </a:r>
            <a:endParaRPr sz="3100">
              <a:solidFill>
                <a:srgbClr val="F2F2F2"/>
              </a:solidFill>
              <a:highlight>
                <a:srgbClr val="000000"/>
              </a:highlight>
            </a:endParaRPr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2021-2022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5 - SOFTIX</a:t>
            </a:r>
            <a:endParaRPr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2838297" y="3778181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6" name="Google Shape;6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" name="Google Shape;687;p33"/>
          <p:cNvGrpSpPr/>
          <p:nvPr/>
        </p:nvGrpSpPr>
        <p:grpSpPr>
          <a:xfrm>
            <a:off x="2685042" y="2137064"/>
            <a:ext cx="452290" cy="484912"/>
            <a:chOff x="4995050" y="3245650"/>
            <a:chExt cx="236950" cy="269725"/>
          </a:xfrm>
        </p:grpSpPr>
        <p:sp>
          <p:nvSpPr>
            <p:cNvPr id="688" name="Google Shape;688;p33"/>
            <p:cNvSpPr/>
            <p:nvPr/>
          </p:nvSpPr>
          <p:spPr>
            <a:xfrm>
              <a:off x="5074475" y="3356450"/>
              <a:ext cx="16050" cy="16050"/>
            </a:xfrm>
            <a:custGeom>
              <a:rect b="b" l="l" r="r" t="t"/>
              <a:pathLst>
                <a:path extrusionOk="0" h="642" w="642">
                  <a:moveTo>
                    <a:pt x="307" y="1"/>
                  </a:moveTo>
                  <a:cubicBezTo>
                    <a:pt x="140" y="1"/>
                    <a:pt x="1" y="140"/>
                    <a:pt x="1" y="307"/>
                  </a:cubicBezTo>
                  <a:cubicBezTo>
                    <a:pt x="1" y="502"/>
                    <a:pt x="140" y="642"/>
                    <a:pt x="307" y="642"/>
                  </a:cubicBezTo>
                  <a:cubicBezTo>
                    <a:pt x="503" y="642"/>
                    <a:pt x="642" y="502"/>
                    <a:pt x="642" y="307"/>
                  </a:cubicBezTo>
                  <a:cubicBezTo>
                    <a:pt x="642" y="140"/>
                    <a:pt x="503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137200" y="3356450"/>
              <a:ext cx="16050" cy="16050"/>
            </a:xfrm>
            <a:custGeom>
              <a:rect b="b" l="l" r="r" t="t"/>
              <a:pathLst>
                <a:path extrusionOk="0" h="642" w="642">
                  <a:moveTo>
                    <a:pt x="307" y="1"/>
                  </a:moveTo>
                  <a:cubicBezTo>
                    <a:pt x="140" y="1"/>
                    <a:pt x="1" y="140"/>
                    <a:pt x="1" y="307"/>
                  </a:cubicBezTo>
                  <a:cubicBezTo>
                    <a:pt x="1" y="502"/>
                    <a:pt x="140" y="642"/>
                    <a:pt x="307" y="642"/>
                  </a:cubicBezTo>
                  <a:cubicBezTo>
                    <a:pt x="474" y="642"/>
                    <a:pt x="614" y="502"/>
                    <a:pt x="614" y="307"/>
                  </a:cubicBezTo>
                  <a:cubicBezTo>
                    <a:pt x="642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089125" y="3371950"/>
              <a:ext cx="48100" cy="63100"/>
            </a:xfrm>
            <a:custGeom>
              <a:rect b="b" l="l" r="r" t="t"/>
              <a:pathLst>
                <a:path extrusionOk="0" h="2524" w="1924">
                  <a:moveTo>
                    <a:pt x="976" y="774"/>
                  </a:moveTo>
                  <a:lnTo>
                    <a:pt x="1227" y="1025"/>
                  </a:lnTo>
                  <a:lnTo>
                    <a:pt x="976" y="1499"/>
                  </a:lnTo>
                  <a:lnTo>
                    <a:pt x="753" y="1025"/>
                  </a:lnTo>
                  <a:lnTo>
                    <a:pt x="976" y="774"/>
                  </a:lnTo>
                  <a:close/>
                  <a:moveTo>
                    <a:pt x="976" y="1"/>
                  </a:moveTo>
                  <a:cubicBezTo>
                    <a:pt x="899" y="1"/>
                    <a:pt x="822" y="36"/>
                    <a:pt x="753" y="105"/>
                  </a:cubicBezTo>
                  <a:lnTo>
                    <a:pt x="112" y="747"/>
                  </a:lnTo>
                  <a:cubicBezTo>
                    <a:pt x="0" y="858"/>
                    <a:pt x="0" y="997"/>
                    <a:pt x="56" y="1081"/>
                  </a:cubicBezTo>
                  <a:lnTo>
                    <a:pt x="669" y="2335"/>
                  </a:lnTo>
                  <a:cubicBezTo>
                    <a:pt x="725" y="2461"/>
                    <a:pt x="836" y="2524"/>
                    <a:pt x="948" y="2524"/>
                  </a:cubicBezTo>
                  <a:cubicBezTo>
                    <a:pt x="1059" y="2524"/>
                    <a:pt x="1171" y="2461"/>
                    <a:pt x="1227" y="2335"/>
                  </a:cubicBezTo>
                  <a:lnTo>
                    <a:pt x="1840" y="1081"/>
                  </a:lnTo>
                  <a:cubicBezTo>
                    <a:pt x="1924" y="997"/>
                    <a:pt x="1896" y="802"/>
                    <a:pt x="1784" y="747"/>
                  </a:cubicBezTo>
                  <a:lnTo>
                    <a:pt x="1199" y="105"/>
                  </a:lnTo>
                  <a:cubicBezTo>
                    <a:pt x="1129" y="36"/>
                    <a:pt x="1052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212121"/>
                </a:highlight>
              </a:endParaRPr>
            </a:p>
          </p:txBody>
        </p:sp>
        <p:grpSp>
          <p:nvGrpSpPr>
            <p:cNvPr id="691" name="Google Shape;691;p33"/>
            <p:cNvGrpSpPr/>
            <p:nvPr/>
          </p:nvGrpSpPr>
          <p:grpSpPr>
            <a:xfrm>
              <a:off x="4995050" y="3245650"/>
              <a:ext cx="236950" cy="269725"/>
              <a:chOff x="4995050" y="3245650"/>
              <a:chExt cx="236950" cy="269725"/>
            </a:xfrm>
          </p:grpSpPr>
          <p:sp>
            <p:nvSpPr>
              <p:cNvPr id="692" name="Google Shape;692;p33"/>
              <p:cNvSpPr/>
              <p:nvPr/>
            </p:nvSpPr>
            <p:spPr>
              <a:xfrm>
                <a:off x="4995050" y="3245650"/>
                <a:ext cx="236950" cy="269725"/>
              </a:xfrm>
              <a:custGeom>
                <a:rect b="b" l="l" r="r" t="t"/>
                <a:pathLst>
                  <a:path extrusionOk="0" h="10789" w="9478">
                    <a:moveTo>
                      <a:pt x="4822" y="614"/>
                    </a:moveTo>
                    <a:cubicBezTo>
                      <a:pt x="7080" y="614"/>
                      <a:pt x="8920" y="2454"/>
                      <a:pt x="8920" y="4711"/>
                    </a:cubicBezTo>
                    <a:lnTo>
                      <a:pt x="8920" y="10147"/>
                    </a:lnTo>
                    <a:lnTo>
                      <a:pt x="8223" y="10147"/>
                    </a:lnTo>
                    <a:cubicBezTo>
                      <a:pt x="8223" y="8976"/>
                      <a:pt x="7805" y="8001"/>
                      <a:pt x="7108" y="7304"/>
                    </a:cubicBezTo>
                    <a:cubicBezTo>
                      <a:pt x="7471" y="6941"/>
                      <a:pt x="7749" y="6495"/>
                      <a:pt x="7944" y="6049"/>
                    </a:cubicBezTo>
                    <a:cubicBezTo>
                      <a:pt x="8167" y="5548"/>
                      <a:pt x="8251" y="5074"/>
                      <a:pt x="8251" y="4544"/>
                    </a:cubicBezTo>
                    <a:cubicBezTo>
                      <a:pt x="8251" y="3569"/>
                      <a:pt x="7526" y="2649"/>
                      <a:pt x="6551" y="2565"/>
                    </a:cubicBezTo>
                    <a:cubicBezTo>
                      <a:pt x="6475" y="2556"/>
                      <a:pt x="6400" y="2552"/>
                      <a:pt x="6324" y="2552"/>
                    </a:cubicBezTo>
                    <a:cubicBezTo>
                      <a:pt x="5706" y="2552"/>
                      <a:pt x="5115" y="2855"/>
                      <a:pt x="4767" y="3401"/>
                    </a:cubicBezTo>
                    <a:cubicBezTo>
                      <a:pt x="4424" y="2853"/>
                      <a:pt x="3838" y="2548"/>
                      <a:pt x="3192" y="2548"/>
                    </a:cubicBezTo>
                    <a:cubicBezTo>
                      <a:pt x="3050" y="2548"/>
                      <a:pt x="2905" y="2563"/>
                      <a:pt x="2760" y="2593"/>
                    </a:cubicBezTo>
                    <a:cubicBezTo>
                      <a:pt x="1923" y="2788"/>
                      <a:pt x="1338" y="3596"/>
                      <a:pt x="1338" y="4516"/>
                    </a:cubicBezTo>
                    <a:cubicBezTo>
                      <a:pt x="1338" y="5130"/>
                      <a:pt x="1505" y="5715"/>
                      <a:pt x="1868" y="6245"/>
                    </a:cubicBezTo>
                    <a:lnTo>
                      <a:pt x="2509" y="7220"/>
                    </a:lnTo>
                    <a:lnTo>
                      <a:pt x="2035" y="7861"/>
                    </a:lnTo>
                    <a:cubicBezTo>
                      <a:pt x="1589" y="8419"/>
                      <a:pt x="1338" y="9116"/>
                      <a:pt x="1338" y="9841"/>
                    </a:cubicBezTo>
                    <a:lnTo>
                      <a:pt x="1338" y="10119"/>
                    </a:lnTo>
                    <a:lnTo>
                      <a:pt x="697" y="10119"/>
                    </a:lnTo>
                    <a:lnTo>
                      <a:pt x="697" y="4711"/>
                    </a:lnTo>
                    <a:cubicBezTo>
                      <a:pt x="697" y="2454"/>
                      <a:pt x="2565" y="614"/>
                      <a:pt x="4822" y="614"/>
                    </a:cubicBezTo>
                    <a:close/>
                    <a:moveTo>
                      <a:pt x="6241" y="3171"/>
                    </a:moveTo>
                    <a:cubicBezTo>
                      <a:pt x="6288" y="3171"/>
                      <a:pt x="6335" y="3173"/>
                      <a:pt x="6383" y="3178"/>
                    </a:cubicBezTo>
                    <a:cubicBezTo>
                      <a:pt x="6997" y="3234"/>
                      <a:pt x="7498" y="3847"/>
                      <a:pt x="7498" y="4544"/>
                    </a:cubicBezTo>
                    <a:cubicBezTo>
                      <a:pt x="7498" y="5408"/>
                      <a:pt x="7164" y="6245"/>
                      <a:pt x="6523" y="6858"/>
                    </a:cubicBezTo>
                    <a:lnTo>
                      <a:pt x="6328" y="7081"/>
                    </a:lnTo>
                    <a:cubicBezTo>
                      <a:pt x="6188" y="7220"/>
                      <a:pt x="6188" y="7387"/>
                      <a:pt x="6328" y="7527"/>
                    </a:cubicBezTo>
                    <a:cubicBezTo>
                      <a:pt x="6634" y="7834"/>
                      <a:pt x="7498" y="8614"/>
                      <a:pt x="7498" y="10175"/>
                    </a:cubicBezTo>
                    <a:lnTo>
                      <a:pt x="1896" y="10175"/>
                    </a:lnTo>
                    <a:lnTo>
                      <a:pt x="1896" y="10147"/>
                    </a:lnTo>
                    <a:cubicBezTo>
                      <a:pt x="1896" y="9813"/>
                      <a:pt x="1868" y="9032"/>
                      <a:pt x="2453" y="8307"/>
                    </a:cubicBezTo>
                    <a:lnTo>
                      <a:pt x="3066" y="7499"/>
                    </a:lnTo>
                    <a:cubicBezTo>
                      <a:pt x="3150" y="7387"/>
                      <a:pt x="3178" y="7248"/>
                      <a:pt x="3066" y="7109"/>
                    </a:cubicBezTo>
                    <a:lnTo>
                      <a:pt x="2286" y="5938"/>
                    </a:lnTo>
                    <a:cubicBezTo>
                      <a:pt x="2007" y="5520"/>
                      <a:pt x="1868" y="5018"/>
                      <a:pt x="1868" y="4544"/>
                    </a:cubicBezTo>
                    <a:cubicBezTo>
                      <a:pt x="1868" y="3903"/>
                      <a:pt x="2286" y="3346"/>
                      <a:pt x="2788" y="3206"/>
                    </a:cubicBezTo>
                    <a:cubicBezTo>
                      <a:pt x="2884" y="3187"/>
                      <a:pt x="2980" y="3178"/>
                      <a:pt x="3074" y="3178"/>
                    </a:cubicBezTo>
                    <a:cubicBezTo>
                      <a:pt x="3788" y="3178"/>
                      <a:pt x="4376" y="3718"/>
                      <a:pt x="4376" y="4433"/>
                    </a:cubicBezTo>
                    <a:cubicBezTo>
                      <a:pt x="4376" y="4600"/>
                      <a:pt x="4516" y="4739"/>
                      <a:pt x="4683" y="4739"/>
                    </a:cubicBezTo>
                    <a:cubicBezTo>
                      <a:pt x="4850" y="4739"/>
                      <a:pt x="4990" y="4600"/>
                      <a:pt x="4990" y="4433"/>
                    </a:cubicBezTo>
                    <a:cubicBezTo>
                      <a:pt x="4990" y="3753"/>
                      <a:pt x="5530" y="3171"/>
                      <a:pt x="6241" y="3171"/>
                    </a:cubicBezTo>
                    <a:close/>
                    <a:moveTo>
                      <a:pt x="4739" y="1"/>
                    </a:moveTo>
                    <a:cubicBezTo>
                      <a:pt x="2146" y="1"/>
                      <a:pt x="0" y="2147"/>
                      <a:pt x="0" y="4739"/>
                    </a:cubicBezTo>
                    <a:lnTo>
                      <a:pt x="0" y="10454"/>
                    </a:lnTo>
                    <a:cubicBezTo>
                      <a:pt x="0" y="10649"/>
                      <a:pt x="139" y="10788"/>
                      <a:pt x="335" y="10788"/>
                    </a:cubicBezTo>
                    <a:lnTo>
                      <a:pt x="9171" y="10788"/>
                    </a:lnTo>
                    <a:cubicBezTo>
                      <a:pt x="9338" y="10788"/>
                      <a:pt x="9478" y="10649"/>
                      <a:pt x="9478" y="10454"/>
                    </a:cubicBezTo>
                    <a:lnTo>
                      <a:pt x="9478" y="4739"/>
                    </a:lnTo>
                    <a:cubicBezTo>
                      <a:pt x="9478" y="2147"/>
                      <a:pt x="7359" y="1"/>
                      <a:pt x="4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highlight>
                    <a:srgbClr val="212121"/>
                  </a:highlight>
                </a:endParaRPr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 flipH="1">
                <a:off x="4995050" y="3245650"/>
                <a:ext cx="236950" cy="269725"/>
              </a:xfrm>
              <a:custGeom>
                <a:rect b="b" l="l" r="r" t="t"/>
                <a:pathLst>
                  <a:path extrusionOk="0" h="10789" w="9478">
                    <a:moveTo>
                      <a:pt x="4822" y="614"/>
                    </a:moveTo>
                    <a:cubicBezTo>
                      <a:pt x="7080" y="614"/>
                      <a:pt x="8920" y="2454"/>
                      <a:pt x="8920" y="4711"/>
                    </a:cubicBezTo>
                    <a:lnTo>
                      <a:pt x="8920" y="10147"/>
                    </a:lnTo>
                    <a:lnTo>
                      <a:pt x="8223" y="10147"/>
                    </a:lnTo>
                    <a:cubicBezTo>
                      <a:pt x="8223" y="8976"/>
                      <a:pt x="7805" y="8001"/>
                      <a:pt x="7108" y="7304"/>
                    </a:cubicBezTo>
                    <a:cubicBezTo>
                      <a:pt x="7471" y="6941"/>
                      <a:pt x="7749" y="6495"/>
                      <a:pt x="7944" y="6049"/>
                    </a:cubicBezTo>
                    <a:cubicBezTo>
                      <a:pt x="8167" y="5548"/>
                      <a:pt x="8251" y="5074"/>
                      <a:pt x="8251" y="4544"/>
                    </a:cubicBezTo>
                    <a:cubicBezTo>
                      <a:pt x="8251" y="3569"/>
                      <a:pt x="7526" y="2649"/>
                      <a:pt x="6551" y="2565"/>
                    </a:cubicBezTo>
                    <a:cubicBezTo>
                      <a:pt x="6475" y="2556"/>
                      <a:pt x="6400" y="2552"/>
                      <a:pt x="6324" y="2552"/>
                    </a:cubicBezTo>
                    <a:cubicBezTo>
                      <a:pt x="5706" y="2552"/>
                      <a:pt x="5115" y="2855"/>
                      <a:pt x="4767" y="3401"/>
                    </a:cubicBezTo>
                    <a:cubicBezTo>
                      <a:pt x="4424" y="2853"/>
                      <a:pt x="3838" y="2548"/>
                      <a:pt x="3192" y="2548"/>
                    </a:cubicBezTo>
                    <a:cubicBezTo>
                      <a:pt x="3050" y="2548"/>
                      <a:pt x="2905" y="2563"/>
                      <a:pt x="2760" y="2593"/>
                    </a:cubicBezTo>
                    <a:cubicBezTo>
                      <a:pt x="1923" y="2788"/>
                      <a:pt x="1338" y="3596"/>
                      <a:pt x="1338" y="4516"/>
                    </a:cubicBezTo>
                    <a:cubicBezTo>
                      <a:pt x="1338" y="5130"/>
                      <a:pt x="1505" y="5715"/>
                      <a:pt x="1868" y="6245"/>
                    </a:cubicBezTo>
                    <a:lnTo>
                      <a:pt x="2509" y="7220"/>
                    </a:lnTo>
                    <a:lnTo>
                      <a:pt x="2035" y="7861"/>
                    </a:lnTo>
                    <a:cubicBezTo>
                      <a:pt x="1589" y="8419"/>
                      <a:pt x="1338" y="9116"/>
                      <a:pt x="1338" y="9841"/>
                    </a:cubicBezTo>
                    <a:lnTo>
                      <a:pt x="1338" y="10119"/>
                    </a:lnTo>
                    <a:lnTo>
                      <a:pt x="697" y="10119"/>
                    </a:lnTo>
                    <a:lnTo>
                      <a:pt x="697" y="4711"/>
                    </a:lnTo>
                    <a:cubicBezTo>
                      <a:pt x="697" y="2454"/>
                      <a:pt x="2565" y="614"/>
                      <a:pt x="4822" y="614"/>
                    </a:cubicBezTo>
                    <a:close/>
                    <a:moveTo>
                      <a:pt x="6241" y="3171"/>
                    </a:moveTo>
                    <a:cubicBezTo>
                      <a:pt x="6288" y="3171"/>
                      <a:pt x="6335" y="3173"/>
                      <a:pt x="6383" y="3178"/>
                    </a:cubicBezTo>
                    <a:cubicBezTo>
                      <a:pt x="6997" y="3234"/>
                      <a:pt x="7498" y="3847"/>
                      <a:pt x="7498" y="4544"/>
                    </a:cubicBezTo>
                    <a:cubicBezTo>
                      <a:pt x="7498" y="5408"/>
                      <a:pt x="7164" y="6245"/>
                      <a:pt x="6523" y="6858"/>
                    </a:cubicBezTo>
                    <a:lnTo>
                      <a:pt x="6328" y="7081"/>
                    </a:lnTo>
                    <a:cubicBezTo>
                      <a:pt x="6188" y="7220"/>
                      <a:pt x="6188" y="7387"/>
                      <a:pt x="6328" y="7527"/>
                    </a:cubicBezTo>
                    <a:cubicBezTo>
                      <a:pt x="6634" y="7834"/>
                      <a:pt x="7498" y="8614"/>
                      <a:pt x="7498" y="10175"/>
                    </a:cubicBezTo>
                    <a:lnTo>
                      <a:pt x="1896" y="10175"/>
                    </a:lnTo>
                    <a:lnTo>
                      <a:pt x="1896" y="10147"/>
                    </a:lnTo>
                    <a:cubicBezTo>
                      <a:pt x="1896" y="9813"/>
                      <a:pt x="1868" y="9032"/>
                      <a:pt x="2453" y="8307"/>
                    </a:cubicBezTo>
                    <a:lnTo>
                      <a:pt x="3066" y="7499"/>
                    </a:lnTo>
                    <a:cubicBezTo>
                      <a:pt x="3150" y="7387"/>
                      <a:pt x="3178" y="7248"/>
                      <a:pt x="3066" y="7109"/>
                    </a:cubicBezTo>
                    <a:lnTo>
                      <a:pt x="2286" y="5938"/>
                    </a:lnTo>
                    <a:cubicBezTo>
                      <a:pt x="2007" y="5520"/>
                      <a:pt x="1868" y="5018"/>
                      <a:pt x="1868" y="4544"/>
                    </a:cubicBezTo>
                    <a:cubicBezTo>
                      <a:pt x="1868" y="3903"/>
                      <a:pt x="2286" y="3346"/>
                      <a:pt x="2788" y="3206"/>
                    </a:cubicBezTo>
                    <a:cubicBezTo>
                      <a:pt x="2884" y="3187"/>
                      <a:pt x="2980" y="3178"/>
                      <a:pt x="3074" y="3178"/>
                    </a:cubicBezTo>
                    <a:cubicBezTo>
                      <a:pt x="3788" y="3178"/>
                      <a:pt x="4376" y="3718"/>
                      <a:pt x="4376" y="4433"/>
                    </a:cubicBezTo>
                    <a:cubicBezTo>
                      <a:pt x="4376" y="4600"/>
                      <a:pt x="4516" y="4739"/>
                      <a:pt x="4683" y="4739"/>
                    </a:cubicBezTo>
                    <a:cubicBezTo>
                      <a:pt x="4850" y="4739"/>
                      <a:pt x="4990" y="4600"/>
                      <a:pt x="4990" y="4433"/>
                    </a:cubicBezTo>
                    <a:cubicBezTo>
                      <a:pt x="4990" y="3753"/>
                      <a:pt x="5530" y="3171"/>
                      <a:pt x="6241" y="3171"/>
                    </a:cubicBezTo>
                    <a:close/>
                    <a:moveTo>
                      <a:pt x="4739" y="1"/>
                    </a:moveTo>
                    <a:cubicBezTo>
                      <a:pt x="2146" y="1"/>
                      <a:pt x="0" y="2147"/>
                      <a:pt x="0" y="4739"/>
                    </a:cubicBezTo>
                    <a:lnTo>
                      <a:pt x="0" y="10454"/>
                    </a:lnTo>
                    <a:cubicBezTo>
                      <a:pt x="0" y="10649"/>
                      <a:pt x="139" y="10788"/>
                      <a:pt x="335" y="10788"/>
                    </a:cubicBezTo>
                    <a:lnTo>
                      <a:pt x="9171" y="10788"/>
                    </a:lnTo>
                    <a:cubicBezTo>
                      <a:pt x="9338" y="10788"/>
                      <a:pt x="9478" y="10649"/>
                      <a:pt x="9478" y="10454"/>
                    </a:cubicBezTo>
                    <a:lnTo>
                      <a:pt x="9478" y="4739"/>
                    </a:lnTo>
                    <a:cubicBezTo>
                      <a:pt x="9478" y="2147"/>
                      <a:pt x="7359" y="1"/>
                      <a:pt x="4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highlight>
                    <a:srgbClr val="212121"/>
                  </a:highlight>
                </a:endParaRPr>
              </a:p>
            </p:txBody>
          </p:sp>
        </p:grpSp>
      </p:grpSp>
      <p:pic>
        <p:nvPicPr>
          <p:cNvPr id="694" name="Google Shape;694;p33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del trabajo cooperativo</a:t>
            </a:r>
            <a:endParaRPr/>
          </a:p>
        </p:txBody>
      </p:sp>
      <p:sp>
        <p:nvSpPr>
          <p:cNvPr id="948" name="Google Shape;948;p42"/>
          <p:cNvSpPr txBox="1"/>
          <p:nvPr/>
        </p:nvSpPr>
        <p:spPr>
          <a:xfrm>
            <a:off x="1677450" y="1925250"/>
            <a:ext cx="578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Compenetración</a:t>
            </a: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entre los compañeros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Ayuda mutua ante problemas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División del trabajo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9" name="Google Shape;949;p42"/>
          <p:cNvSpPr/>
          <p:nvPr/>
        </p:nvSpPr>
        <p:spPr>
          <a:xfrm>
            <a:off x="502275" y="1315977"/>
            <a:ext cx="754571" cy="572714"/>
          </a:xfrm>
          <a:custGeom>
            <a:rect b="b" l="l" r="r" t="t"/>
            <a:pathLst>
              <a:path extrusionOk="0" h="11847" w="10524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42"/>
          <p:cNvGrpSpPr/>
          <p:nvPr/>
        </p:nvGrpSpPr>
        <p:grpSpPr>
          <a:xfrm rot="1335194">
            <a:off x="7220943" y="3517488"/>
            <a:ext cx="637106" cy="615822"/>
            <a:chOff x="5648375" y="3804850"/>
            <a:chExt cx="483125" cy="483125"/>
          </a:xfrm>
        </p:grpSpPr>
        <p:sp>
          <p:nvSpPr>
            <p:cNvPr id="951" name="Google Shape;951;p42"/>
            <p:cNvSpPr/>
            <p:nvPr/>
          </p:nvSpPr>
          <p:spPr>
            <a:xfrm>
              <a:off x="5648375" y="38048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576257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5932425" y="3947300"/>
              <a:ext cx="88250" cy="85000"/>
            </a:xfrm>
            <a:custGeom>
              <a:rect b="b" l="l" r="r" t="t"/>
              <a:pathLst>
                <a:path extrusionOk="0" h="3400" w="353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5762575" y="4060600"/>
              <a:ext cx="254800" cy="141550"/>
            </a:xfrm>
            <a:custGeom>
              <a:rect b="b" l="l" r="r" t="t"/>
              <a:pathLst>
                <a:path extrusionOk="0" h="5662" w="1019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955" name="Google Shape;9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2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elegido de organización</a:t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8034951" y="1177825"/>
            <a:ext cx="483979" cy="461701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3" name="Google Shape;9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025" y="1255025"/>
            <a:ext cx="5157951" cy="343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4" name="Google Shape;964;p43"/>
          <p:cNvGrpSpPr/>
          <p:nvPr/>
        </p:nvGrpSpPr>
        <p:grpSpPr>
          <a:xfrm>
            <a:off x="848682" y="3785725"/>
            <a:ext cx="793859" cy="835492"/>
            <a:chOff x="4206459" y="1191441"/>
            <a:chExt cx="712557" cy="785901"/>
          </a:xfrm>
        </p:grpSpPr>
        <p:sp>
          <p:nvSpPr>
            <p:cNvPr id="965" name="Google Shape;965;p43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9" name="Google Shape;969;p43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970" name="Google Shape;970;p43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43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975" name="Google Shape;975;p43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43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980" name="Google Shape;980;p43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9" name="Google Shape;989;p43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43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43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999" name="Google Shape;999;p43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03" name="Google Shape;10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3"/>
          <p:cNvPicPr preferRelativeResize="0"/>
          <p:nvPr/>
        </p:nvPicPr>
        <p:blipFill rotWithShape="1">
          <a:blip r:embed="rId5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4"/>
          <p:cNvSpPr txBox="1"/>
          <p:nvPr>
            <p:ph type="title"/>
          </p:nvPr>
        </p:nvSpPr>
        <p:spPr>
          <a:xfrm>
            <a:off x="1311963" y="25143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Actividades de Ingeniería de Software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4"/>
          <p:cNvSpPr txBox="1"/>
          <p:nvPr>
            <p:ph idx="2" type="title"/>
          </p:nvPr>
        </p:nvSpPr>
        <p:spPr>
          <a:xfrm>
            <a:off x="2996625" y="13960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011" name="Google Shape;10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2" name="Google Shape;1012;p44"/>
          <p:cNvGrpSpPr/>
          <p:nvPr/>
        </p:nvGrpSpPr>
        <p:grpSpPr>
          <a:xfrm>
            <a:off x="4338884" y="3531935"/>
            <a:ext cx="466087" cy="438985"/>
            <a:chOff x="-3137650" y="2787000"/>
            <a:chExt cx="291450" cy="257575"/>
          </a:xfrm>
        </p:grpSpPr>
        <p:sp>
          <p:nvSpPr>
            <p:cNvPr id="1013" name="Google Shape;1013;p4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1" name="Google Shape;1021;p44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Requisitos</a:t>
            </a:r>
            <a:endParaRPr/>
          </a:p>
        </p:txBody>
      </p:sp>
      <p:pic>
        <p:nvPicPr>
          <p:cNvPr id="1027" name="Google Shape;10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45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45"/>
          <p:cNvPicPr preferRelativeResize="0"/>
          <p:nvPr/>
        </p:nvPicPr>
        <p:blipFill rotWithShape="1">
          <a:blip r:embed="rId5">
            <a:alphaModFix/>
          </a:blip>
          <a:srcRect b="0" l="0" r="21488" t="0"/>
          <a:stretch/>
        </p:blipFill>
        <p:spPr>
          <a:xfrm>
            <a:off x="1833738" y="1017725"/>
            <a:ext cx="5476524" cy="39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</a:t>
            </a:r>
            <a:endParaRPr/>
          </a:p>
        </p:txBody>
      </p:sp>
      <p:pic>
        <p:nvPicPr>
          <p:cNvPr id="1035" name="Google Shape;10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46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46"/>
          <p:cNvPicPr preferRelativeResize="0"/>
          <p:nvPr/>
        </p:nvPicPr>
        <p:blipFill rotWithShape="1">
          <a:blip r:embed="rId5">
            <a:alphaModFix/>
          </a:blip>
          <a:srcRect b="0" l="0" r="37457" t="0"/>
          <a:stretch/>
        </p:blipFill>
        <p:spPr>
          <a:xfrm>
            <a:off x="204275" y="1090675"/>
            <a:ext cx="1512700" cy="13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6763" y="1024450"/>
            <a:ext cx="1774974" cy="14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1450" y="1090675"/>
            <a:ext cx="1718688" cy="13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9850" y="1076524"/>
            <a:ext cx="1774949" cy="138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46"/>
          <p:cNvPicPr preferRelativeResize="0"/>
          <p:nvPr/>
        </p:nvPicPr>
        <p:blipFill rotWithShape="1">
          <a:blip r:embed="rId9">
            <a:alphaModFix/>
          </a:blip>
          <a:srcRect b="0" l="0" r="27803" t="10015"/>
          <a:stretch/>
        </p:blipFill>
        <p:spPr>
          <a:xfrm>
            <a:off x="7421448" y="1076525"/>
            <a:ext cx="1512699" cy="1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46"/>
          <p:cNvPicPr preferRelativeResize="0"/>
          <p:nvPr/>
        </p:nvPicPr>
        <p:blipFill rotWithShape="1">
          <a:blip r:embed="rId10">
            <a:alphaModFix/>
          </a:blip>
          <a:srcRect b="0" l="0" r="3175" t="3166"/>
          <a:stretch/>
        </p:blipFill>
        <p:spPr>
          <a:xfrm>
            <a:off x="382050" y="3167613"/>
            <a:ext cx="1718675" cy="140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45686" y="3190787"/>
            <a:ext cx="1703265" cy="13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17075" y="2891350"/>
            <a:ext cx="3785901" cy="19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pic>
        <p:nvPicPr>
          <p:cNvPr id="1050" name="Google Shape;10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47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7488" y="1702851"/>
            <a:ext cx="5749025" cy="20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47"/>
          <p:cNvSpPr txBox="1"/>
          <p:nvPr/>
        </p:nvSpPr>
        <p:spPr>
          <a:xfrm>
            <a:off x="1142113" y="3748350"/>
            <a:ext cx="685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Esta arquitectura está basada en web y diseñada para ser usada en ordenadores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4" name="Google Shape;1054;p47"/>
          <p:cNvSpPr txBox="1"/>
          <p:nvPr/>
        </p:nvSpPr>
        <p:spPr>
          <a:xfrm>
            <a:off x="1260175" y="1213725"/>
            <a:ext cx="66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Usamos una arquitectura cliente-servidor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  <p:pic>
        <p:nvPicPr>
          <p:cNvPr id="1060" name="Google Shape;10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48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8"/>
          <p:cNvPicPr preferRelativeResize="0"/>
          <p:nvPr/>
        </p:nvPicPr>
        <p:blipFill rotWithShape="1">
          <a:blip r:embed="rId5">
            <a:alphaModFix/>
          </a:blip>
          <a:srcRect b="24173" l="0" r="31558" t="0"/>
          <a:stretch/>
        </p:blipFill>
        <p:spPr>
          <a:xfrm>
            <a:off x="1198713" y="1017725"/>
            <a:ext cx="6746575" cy="3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Clases</a:t>
            </a:r>
            <a:endParaRPr/>
          </a:p>
        </p:txBody>
      </p:sp>
      <p:pic>
        <p:nvPicPr>
          <p:cNvPr id="1068" name="Google Shape;10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49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7800" y="1017725"/>
            <a:ext cx="49797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Secuencias</a:t>
            </a:r>
            <a:endParaRPr/>
          </a:p>
        </p:txBody>
      </p:sp>
      <p:pic>
        <p:nvPicPr>
          <p:cNvPr id="1076" name="Google Shape;1076;p50"/>
          <p:cNvPicPr preferRelativeResize="0"/>
          <p:nvPr/>
        </p:nvPicPr>
        <p:blipFill rotWithShape="1">
          <a:blip r:embed="rId3">
            <a:alphaModFix/>
          </a:blip>
          <a:srcRect b="44555" l="0" r="0" t="0"/>
          <a:stretch/>
        </p:blipFill>
        <p:spPr>
          <a:xfrm>
            <a:off x="1337888" y="1017725"/>
            <a:ext cx="6468224" cy="38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Secuencias II</a:t>
            </a:r>
            <a:endParaRPr/>
          </a:p>
        </p:txBody>
      </p:sp>
      <p:pic>
        <p:nvPicPr>
          <p:cNvPr id="1082" name="Google Shape;1082;p51"/>
          <p:cNvPicPr preferRelativeResize="0"/>
          <p:nvPr/>
        </p:nvPicPr>
        <p:blipFill rotWithShape="1">
          <a:blip r:embed="rId3">
            <a:alphaModFix/>
          </a:blip>
          <a:srcRect b="31262" l="0" r="0" t="0"/>
          <a:stretch/>
        </p:blipFill>
        <p:spPr>
          <a:xfrm>
            <a:off x="566288" y="1170125"/>
            <a:ext cx="8011424" cy="36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4"/>
          <p:cNvSpPr txBox="1"/>
          <p:nvPr>
            <p:ph type="title"/>
          </p:nvPr>
        </p:nvSpPr>
        <p:spPr>
          <a:xfrm>
            <a:off x="1422300" y="846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- El problema</a:t>
            </a:r>
            <a:endParaRPr/>
          </a:p>
        </p:txBody>
      </p:sp>
      <p:sp>
        <p:nvSpPr>
          <p:cNvPr id="700" name="Google Shape;700;p34"/>
          <p:cNvSpPr txBox="1"/>
          <p:nvPr>
            <p:ph idx="2" type="title"/>
          </p:nvPr>
        </p:nvSpPr>
        <p:spPr>
          <a:xfrm>
            <a:off x="729900" y="846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1" name="Google Shape;701;p34"/>
          <p:cNvSpPr txBox="1"/>
          <p:nvPr>
            <p:ph idx="3" type="title"/>
          </p:nvPr>
        </p:nvSpPr>
        <p:spPr>
          <a:xfrm>
            <a:off x="1422300" y="13636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solución</a:t>
            </a:r>
            <a:endParaRPr/>
          </a:p>
        </p:txBody>
      </p:sp>
      <p:sp>
        <p:nvSpPr>
          <p:cNvPr id="702" name="Google Shape;702;p34"/>
          <p:cNvSpPr txBox="1"/>
          <p:nvPr>
            <p:ph idx="4" type="title"/>
          </p:nvPr>
        </p:nvSpPr>
        <p:spPr>
          <a:xfrm>
            <a:off x="733650" y="13636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3" name="Google Shape;703;p34"/>
          <p:cNvSpPr txBox="1"/>
          <p:nvPr>
            <p:ph idx="6" type="title"/>
          </p:nvPr>
        </p:nvSpPr>
        <p:spPr>
          <a:xfrm>
            <a:off x="1422300" y="18810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equipo y el trabajo en equipo</a:t>
            </a:r>
            <a:endParaRPr/>
          </a:p>
        </p:txBody>
      </p:sp>
      <p:sp>
        <p:nvSpPr>
          <p:cNvPr id="704" name="Google Shape;704;p34"/>
          <p:cNvSpPr txBox="1"/>
          <p:nvPr>
            <p:ph idx="7" type="title"/>
          </p:nvPr>
        </p:nvSpPr>
        <p:spPr>
          <a:xfrm>
            <a:off x="733650" y="18810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5" name="Google Shape;705;p34"/>
          <p:cNvSpPr txBox="1"/>
          <p:nvPr>
            <p:ph idx="9" type="title"/>
          </p:nvPr>
        </p:nvSpPr>
        <p:spPr>
          <a:xfrm>
            <a:off x="1422300" y="2398350"/>
            <a:ext cx="55611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Actividades de Ingeniería de Software</a:t>
            </a:r>
            <a:endParaRPr/>
          </a:p>
        </p:txBody>
      </p:sp>
      <p:sp>
        <p:nvSpPr>
          <p:cNvPr id="706" name="Google Shape;706;p34"/>
          <p:cNvSpPr txBox="1"/>
          <p:nvPr>
            <p:ph idx="13" type="title"/>
          </p:nvPr>
        </p:nvSpPr>
        <p:spPr>
          <a:xfrm>
            <a:off x="733650" y="23983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7" name="Google Shape;707;p34"/>
          <p:cNvSpPr txBox="1"/>
          <p:nvPr>
            <p:ph idx="15" type="title"/>
          </p:nvPr>
        </p:nvSpPr>
        <p:spPr>
          <a:xfrm>
            <a:off x="1422300" y="29157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Desarrollo/Despliegue</a:t>
            </a:r>
            <a:endParaRPr/>
          </a:p>
        </p:txBody>
      </p:sp>
      <p:sp>
        <p:nvSpPr>
          <p:cNvPr id="708" name="Google Shape;708;p34"/>
          <p:cNvSpPr txBox="1"/>
          <p:nvPr>
            <p:ph idx="16" type="title"/>
          </p:nvPr>
        </p:nvSpPr>
        <p:spPr>
          <a:xfrm>
            <a:off x="733650" y="29157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9" name="Google Shape;709;p34"/>
          <p:cNvSpPr txBox="1"/>
          <p:nvPr>
            <p:ph idx="16" type="title"/>
          </p:nvPr>
        </p:nvSpPr>
        <p:spPr>
          <a:xfrm>
            <a:off x="733650" y="34491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0" name="Google Shape;710;p34"/>
          <p:cNvSpPr txBox="1"/>
          <p:nvPr>
            <p:ph idx="15" type="title"/>
          </p:nvPr>
        </p:nvSpPr>
        <p:spPr>
          <a:xfrm>
            <a:off x="1422300" y="34491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711" name="Google Shape;711;p34"/>
          <p:cNvSpPr txBox="1"/>
          <p:nvPr>
            <p:ph idx="16" type="title"/>
          </p:nvPr>
        </p:nvSpPr>
        <p:spPr>
          <a:xfrm>
            <a:off x="733650" y="39825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12" name="Google Shape;712;p34"/>
          <p:cNvSpPr txBox="1"/>
          <p:nvPr>
            <p:ph idx="15" type="title"/>
          </p:nvPr>
        </p:nvSpPr>
        <p:spPr>
          <a:xfrm>
            <a:off x="1422300" y="39825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pic>
        <p:nvPicPr>
          <p:cNvPr id="713" name="Google Shape;7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4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" name="Google Shape;715;p34"/>
          <p:cNvGrpSpPr/>
          <p:nvPr/>
        </p:nvGrpSpPr>
        <p:grpSpPr>
          <a:xfrm>
            <a:off x="7568504" y="154493"/>
            <a:ext cx="534466" cy="691809"/>
            <a:chOff x="2875937" y="1960933"/>
            <a:chExt cx="629673" cy="815044"/>
          </a:xfrm>
        </p:grpSpPr>
        <p:sp>
          <p:nvSpPr>
            <p:cNvPr id="716" name="Google Shape;716;p34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Secuencias III</a:t>
            </a:r>
            <a:endParaRPr/>
          </a:p>
        </p:txBody>
      </p:sp>
      <p:pic>
        <p:nvPicPr>
          <p:cNvPr id="1088" name="Google Shape;10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13" y="1017725"/>
            <a:ext cx="6491166" cy="39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3"/>
          <p:cNvSpPr txBox="1"/>
          <p:nvPr>
            <p:ph type="title"/>
          </p:nvPr>
        </p:nvSpPr>
        <p:spPr>
          <a:xfrm>
            <a:off x="1311963" y="26667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Desarrollo/Despliegue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3"/>
          <p:cNvSpPr txBox="1"/>
          <p:nvPr>
            <p:ph idx="2" type="title"/>
          </p:nvPr>
        </p:nvSpPr>
        <p:spPr>
          <a:xfrm>
            <a:off x="2996625" y="1624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95" name="Google Shape;1095;p53"/>
          <p:cNvGrpSpPr/>
          <p:nvPr/>
        </p:nvGrpSpPr>
        <p:grpSpPr>
          <a:xfrm>
            <a:off x="4278312" y="3671674"/>
            <a:ext cx="587522" cy="395452"/>
            <a:chOff x="-41694200" y="2382950"/>
            <a:chExt cx="317425" cy="248900"/>
          </a:xfrm>
        </p:grpSpPr>
        <p:sp>
          <p:nvSpPr>
            <p:cNvPr id="1096" name="Google Shape;1096;p53"/>
            <p:cNvSpPr/>
            <p:nvPr/>
          </p:nvSpPr>
          <p:spPr>
            <a:xfrm>
              <a:off x="-41694200" y="2382950"/>
              <a:ext cx="317425" cy="248900"/>
            </a:xfrm>
            <a:custGeom>
              <a:rect b="b" l="l" r="r" t="t"/>
              <a:pathLst>
                <a:path extrusionOk="0" h="9956" w="12697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3"/>
            <p:cNvSpPr/>
            <p:nvPr/>
          </p:nvSpPr>
          <p:spPr>
            <a:xfrm>
              <a:off x="-41586600" y="2425550"/>
              <a:ext cx="107450" cy="102925"/>
            </a:xfrm>
            <a:custGeom>
              <a:rect b="b" l="l" r="r" t="t"/>
              <a:pathLst>
                <a:path extrusionOk="0" h="4117" w="4298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8" name="Google Shape;10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53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Estrategias y Herramientas</a:t>
            </a:r>
            <a:endParaRPr/>
          </a:p>
        </p:txBody>
      </p:sp>
      <p:pic>
        <p:nvPicPr>
          <p:cNvPr id="1105" name="Google Shape;11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54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54"/>
          <p:cNvSpPr txBox="1"/>
          <p:nvPr/>
        </p:nvSpPr>
        <p:spPr>
          <a:xfrm>
            <a:off x="1539600" y="1194900"/>
            <a:ext cx="6064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Trabajo </a:t>
            </a: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Colaborativo</a:t>
            </a: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: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○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GitHub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○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Trello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○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Google Documentos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○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Discord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Elaboración de Proyecto</a:t>
            </a: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○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MagicDraw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○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Paint Tool Sai 2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○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Pixilart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○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Visual Studio Code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108" name="Google Shape;1108;p54"/>
          <p:cNvGrpSpPr/>
          <p:nvPr/>
        </p:nvGrpSpPr>
        <p:grpSpPr>
          <a:xfrm>
            <a:off x="764958" y="4123047"/>
            <a:ext cx="548123" cy="496429"/>
            <a:chOff x="3860250" y="1205171"/>
            <a:chExt cx="778473" cy="705054"/>
          </a:xfrm>
        </p:grpSpPr>
        <p:sp>
          <p:nvSpPr>
            <p:cNvPr id="1109" name="Google Shape;1109;p54"/>
            <p:cNvSpPr/>
            <p:nvPr/>
          </p:nvSpPr>
          <p:spPr>
            <a:xfrm>
              <a:off x="3875783" y="1205171"/>
              <a:ext cx="762940" cy="690509"/>
            </a:xfrm>
            <a:custGeom>
              <a:rect b="b" l="l" r="r" t="t"/>
              <a:pathLst>
                <a:path extrusionOk="0" h="18746" w="18894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3860250" y="1861675"/>
              <a:ext cx="54675" cy="48550"/>
            </a:xfrm>
            <a:custGeom>
              <a:rect b="b" l="l" r="r" t="t"/>
              <a:pathLst>
                <a:path extrusionOk="0" h="1942" w="2187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3923425" y="1801775"/>
              <a:ext cx="51350" cy="48550"/>
            </a:xfrm>
            <a:custGeom>
              <a:rect b="b" l="l" r="r" t="t"/>
              <a:pathLst>
                <a:path extrusionOk="0" h="1942" w="2054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2" name="Google Shape;1112;p54"/>
          <p:cNvGrpSpPr/>
          <p:nvPr/>
        </p:nvGrpSpPr>
        <p:grpSpPr>
          <a:xfrm>
            <a:off x="7143760" y="1541646"/>
            <a:ext cx="548115" cy="612866"/>
            <a:chOff x="-31889075" y="2658950"/>
            <a:chExt cx="302475" cy="290775"/>
          </a:xfrm>
        </p:grpSpPr>
        <p:sp>
          <p:nvSpPr>
            <p:cNvPr id="1113" name="Google Shape;1113;p54"/>
            <p:cNvSpPr/>
            <p:nvPr/>
          </p:nvSpPr>
          <p:spPr>
            <a:xfrm>
              <a:off x="-31889075" y="2658950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-31838650" y="2838200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Modelo de </a:t>
            </a:r>
            <a:r>
              <a:rPr lang="en"/>
              <a:t>Implementación</a:t>
            </a:r>
            <a:endParaRPr/>
          </a:p>
        </p:txBody>
      </p:sp>
      <p:pic>
        <p:nvPicPr>
          <p:cNvPr id="1120" name="Google Shape;11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55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55"/>
          <p:cNvSpPr txBox="1"/>
          <p:nvPr/>
        </p:nvSpPr>
        <p:spPr>
          <a:xfrm>
            <a:off x="552900" y="1460250"/>
            <a:ext cx="803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Aplicación programada con JavaScript, HTML y CSS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Test realizados con Jest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23" name="Google Shape;112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288" y="2710475"/>
            <a:ext cx="3131092" cy="16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1613" y="2641675"/>
            <a:ext cx="1773950" cy="17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</a:t>
            </a:r>
            <a:endParaRPr/>
          </a:p>
        </p:txBody>
      </p:sp>
      <p:sp>
        <p:nvSpPr>
          <p:cNvPr id="1130" name="Google Shape;1130;p56"/>
          <p:cNvSpPr txBox="1"/>
          <p:nvPr>
            <p:ph idx="1" type="body"/>
          </p:nvPr>
        </p:nvSpPr>
        <p:spPr>
          <a:xfrm>
            <a:off x="720000" y="1408800"/>
            <a:ext cx="7704000" cy="23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Uso de dos entornos de pruebas: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JSDOM: pruebas sobre manipulación de interfaz.</a:t>
            </a:r>
            <a:br>
              <a:rPr lang="en" sz="1800"/>
            </a:br>
            <a:r>
              <a:rPr lang="en" sz="1800"/>
              <a:t>		(creación de mock de base de datos).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Node: pruebas con módulos (base de datos).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1" name="Google Shape;11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56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Despliegue</a:t>
            </a:r>
            <a:endParaRPr/>
          </a:p>
        </p:txBody>
      </p:sp>
      <p:pic>
        <p:nvPicPr>
          <p:cNvPr id="1138" name="Google Shape;11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57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57"/>
          <p:cNvSpPr txBox="1"/>
          <p:nvPr/>
        </p:nvSpPr>
        <p:spPr>
          <a:xfrm>
            <a:off x="552900" y="1632450"/>
            <a:ext cx="803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Base de datos hosteada en Cloud Firestore (Firebase)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Aplicación hosteada en Github Page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41" name="Google Shape;114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100" y="28001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5050" y="2800100"/>
            <a:ext cx="3642474" cy="20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8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Resultado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8"/>
          <p:cNvSpPr txBox="1"/>
          <p:nvPr>
            <p:ph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49" name="Google Shape;1149;p58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https://mikemece.github.io/</a:t>
            </a:r>
            <a:endParaRPr/>
          </a:p>
        </p:txBody>
      </p:sp>
      <p:grpSp>
        <p:nvGrpSpPr>
          <p:cNvPr id="1150" name="Google Shape;1150;p58"/>
          <p:cNvGrpSpPr/>
          <p:nvPr/>
        </p:nvGrpSpPr>
        <p:grpSpPr>
          <a:xfrm>
            <a:off x="4313824" y="2911397"/>
            <a:ext cx="516508" cy="494175"/>
            <a:chOff x="1049375" y="2318350"/>
            <a:chExt cx="298525" cy="295400"/>
          </a:xfrm>
        </p:grpSpPr>
        <p:sp>
          <p:nvSpPr>
            <p:cNvPr id="1151" name="Google Shape;1151;p58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8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8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5" name="Google Shape;11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58"/>
          <p:cNvPicPr preferRelativeResize="0"/>
          <p:nvPr/>
        </p:nvPicPr>
        <p:blipFill rotWithShape="1">
          <a:blip r:embed="rId5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7" name="Google Shape;1157;p58"/>
          <p:cNvGrpSpPr/>
          <p:nvPr/>
        </p:nvGrpSpPr>
        <p:grpSpPr>
          <a:xfrm rot="-1357437">
            <a:off x="5942085" y="3795440"/>
            <a:ext cx="272048" cy="319788"/>
            <a:chOff x="2875937" y="1960933"/>
            <a:chExt cx="629673" cy="815044"/>
          </a:xfrm>
        </p:grpSpPr>
        <p:sp>
          <p:nvSpPr>
            <p:cNvPr id="1158" name="Google Shape;1158;p58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8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8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8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8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8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8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8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8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8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8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8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8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8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8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9"/>
          <p:cNvSpPr txBox="1"/>
          <p:nvPr>
            <p:ph idx="2" type="title"/>
          </p:nvPr>
        </p:nvSpPr>
        <p:spPr>
          <a:xfrm>
            <a:off x="2996550" y="6612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1185" name="Google Shape;1185;p59"/>
          <p:cNvGrpSpPr/>
          <p:nvPr/>
        </p:nvGrpSpPr>
        <p:grpSpPr>
          <a:xfrm>
            <a:off x="5521181" y="4043253"/>
            <a:ext cx="612973" cy="667207"/>
            <a:chOff x="3299850" y="238575"/>
            <a:chExt cx="427725" cy="482225"/>
          </a:xfrm>
        </p:grpSpPr>
        <p:sp>
          <p:nvSpPr>
            <p:cNvPr id="1186" name="Google Shape;1186;p59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7" name="Google Shape;1187;p59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8" name="Google Shape;1188;p59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9" name="Google Shape;1189;p59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0" name="Google Shape;1190;p59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91" name="Google Shape;11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59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9"/>
          <p:cNvSpPr txBox="1"/>
          <p:nvPr/>
        </p:nvSpPr>
        <p:spPr>
          <a:xfrm>
            <a:off x="620550" y="2317000"/>
            <a:ext cx="790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kra Petch Medium"/>
              <a:buChar char="●"/>
            </a:pPr>
            <a:r>
              <a:rPr lang="en" sz="18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Importancia de una buena planificación en el proceso de desarrollo</a:t>
            </a:r>
            <a:endParaRPr sz="18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kra Petch Medium"/>
              <a:buChar char="●"/>
            </a:pPr>
            <a:r>
              <a:rPr lang="en" sz="18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Adaptabilidad a los cambios surgidos durante el desarrollo </a:t>
            </a:r>
            <a:endParaRPr sz="18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akra Petch Medium"/>
              <a:buChar char="●"/>
            </a:pPr>
            <a:r>
              <a:rPr lang="en" sz="18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Adquisición de nuevos conocimientos informáticos</a:t>
            </a:r>
            <a:endParaRPr sz="18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94" name="Google Shape;1194;p59"/>
          <p:cNvSpPr txBox="1"/>
          <p:nvPr/>
        </p:nvSpPr>
        <p:spPr>
          <a:xfrm>
            <a:off x="3108000" y="1606550"/>
            <a:ext cx="29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Conclusiones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5" name="Google Shape;1195;p59"/>
          <p:cNvSpPr/>
          <p:nvPr/>
        </p:nvSpPr>
        <p:spPr>
          <a:xfrm>
            <a:off x="2825700" y="4043250"/>
            <a:ext cx="726656" cy="667223"/>
          </a:xfrm>
          <a:custGeom>
            <a:rect b="b" l="l" r="r" t="t"/>
            <a:pathLst>
              <a:path extrusionOk="0" h="11847" w="10524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5"/>
          <p:cNvSpPr txBox="1"/>
          <p:nvPr>
            <p:ph type="title"/>
          </p:nvPr>
        </p:nvSpPr>
        <p:spPr>
          <a:xfrm>
            <a:off x="1685375" y="2364800"/>
            <a:ext cx="577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- El problema</a:t>
            </a:r>
            <a:endParaRPr/>
          </a:p>
        </p:txBody>
      </p:sp>
      <p:sp>
        <p:nvSpPr>
          <p:cNvPr id="743" name="Google Shape;743;p35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44" name="Google Shape;7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Google Shape;745;p35"/>
          <p:cNvGrpSpPr/>
          <p:nvPr/>
        </p:nvGrpSpPr>
        <p:grpSpPr>
          <a:xfrm>
            <a:off x="4321215" y="3657626"/>
            <a:ext cx="501710" cy="500625"/>
            <a:chOff x="-48237000" y="2342650"/>
            <a:chExt cx="256800" cy="300225"/>
          </a:xfrm>
        </p:grpSpPr>
        <p:sp>
          <p:nvSpPr>
            <p:cNvPr id="746" name="Google Shape;746;p35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5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750" name="Google Shape;750;p35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751" name="Google Shape;751;p35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4" name="Google Shape;774;p35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5" name="Google Shape;775;p35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- El problema</a:t>
            </a:r>
            <a:endParaRPr/>
          </a:p>
        </p:txBody>
      </p:sp>
      <p:sp>
        <p:nvSpPr>
          <p:cNvPr id="781" name="Google Shape;781;p36"/>
          <p:cNvSpPr txBox="1"/>
          <p:nvPr>
            <p:ph idx="4294967295" type="subTitle"/>
          </p:nvPr>
        </p:nvSpPr>
        <p:spPr>
          <a:xfrm>
            <a:off x="1306500" y="1645725"/>
            <a:ext cx="6531000" cy="2582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1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Aplicación web</a:t>
            </a:r>
            <a:endParaRPr sz="2200">
              <a:highlight>
                <a:schemeClr val="lt1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highlight>
                  <a:schemeClr val="lt1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Entretenimiento no adictivo en línea</a:t>
            </a:r>
            <a:endParaRPr sz="2200"/>
          </a:p>
        </p:txBody>
      </p:sp>
      <p:pic>
        <p:nvPicPr>
          <p:cNvPr id="782" name="Google Shape;7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36"/>
          <p:cNvGrpSpPr/>
          <p:nvPr/>
        </p:nvGrpSpPr>
        <p:grpSpPr>
          <a:xfrm rot="-1425575">
            <a:off x="681391" y="1128738"/>
            <a:ext cx="1016201" cy="639623"/>
            <a:chOff x="6724425" y="3889875"/>
            <a:chExt cx="1575325" cy="991550"/>
          </a:xfrm>
        </p:grpSpPr>
        <p:sp>
          <p:nvSpPr>
            <p:cNvPr id="784" name="Google Shape;784;p36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6" name="Google Shape;846;p36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7" name="Google Shape;847;p36"/>
          <p:cNvGrpSpPr/>
          <p:nvPr/>
        </p:nvGrpSpPr>
        <p:grpSpPr>
          <a:xfrm>
            <a:off x="6986247" y="3950923"/>
            <a:ext cx="659517" cy="598023"/>
            <a:chOff x="1654675" y="3145361"/>
            <a:chExt cx="777000" cy="704551"/>
          </a:xfrm>
        </p:grpSpPr>
        <p:grpSp>
          <p:nvGrpSpPr>
            <p:cNvPr id="848" name="Google Shape;848;p36"/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rect b="b" l="l" r="r" t="t"/>
                <a:pathLst>
                  <a:path extrusionOk="0" h="19115" w="11976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rect b="b" l="l" r="r" t="t"/>
                <a:pathLst>
                  <a:path extrusionOk="0" h="17080" w="1002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rect b="b" l="l" r="r" t="t"/>
                <a:pathLst>
                  <a:path extrusionOk="0" h="1002" w="5038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rect b="b" l="l" r="r" t="t"/>
                <a:pathLst>
                  <a:path extrusionOk="0" h="2002" w="1001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rect b="b" l="l" r="r" t="t"/>
                <a:pathLst>
                  <a:path extrusionOk="0" h="2003" w="1002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rect b="b" l="l" r="r" t="t"/>
                <a:pathLst>
                  <a:path extrusionOk="0" h="1001" w="2003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rect b="b" l="l" r="r" t="t"/>
                <a:pathLst>
                  <a:path extrusionOk="0" h="2002" w="1002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rect b="b" l="l" r="r" t="t"/>
                <a:pathLst>
                  <a:path extrusionOk="0" h="2003" w="1001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36"/>
            <p:cNvSpPr/>
            <p:nvPr/>
          </p:nvSpPr>
          <p:spPr>
            <a:xfrm>
              <a:off x="2173889" y="3589660"/>
              <a:ext cx="184122" cy="110532"/>
            </a:xfrm>
            <a:custGeom>
              <a:rect b="b" l="l" r="r" t="t"/>
              <a:pathLst>
                <a:path extrusionOk="0" h="3004" w="5004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025348" y="3145361"/>
              <a:ext cx="406327" cy="406290"/>
            </a:xfrm>
            <a:custGeom>
              <a:rect b="b" l="l" r="r" t="t"/>
              <a:pathLst>
                <a:path extrusionOk="0" h="11042" w="11043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solución</a:t>
            </a:r>
            <a:endParaRPr/>
          </a:p>
        </p:txBody>
      </p:sp>
      <p:sp>
        <p:nvSpPr>
          <p:cNvPr id="880" name="Google Shape;880;p37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881" name="Google Shape;8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2" name="Google Shape;882;p37"/>
          <p:cNvGrpSpPr/>
          <p:nvPr/>
        </p:nvGrpSpPr>
        <p:grpSpPr>
          <a:xfrm>
            <a:off x="4291663" y="3675666"/>
            <a:ext cx="560517" cy="559319"/>
            <a:chOff x="-1333975" y="2365850"/>
            <a:chExt cx="292225" cy="293575"/>
          </a:xfrm>
        </p:grpSpPr>
        <p:sp>
          <p:nvSpPr>
            <p:cNvPr id="883" name="Google Shape;883;p37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1" name="Google Shape;891;p37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 txBox="1"/>
          <p:nvPr>
            <p:ph type="title"/>
          </p:nvPr>
        </p:nvSpPr>
        <p:spPr>
          <a:xfrm>
            <a:off x="720000" y="5275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solución</a:t>
            </a:r>
            <a:endParaRPr/>
          </a:p>
        </p:txBody>
      </p:sp>
      <p:sp>
        <p:nvSpPr>
          <p:cNvPr id="897" name="Google Shape;897;p38"/>
          <p:cNvSpPr txBox="1"/>
          <p:nvPr>
            <p:ph idx="4294967295" type="subTitle"/>
          </p:nvPr>
        </p:nvSpPr>
        <p:spPr>
          <a:xfrm>
            <a:off x="715050" y="1651650"/>
            <a:ext cx="77139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Limitación del tiempo de juego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Juego que sea de utilidad para pensar y aprender sobre la cultura general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Una motivación para jugar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98" name="Google Shape;8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38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9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El equipo y el trabajo en equipo</a:t>
            </a:r>
            <a:endParaRPr/>
          </a:p>
        </p:txBody>
      </p:sp>
      <p:sp>
        <p:nvSpPr>
          <p:cNvPr id="905" name="Google Shape;905;p39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06" name="Google Shape;906;p39"/>
          <p:cNvGrpSpPr/>
          <p:nvPr/>
        </p:nvGrpSpPr>
        <p:grpSpPr>
          <a:xfrm>
            <a:off x="4273744" y="3587610"/>
            <a:ext cx="596363" cy="474601"/>
            <a:chOff x="685475" y="2318350"/>
            <a:chExt cx="297750" cy="296200"/>
          </a:xfrm>
        </p:grpSpPr>
        <p:sp>
          <p:nvSpPr>
            <p:cNvPr id="907" name="Google Shape;907;p39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0" name="Google Shape;9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9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equipo y el trabajo en equipo</a:t>
            </a:r>
            <a:endParaRPr/>
          </a:p>
        </p:txBody>
      </p:sp>
      <p:pic>
        <p:nvPicPr>
          <p:cNvPr id="917" name="Google Shape;9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40"/>
          <p:cNvSpPr/>
          <p:nvPr/>
        </p:nvSpPr>
        <p:spPr>
          <a:xfrm>
            <a:off x="1279350" y="1192025"/>
            <a:ext cx="6585300" cy="3473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0"/>
          <p:cNvSpPr txBox="1"/>
          <p:nvPr>
            <p:ph idx="4294967295" type="subTitle"/>
          </p:nvPr>
        </p:nvSpPr>
        <p:spPr>
          <a:xfrm>
            <a:off x="1378350" y="1208050"/>
            <a:ext cx="64863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        </a:t>
            </a:r>
            <a:r>
              <a:rPr b="1" lang="en"/>
              <a:t>Miembros					    Roles				</a:t>
            </a:r>
            <a:endParaRPr b="1"/>
          </a:p>
        </p:txBody>
      </p:sp>
      <p:sp>
        <p:nvSpPr>
          <p:cNvPr id="920" name="Google Shape;920;p40"/>
          <p:cNvSpPr txBox="1"/>
          <p:nvPr>
            <p:ph idx="4294967295" type="subTitle"/>
          </p:nvPr>
        </p:nvSpPr>
        <p:spPr>
          <a:xfrm>
            <a:off x="1279350" y="1652950"/>
            <a:ext cx="65853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Fernando Calvo Díaz	   --&gt;	Diseñador y Analista	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Javier Carmona Gálvez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Desarrollador y Scrum Master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Alejandro Caro Casado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Tester y Analista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Susana Gómez Álvarez 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Tester y Analista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F. Javier Martín Luque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Tester y Desarrollador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Miguel Moya Castillo 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Product Owner y Diseñador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Alejandro Ramos Peña 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Desarrollador y Scrum Master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Alba Sánchez Ibáñez	 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Diseñador y Product Owner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Code Light"/>
              <a:buChar char="-"/>
            </a:pP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Jose Torres Postigo	   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--&gt;</a:t>
            </a:r>
            <a:r>
              <a:rPr lang="en" sz="1200">
                <a:highlight>
                  <a:srgbClr val="FFFFFF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	</a:t>
            </a:r>
            <a:r>
              <a:rPr lang="en" sz="1200">
                <a:highlight>
                  <a:schemeClr val="lt1"/>
                </a:highlight>
                <a:latin typeface="Fira Code Light"/>
                <a:ea typeface="Fira Code Light"/>
                <a:cs typeface="Fira Code Light"/>
                <a:sym typeface="Fira Code Light"/>
              </a:rPr>
              <a:t>Desarrollador y Scrum Master</a:t>
            </a:r>
            <a:endParaRPr sz="1200">
              <a:highlight>
                <a:srgbClr val="FFFFFF"/>
              </a:highlight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pic>
        <p:nvPicPr>
          <p:cNvPr id="921" name="Google Shape;921;p40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2" name="Google Shape;922;p40"/>
          <p:cNvGrpSpPr/>
          <p:nvPr/>
        </p:nvGrpSpPr>
        <p:grpSpPr>
          <a:xfrm>
            <a:off x="501100" y="4179439"/>
            <a:ext cx="483980" cy="485992"/>
            <a:chOff x="6679825" y="2693700"/>
            <a:chExt cx="257875" cy="258575"/>
          </a:xfrm>
        </p:grpSpPr>
        <p:sp>
          <p:nvSpPr>
            <p:cNvPr id="923" name="Google Shape;923;p40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Dificultades del trabajo cooperativo</a:t>
            </a:r>
            <a:endParaRPr/>
          </a:p>
        </p:txBody>
      </p:sp>
      <p:sp>
        <p:nvSpPr>
          <p:cNvPr id="930" name="Google Shape;930;p41"/>
          <p:cNvSpPr txBox="1"/>
          <p:nvPr/>
        </p:nvSpPr>
        <p:spPr>
          <a:xfrm>
            <a:off x="2210700" y="1925250"/>
            <a:ext cx="472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Inexperiencia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Cambio repentino de ideas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Char char="●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Organización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7645164" y="1654072"/>
            <a:ext cx="732504" cy="689178"/>
            <a:chOff x="5053900" y="3804850"/>
            <a:chExt cx="483150" cy="483125"/>
          </a:xfrm>
        </p:grpSpPr>
        <p:sp>
          <p:nvSpPr>
            <p:cNvPr id="932" name="Google Shape;932;p41"/>
            <p:cNvSpPr/>
            <p:nvPr/>
          </p:nvSpPr>
          <p:spPr>
            <a:xfrm>
              <a:off x="5053900" y="3804850"/>
              <a:ext cx="483150" cy="483125"/>
            </a:xfrm>
            <a:custGeom>
              <a:rect b="b" l="l" r="r" t="t"/>
              <a:pathLst>
                <a:path extrusionOk="0" h="19325" w="19326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516812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5334575" y="3947350"/>
              <a:ext cx="88325" cy="84950"/>
            </a:xfrm>
            <a:custGeom>
              <a:rect b="b" l="l" r="r" t="t"/>
              <a:pathLst>
                <a:path extrusionOk="0" h="3398" w="3533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5170150" y="4060600"/>
              <a:ext cx="250650" cy="113225"/>
            </a:xfrm>
            <a:custGeom>
              <a:rect b="b" l="l" r="r" t="t"/>
              <a:pathLst>
                <a:path extrusionOk="0" h="4529" w="10026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6" name="Google Shape;936;p41"/>
          <p:cNvGrpSpPr/>
          <p:nvPr/>
        </p:nvGrpSpPr>
        <p:grpSpPr>
          <a:xfrm>
            <a:off x="719997" y="3583720"/>
            <a:ext cx="595607" cy="645640"/>
            <a:chOff x="6276025" y="3812400"/>
            <a:chExt cx="416800" cy="468025"/>
          </a:xfrm>
        </p:grpSpPr>
        <p:sp>
          <p:nvSpPr>
            <p:cNvPr id="937" name="Google Shape;937;p41"/>
            <p:cNvSpPr/>
            <p:nvPr/>
          </p:nvSpPr>
          <p:spPr>
            <a:xfrm>
              <a:off x="6276025" y="3812400"/>
              <a:ext cx="416800" cy="468025"/>
            </a:xfrm>
            <a:custGeom>
              <a:rect b="b" l="l" r="r" t="t"/>
              <a:pathLst>
                <a:path extrusionOk="0" h="18721" w="16672">
                  <a:moveTo>
                    <a:pt x="8334" y="1132"/>
                  </a:moveTo>
                  <a:cubicBezTo>
                    <a:pt x="12311" y="1132"/>
                    <a:pt x="15536" y="4354"/>
                    <a:pt x="15536" y="8334"/>
                  </a:cubicBezTo>
                  <a:lnTo>
                    <a:pt x="15536" y="8346"/>
                  </a:lnTo>
                  <a:lnTo>
                    <a:pt x="15536" y="11652"/>
                  </a:lnTo>
                  <a:cubicBezTo>
                    <a:pt x="15536" y="12332"/>
                    <a:pt x="15240" y="12981"/>
                    <a:pt x="14724" y="13425"/>
                  </a:cubicBezTo>
                  <a:lnTo>
                    <a:pt x="12849" y="15034"/>
                  </a:lnTo>
                  <a:cubicBezTo>
                    <a:pt x="12725" y="15143"/>
                    <a:pt x="12652" y="15300"/>
                    <a:pt x="12652" y="15466"/>
                  </a:cubicBezTo>
                  <a:lnTo>
                    <a:pt x="12652" y="17588"/>
                  </a:lnTo>
                  <a:lnTo>
                    <a:pt x="11197" y="17588"/>
                  </a:lnTo>
                  <a:lnTo>
                    <a:pt x="11197" y="16254"/>
                  </a:lnTo>
                  <a:cubicBezTo>
                    <a:pt x="11197" y="15943"/>
                    <a:pt x="10943" y="15689"/>
                    <a:pt x="10629" y="15689"/>
                  </a:cubicBezTo>
                  <a:cubicBezTo>
                    <a:pt x="10318" y="15689"/>
                    <a:pt x="10065" y="15943"/>
                    <a:pt x="10065" y="16254"/>
                  </a:cubicBezTo>
                  <a:lnTo>
                    <a:pt x="10065" y="17588"/>
                  </a:lnTo>
                  <a:lnTo>
                    <a:pt x="8902" y="17588"/>
                  </a:lnTo>
                  <a:lnTo>
                    <a:pt x="8902" y="16254"/>
                  </a:lnTo>
                  <a:cubicBezTo>
                    <a:pt x="8902" y="15943"/>
                    <a:pt x="8648" y="15689"/>
                    <a:pt x="8334" y="15689"/>
                  </a:cubicBezTo>
                  <a:cubicBezTo>
                    <a:pt x="8020" y="15689"/>
                    <a:pt x="7770" y="15943"/>
                    <a:pt x="7770" y="16254"/>
                  </a:cubicBezTo>
                  <a:lnTo>
                    <a:pt x="7770" y="17588"/>
                  </a:lnTo>
                  <a:lnTo>
                    <a:pt x="6604" y="17588"/>
                  </a:lnTo>
                  <a:lnTo>
                    <a:pt x="6604" y="16254"/>
                  </a:lnTo>
                  <a:cubicBezTo>
                    <a:pt x="6604" y="15943"/>
                    <a:pt x="6351" y="15689"/>
                    <a:pt x="6040" y="15689"/>
                  </a:cubicBezTo>
                  <a:cubicBezTo>
                    <a:pt x="5726" y="15689"/>
                    <a:pt x="5472" y="15943"/>
                    <a:pt x="5472" y="16254"/>
                  </a:cubicBezTo>
                  <a:lnTo>
                    <a:pt x="5472" y="17588"/>
                  </a:lnTo>
                  <a:lnTo>
                    <a:pt x="4017" y="17588"/>
                  </a:lnTo>
                  <a:lnTo>
                    <a:pt x="4017" y="15466"/>
                  </a:lnTo>
                  <a:cubicBezTo>
                    <a:pt x="4017" y="15300"/>
                    <a:pt x="3944" y="15143"/>
                    <a:pt x="3820" y="15037"/>
                  </a:cubicBezTo>
                  <a:lnTo>
                    <a:pt x="1945" y="13425"/>
                  </a:lnTo>
                  <a:cubicBezTo>
                    <a:pt x="1429" y="12981"/>
                    <a:pt x="1133" y="12335"/>
                    <a:pt x="1133" y="11652"/>
                  </a:cubicBezTo>
                  <a:lnTo>
                    <a:pt x="1133" y="8406"/>
                  </a:lnTo>
                  <a:cubicBezTo>
                    <a:pt x="1133" y="4396"/>
                    <a:pt x="4361" y="1132"/>
                    <a:pt x="8331" y="1132"/>
                  </a:cubicBezTo>
                  <a:close/>
                  <a:moveTo>
                    <a:pt x="8331" y="0"/>
                  </a:moveTo>
                  <a:cubicBezTo>
                    <a:pt x="3736" y="3"/>
                    <a:pt x="1" y="3774"/>
                    <a:pt x="1" y="8409"/>
                  </a:cubicBezTo>
                  <a:lnTo>
                    <a:pt x="1" y="11655"/>
                  </a:lnTo>
                  <a:cubicBezTo>
                    <a:pt x="1" y="12664"/>
                    <a:pt x="442" y="13627"/>
                    <a:pt x="1209" y="14285"/>
                  </a:cubicBezTo>
                  <a:lnTo>
                    <a:pt x="2884" y="15725"/>
                  </a:lnTo>
                  <a:lnTo>
                    <a:pt x="2884" y="18156"/>
                  </a:lnTo>
                  <a:cubicBezTo>
                    <a:pt x="2884" y="18467"/>
                    <a:pt x="3138" y="18721"/>
                    <a:pt x="3449" y="18721"/>
                  </a:cubicBezTo>
                  <a:lnTo>
                    <a:pt x="13220" y="18721"/>
                  </a:lnTo>
                  <a:cubicBezTo>
                    <a:pt x="13531" y="18721"/>
                    <a:pt x="13785" y="18467"/>
                    <a:pt x="13785" y="18156"/>
                  </a:cubicBezTo>
                  <a:lnTo>
                    <a:pt x="13785" y="15725"/>
                  </a:lnTo>
                  <a:lnTo>
                    <a:pt x="15463" y="14282"/>
                  </a:lnTo>
                  <a:cubicBezTo>
                    <a:pt x="16227" y="13624"/>
                    <a:pt x="16671" y="12664"/>
                    <a:pt x="16671" y="11652"/>
                  </a:cubicBezTo>
                  <a:lnTo>
                    <a:pt x="16671" y="8334"/>
                  </a:lnTo>
                  <a:lnTo>
                    <a:pt x="16671" y="8322"/>
                  </a:lnTo>
                  <a:cubicBezTo>
                    <a:pt x="16662" y="3723"/>
                    <a:pt x="12933" y="0"/>
                    <a:pt x="8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436375" y="4078825"/>
              <a:ext cx="96025" cy="80400"/>
            </a:xfrm>
            <a:custGeom>
              <a:rect b="b" l="l" r="r" t="t"/>
              <a:pathLst>
                <a:path extrusionOk="0" h="3216" w="3841">
                  <a:moveTo>
                    <a:pt x="1922" y="1"/>
                  </a:moveTo>
                  <a:cubicBezTo>
                    <a:pt x="1736" y="1"/>
                    <a:pt x="1551" y="91"/>
                    <a:pt x="1440" y="270"/>
                  </a:cubicBezTo>
                  <a:lnTo>
                    <a:pt x="166" y="2354"/>
                  </a:lnTo>
                  <a:cubicBezTo>
                    <a:pt x="0" y="2623"/>
                    <a:pt x="85" y="2970"/>
                    <a:pt x="350" y="3133"/>
                  </a:cubicBezTo>
                  <a:cubicBezTo>
                    <a:pt x="443" y="3189"/>
                    <a:pt x="545" y="3216"/>
                    <a:pt x="646" y="3216"/>
                  </a:cubicBezTo>
                  <a:cubicBezTo>
                    <a:pt x="837" y="3216"/>
                    <a:pt x="1023" y="3120"/>
                    <a:pt x="1129" y="2946"/>
                  </a:cubicBezTo>
                  <a:lnTo>
                    <a:pt x="1923" y="1653"/>
                  </a:lnTo>
                  <a:lnTo>
                    <a:pt x="2712" y="2946"/>
                  </a:lnTo>
                  <a:cubicBezTo>
                    <a:pt x="2818" y="3120"/>
                    <a:pt x="3005" y="3216"/>
                    <a:pt x="3196" y="3216"/>
                  </a:cubicBezTo>
                  <a:cubicBezTo>
                    <a:pt x="3297" y="3216"/>
                    <a:pt x="3399" y="3189"/>
                    <a:pt x="3491" y="3133"/>
                  </a:cubicBezTo>
                  <a:cubicBezTo>
                    <a:pt x="3759" y="2970"/>
                    <a:pt x="3841" y="2623"/>
                    <a:pt x="3678" y="2354"/>
                  </a:cubicBezTo>
                  <a:lnTo>
                    <a:pt x="2407" y="270"/>
                  </a:lnTo>
                  <a:cubicBezTo>
                    <a:pt x="2295" y="91"/>
                    <a:pt x="2108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327450" y="3974775"/>
              <a:ext cx="125550" cy="118300"/>
            </a:xfrm>
            <a:custGeom>
              <a:rect b="b" l="l" r="r" t="t"/>
              <a:pathLst>
                <a:path extrusionOk="0" h="4732" w="5022">
                  <a:moveTo>
                    <a:pt x="2505" y="1115"/>
                  </a:moveTo>
                  <a:cubicBezTo>
                    <a:pt x="2806" y="1115"/>
                    <a:pt x="3107" y="1230"/>
                    <a:pt x="3337" y="1461"/>
                  </a:cubicBezTo>
                  <a:cubicBezTo>
                    <a:pt x="3795" y="1920"/>
                    <a:pt x="3795" y="2663"/>
                    <a:pt x="3337" y="3125"/>
                  </a:cubicBezTo>
                  <a:cubicBezTo>
                    <a:pt x="3049" y="3413"/>
                    <a:pt x="2565" y="3600"/>
                    <a:pt x="2133" y="3600"/>
                  </a:cubicBezTo>
                  <a:cubicBezTo>
                    <a:pt x="1861" y="3600"/>
                    <a:pt x="1610" y="3526"/>
                    <a:pt x="1440" y="3358"/>
                  </a:cubicBezTo>
                  <a:cubicBezTo>
                    <a:pt x="1253" y="3167"/>
                    <a:pt x="1166" y="2844"/>
                    <a:pt x="1208" y="2473"/>
                  </a:cubicBezTo>
                  <a:cubicBezTo>
                    <a:pt x="1253" y="2089"/>
                    <a:pt x="1431" y="1703"/>
                    <a:pt x="1673" y="1461"/>
                  </a:cubicBezTo>
                  <a:cubicBezTo>
                    <a:pt x="1902" y="1230"/>
                    <a:pt x="2203" y="1115"/>
                    <a:pt x="2505" y="1115"/>
                  </a:cubicBezTo>
                  <a:close/>
                  <a:moveTo>
                    <a:pt x="2486" y="0"/>
                  </a:moveTo>
                  <a:cubicBezTo>
                    <a:pt x="1903" y="0"/>
                    <a:pt x="1321" y="219"/>
                    <a:pt x="873" y="658"/>
                  </a:cubicBezTo>
                  <a:cubicBezTo>
                    <a:pt x="444" y="1084"/>
                    <a:pt x="157" y="1697"/>
                    <a:pt x="85" y="2340"/>
                  </a:cubicBezTo>
                  <a:cubicBezTo>
                    <a:pt x="0" y="3059"/>
                    <a:pt x="202" y="3717"/>
                    <a:pt x="640" y="4155"/>
                  </a:cubicBezTo>
                  <a:cubicBezTo>
                    <a:pt x="1042" y="4556"/>
                    <a:pt x="1582" y="4731"/>
                    <a:pt x="2138" y="4731"/>
                  </a:cubicBezTo>
                  <a:cubicBezTo>
                    <a:pt x="2141" y="4731"/>
                    <a:pt x="2145" y="4731"/>
                    <a:pt x="2149" y="4731"/>
                  </a:cubicBezTo>
                  <a:cubicBezTo>
                    <a:pt x="2882" y="4731"/>
                    <a:pt x="3638" y="4424"/>
                    <a:pt x="4137" y="3922"/>
                  </a:cubicBezTo>
                  <a:cubicBezTo>
                    <a:pt x="5021" y="3016"/>
                    <a:pt x="5012" y="1570"/>
                    <a:pt x="4119" y="676"/>
                  </a:cubicBezTo>
                  <a:cubicBezTo>
                    <a:pt x="3668" y="226"/>
                    <a:pt x="3077" y="0"/>
                    <a:pt x="2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515325" y="3974300"/>
              <a:ext cx="126000" cy="118775"/>
            </a:xfrm>
            <a:custGeom>
              <a:rect b="b" l="l" r="r" t="t"/>
              <a:pathLst>
                <a:path extrusionOk="0" h="4751" w="5040">
                  <a:moveTo>
                    <a:pt x="2535" y="1133"/>
                  </a:moveTo>
                  <a:cubicBezTo>
                    <a:pt x="2836" y="1133"/>
                    <a:pt x="3138" y="1248"/>
                    <a:pt x="3367" y="1477"/>
                  </a:cubicBezTo>
                  <a:cubicBezTo>
                    <a:pt x="3609" y="1722"/>
                    <a:pt x="3787" y="2108"/>
                    <a:pt x="3832" y="2492"/>
                  </a:cubicBezTo>
                  <a:cubicBezTo>
                    <a:pt x="3874" y="2860"/>
                    <a:pt x="3790" y="3183"/>
                    <a:pt x="3600" y="3374"/>
                  </a:cubicBezTo>
                  <a:cubicBezTo>
                    <a:pt x="3429" y="3544"/>
                    <a:pt x="3178" y="3618"/>
                    <a:pt x="2906" y="3618"/>
                  </a:cubicBezTo>
                  <a:cubicBezTo>
                    <a:pt x="2474" y="3618"/>
                    <a:pt x="1991" y="3430"/>
                    <a:pt x="1703" y="3141"/>
                  </a:cubicBezTo>
                  <a:cubicBezTo>
                    <a:pt x="1244" y="2682"/>
                    <a:pt x="1244" y="1936"/>
                    <a:pt x="1703" y="1477"/>
                  </a:cubicBezTo>
                  <a:cubicBezTo>
                    <a:pt x="1933" y="1248"/>
                    <a:pt x="2234" y="1133"/>
                    <a:pt x="2535" y="1133"/>
                  </a:cubicBezTo>
                  <a:close/>
                  <a:moveTo>
                    <a:pt x="2535" y="0"/>
                  </a:moveTo>
                  <a:cubicBezTo>
                    <a:pt x="1944" y="0"/>
                    <a:pt x="1353" y="226"/>
                    <a:pt x="903" y="677"/>
                  </a:cubicBezTo>
                  <a:cubicBezTo>
                    <a:pt x="0" y="1580"/>
                    <a:pt x="0" y="3041"/>
                    <a:pt x="903" y="3941"/>
                  </a:cubicBezTo>
                  <a:cubicBezTo>
                    <a:pt x="1329" y="4370"/>
                    <a:pt x="1945" y="4660"/>
                    <a:pt x="2588" y="4732"/>
                  </a:cubicBezTo>
                  <a:cubicBezTo>
                    <a:pt x="2691" y="4744"/>
                    <a:pt x="2793" y="4750"/>
                    <a:pt x="2899" y="4750"/>
                  </a:cubicBezTo>
                  <a:cubicBezTo>
                    <a:pt x="3491" y="4750"/>
                    <a:pt x="4028" y="4548"/>
                    <a:pt x="4400" y="4174"/>
                  </a:cubicBezTo>
                  <a:cubicBezTo>
                    <a:pt x="4838" y="3739"/>
                    <a:pt x="5040" y="3078"/>
                    <a:pt x="4958" y="2362"/>
                  </a:cubicBezTo>
                  <a:cubicBezTo>
                    <a:pt x="4883" y="1719"/>
                    <a:pt x="4596" y="1103"/>
                    <a:pt x="4167" y="677"/>
                  </a:cubicBezTo>
                  <a:cubicBezTo>
                    <a:pt x="3717" y="226"/>
                    <a:pt x="3126" y="0"/>
                    <a:pt x="2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941" name="Google Shape;9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75" y="4043262"/>
            <a:ext cx="866575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41"/>
          <p:cNvPicPr preferRelativeResize="0"/>
          <p:nvPr/>
        </p:nvPicPr>
        <p:blipFill rotWithShape="1">
          <a:blip r:embed="rId4">
            <a:alphaModFix/>
          </a:blip>
          <a:srcRect b="42739" l="0" r="0" t="41318"/>
          <a:stretch/>
        </p:blipFill>
        <p:spPr>
          <a:xfrm>
            <a:off x="8102975" y="3867400"/>
            <a:ext cx="866576" cy="1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