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9" r:id="rId6"/>
    <p:sldId id="265" r:id="rId7"/>
    <p:sldId id="261" r:id="rId8"/>
    <p:sldId id="262" r:id="rId9"/>
    <p:sldId id="268" r:id="rId10"/>
    <p:sldId id="258" r:id="rId11"/>
    <p:sldId id="260" r:id="rId12"/>
    <p:sldId id="263" r:id="rId13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11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Игра на Pygame "Свет и тьма"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07967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Добро пожаловать на презентацию проекта "Свет и </a:t>
            </a:r>
            <a:r>
              <a:rPr lang="en-US" sz="185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тьма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"!</a:t>
            </a:r>
            <a:endParaRPr lang="ru-RU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endParaRPr lang="ru-RU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Вдохновленная «Огнем и водой»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51580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7DA82B93-7A5C-8E48-60D7-14AC9DC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00713" y="106013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02179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Реализованные уровни: Обзор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5192" y="3345148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979977" y="3445399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73027" y="33451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Три уровня готовы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73027" y="3840686"/>
            <a:ext cx="38283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000" kern="0" spc="-44" dirty="0">
                <a:solidFill>
                  <a:srgbClr val="272525"/>
                </a:solidFill>
                <a:ea typeface="Source Serif Pro Semi Bold" pitchFamily="34" charset="-122"/>
              </a:rPr>
              <a:t>Уровни направлены на демонстрацию возможностей игры </a:t>
            </a:r>
            <a:endParaRPr lang="en-US" sz="20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450" y="7296020"/>
            <a:ext cx="2152950" cy="93358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835" y="2429827"/>
            <a:ext cx="2667372" cy="110505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835" y="3987522"/>
            <a:ext cx="3067478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428869"/>
            <a:ext cx="61036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Перспективы развития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24" y="2491859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731175"/>
            <a:ext cx="346817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Расширение базы уровней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879913" y="3226713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Планируется создание новых уровней.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928110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41674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Усложнение уровней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4662964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Добавление новых механик: рычаги, кнопки.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24" y="5364361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79913" y="56036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Создание скинов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879913" y="6099215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Разработка уникальных скинов для персонажей.</a:t>
            </a:r>
            <a:endParaRPr lang="en-US" sz="18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04ACA4-A11D-2695-B012-CAE6C4DD2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9099" y="7648266"/>
            <a:ext cx="1941301" cy="534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35857" y="4114800"/>
            <a:ext cx="739330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8000" kern="0" spc="-89" dirty="0">
                <a:solidFill>
                  <a:srgbClr val="000000"/>
                </a:solidFill>
                <a:ea typeface="Source Serif Pro Semi Bold" pitchFamily="34" charset="-122"/>
              </a:rPr>
              <a:t>Спасибо за внимание!</a:t>
            </a:r>
            <a:endParaRPr lang="en-US" sz="8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653F4C-A09F-258C-6776-5F78A207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099" y="7648266"/>
            <a:ext cx="1941301" cy="534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670204"/>
            <a:ext cx="924044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 err="1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Механика</a:t>
            </a: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 и главные герои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9725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Основные механики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563774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Игра копирует механику "Огня и воды". Два игрока управляют разными персонажами. Каждый персонаж может взаимодействовать только со своим элементом.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19725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Главные герои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256377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Главные герои - банки Темная и Светлая. Они должны проходить уровни вместе. Цель - собрать все кристаллики.</a:t>
            </a:r>
            <a:endParaRPr lang="en-US" sz="1850" dirty="0"/>
          </a:p>
        </p:txBody>
      </p:sp>
      <p:pic>
        <p:nvPicPr>
          <p:cNvPr id="10" name="Рисунок 9" descr="Изображение выглядит как текст, Жестяная банка, Алюминиевая банка, Жестянка&#10;&#10;Автоматически созданное описание">
            <a:extLst>
              <a:ext uri="{FF2B5EF4-FFF2-40B4-BE49-F238E27FC236}">
                <a16:creationId xmlns:a16="http://schemas.microsoft.com/office/drawing/2014/main" id="{A95EC3FB-7E64-0B12-C602-F479F0BDF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090" y="4814052"/>
            <a:ext cx="2800350" cy="280035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Жестяная банка, Алюминиевая банка, Жестянка&#10;&#10;Автоматически созданное описание">
            <a:extLst>
              <a:ext uri="{FF2B5EF4-FFF2-40B4-BE49-F238E27FC236}">
                <a16:creationId xmlns:a16="http://schemas.microsoft.com/office/drawing/2014/main" id="{FB3937BE-F22B-E4CC-AB89-A8B27524C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946" y="4899777"/>
            <a:ext cx="2714625" cy="27146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A2F600-0A81-0A8C-9C76-F8BA3270F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9099" y="7648266"/>
            <a:ext cx="1941301" cy="534303"/>
          </a:xfrm>
          <a:prstGeom prst="rect">
            <a:avLst/>
          </a:prstGeom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D392F53E-88DB-B79F-BA9B-6289EDB2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4" y="3935421"/>
            <a:ext cx="5940266" cy="37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1656" y="878590"/>
            <a:ext cx="3489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РЕАЛИЗАЦИЯ КЛАССОВ ИГРОКОВ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56" y="2290643"/>
            <a:ext cx="5325218" cy="981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6" y="4516990"/>
            <a:ext cx="5325218" cy="10126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702" y="7095967"/>
            <a:ext cx="1860698" cy="113363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266094" y="878590"/>
            <a:ext cx="3970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РЕАЛИЗАЦИЯ КЛАССОВ ПРЕПЯДСТВИЙ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09729" y="5896890"/>
            <a:ext cx="503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чего используется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809729" y="6479746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Смерть персонажа игрока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движения игрока за пределами карты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034" y="2214904"/>
            <a:ext cx="5036646" cy="90500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034" y="3413849"/>
            <a:ext cx="5036645" cy="86043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3033" y="4578480"/>
            <a:ext cx="5036647" cy="95111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50894" y="5896890"/>
            <a:ext cx="503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чего используется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50894" y="6479746"/>
            <a:ext cx="7315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Создание персонажей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30518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847" y="7081283"/>
            <a:ext cx="1924711" cy="11336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28" y="2290643"/>
            <a:ext cx="4906060" cy="323895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266094" y="878590"/>
            <a:ext cx="327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РЕАЛИЗАЦИЯ ГРУПП СПРАЙТОВ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13772" y="5896890"/>
            <a:ext cx="503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чего используется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13772" y="6479746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Обработка столкновений спрайтов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Упрощенное управление сразу несколькими спрайтами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1" y="2325122"/>
            <a:ext cx="4544059" cy="75258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71" y="3417632"/>
            <a:ext cx="4544059" cy="71447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13463" y="882503"/>
            <a:ext cx="3489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РЕАЛИЗАЦИЯ КЛАССОВ ИГРОКОВ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50894" y="5825517"/>
            <a:ext cx="503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чего используется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50894" y="6408373"/>
            <a:ext cx="7315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Конец игры</a:t>
            </a:r>
          </a:p>
        </p:txBody>
      </p:sp>
    </p:spTree>
    <p:extLst>
      <p:ext uri="{BB962C8B-B14F-4D97-AF65-F5344CB8AC3E}">
        <p14:creationId xmlns:p14="http://schemas.microsoft.com/office/powerpoint/2010/main" val="1802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1090" y="618292"/>
            <a:ext cx="7574518" cy="1318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kern="0" spc="-8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Демонстрация игры: Геймплей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924967" y="2273260"/>
            <a:ext cx="30480" cy="5337929"/>
          </a:xfrm>
          <a:prstGeom prst="roundRect">
            <a:avLst>
              <a:gd name="adj" fmla="val 308970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1161961" y="2762369"/>
            <a:ext cx="784741" cy="30480"/>
          </a:xfrm>
          <a:prstGeom prst="roundRect">
            <a:avLst>
              <a:gd name="adj" fmla="val 308970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>
          <a:xfrm>
            <a:off x="687974" y="2525435"/>
            <a:ext cx="504468" cy="504468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861090" y="2619375"/>
            <a:ext cx="158234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73338" y="2497455"/>
            <a:ext cx="2637830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Управление героями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2173338" y="2961680"/>
            <a:ext cx="6005155" cy="717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Игроки управляют Темной и Светлой банками. Каждый игрок контролирует своего персонажа.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161961" y="4616410"/>
            <a:ext cx="784741" cy="30480"/>
          </a:xfrm>
          <a:prstGeom prst="roundRect">
            <a:avLst>
              <a:gd name="adj" fmla="val 308970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>
          <a:xfrm>
            <a:off x="687974" y="4379476"/>
            <a:ext cx="504468" cy="504468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861090" y="4473416"/>
            <a:ext cx="158234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73338" y="4351496"/>
            <a:ext cx="2637830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Сбор кристаллов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2173338" y="4815721"/>
            <a:ext cx="6005155" cy="717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Герои должны собрать все кристаллы на уровне. Разные кристаллы для каждого героя.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161961" y="6470452"/>
            <a:ext cx="784741" cy="30480"/>
          </a:xfrm>
          <a:prstGeom prst="roundRect">
            <a:avLst>
              <a:gd name="adj" fmla="val 308970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>
          <a:xfrm>
            <a:off x="687974" y="6233517"/>
            <a:ext cx="504468" cy="504468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>
          <a:xfrm>
            <a:off x="861090" y="6327458"/>
            <a:ext cx="158234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73338" y="6205538"/>
            <a:ext cx="3295769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Преодоление препятствий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2173338" y="6669762"/>
            <a:ext cx="6005155" cy="717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 уровнях </a:t>
            </a:r>
            <a:r>
              <a:rPr lang="en-US" sz="175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есть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препятствия</a:t>
            </a:r>
            <a:r>
              <a:rPr lang="ru-RU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виде озер,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</a:t>
            </a:r>
            <a:r>
              <a:rPr lang="ru-RU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х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можно преодолеть только вместе.</a:t>
            </a:r>
            <a:endParaRPr lang="en-US" sz="17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30B9A2A-EAD7-A594-4859-445502BA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099" y="7648266"/>
            <a:ext cx="1941301" cy="534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112" y="988828"/>
            <a:ext cx="120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РЕАЛИЗАЦИЯ ПРЕПЯТСТВИЙ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2082501"/>
            <a:ext cx="7840169" cy="21720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12" y="4785721"/>
            <a:ext cx="8116433" cy="2124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541" y="7096125"/>
            <a:ext cx="191386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795"/>
            <a:ext cx="14630400" cy="28572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9981" y="3485793"/>
            <a:ext cx="7263051" cy="672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kern="0" spc="-85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Использованные технологии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" y="4500801"/>
            <a:ext cx="571381" cy="5713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9981" y="5300663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Pygame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99981" y="5773817"/>
            <a:ext cx="3000494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Основная библиотека для создания игр на Python. Она отвечает за графику и звук.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256" y="4500801"/>
            <a:ext cx="571381" cy="5713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43256" y="5300663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Sys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143256" y="5773817"/>
            <a:ext cx="3000494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Используется для работы с системными функциями. Обеспечивает доступ к параметрам и функциям времени выполнения.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531" y="4500801"/>
            <a:ext cx="571381" cy="5713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6531" y="5300663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sqlite3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486531" y="5773817"/>
            <a:ext cx="3000494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Применяется для хранения данных об уровнях и прогрессе.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9806" y="4500801"/>
            <a:ext cx="571381" cy="57138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29806" y="5300663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os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10829806" y="5773817"/>
            <a:ext cx="3000613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Библиотека для взаимодействия с операционной системой. Она нужна для управления файлами.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3524FCE-3964-F8F8-1EF6-B52C450E2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9099" y="7648266"/>
            <a:ext cx="1941301" cy="534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2516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База данных sqlite3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388156"/>
            <a:ext cx="3614618" cy="2521506"/>
          </a:xfrm>
          <a:prstGeom prst="roundRect">
            <a:avLst>
              <a:gd name="adj" fmla="val 398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571059" y="26350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Хранение уровней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71059" y="3130629"/>
            <a:ext cx="312074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База данных хранит информацию об уровнях. Содержит структуру и элементы.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388156"/>
            <a:ext cx="3614618" cy="2521506"/>
          </a:xfrm>
          <a:prstGeom prst="roundRect">
            <a:avLst>
              <a:gd name="adj" fmla="val 398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10424993" y="26350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Прогресс игрока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24993" y="3130629"/>
            <a:ext cx="312074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В БД храниться количество кристаллов которое было собрано на каждом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уровне</a:t>
            </a:r>
            <a:r>
              <a:rPr lang="en-US" sz="1850" kern="0" spc="-38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148977"/>
            <a:ext cx="7468553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11" name="Text 8"/>
          <p:cNvSpPr/>
          <p:nvPr/>
        </p:nvSpPr>
        <p:spPr>
          <a:xfrm>
            <a:off x="6571059" y="53959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Простота и удобство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71059" y="5891451"/>
            <a:ext cx="69746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CAB121-F940-E732-04EB-5A6EE6B89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099" y="7648266"/>
            <a:ext cx="1941301" cy="53430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477477" y="5891450"/>
            <a:ext cx="6763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Просмотреть свои </a:t>
            </a:r>
            <a:r>
              <a:rPr lang="ru-RU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резултаты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можно нажав на кнопку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Прогресс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в меню</a:t>
            </a:r>
            <a:endParaRPr lang="ru-RU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219" y="655030"/>
            <a:ext cx="7315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748" y="7630964"/>
            <a:ext cx="2498652" cy="598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9" y="1818680"/>
            <a:ext cx="429637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0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339</Words>
  <Application>Microsoft Office PowerPoint</Application>
  <PresentationFormat>Произвольный</PresentationFormat>
  <Paragraphs>71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Source Sans Pro</vt:lpstr>
      <vt:lpstr>Source Serif Pro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Alexandr P</cp:lastModifiedBy>
  <cp:revision>11</cp:revision>
  <dcterms:created xsi:type="dcterms:W3CDTF">2025-02-10T13:17:14Z</dcterms:created>
  <dcterms:modified xsi:type="dcterms:W3CDTF">2025-02-17T10:45:25Z</dcterms:modified>
</cp:coreProperties>
</file>