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40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ru-RU" sz="5200" spc="-1" strike="noStrike">
                <a:solidFill>
                  <a:srgbClr val="ffffff"/>
                </a:solidFill>
                <a:latin typeface="Arial"/>
                <a:ea typeface="Arial"/>
              </a:rPr>
              <a:t>Проект WebServer+API</a:t>
            </a:r>
            <a:endParaRPr b="0" lang="ru-RU" sz="5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2834280"/>
            <a:ext cx="851940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adadad"/>
                </a:solidFill>
                <a:latin typeface="Arial"/>
                <a:ea typeface="Arial"/>
              </a:rPr>
              <a:t>Выполнил Шульженко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  <a:ea typeface="Arial"/>
              </a:rPr>
              <a:t>Сам проект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05120" y="1017720"/>
            <a:ext cx="896148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adadad"/>
                </a:solidFill>
                <a:latin typeface="Arial"/>
                <a:ea typeface="Arial"/>
              </a:rPr>
              <a:t>Самим проектом является конвертер валют: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80" name="Google Shape;62;p14" descr=""/>
          <p:cNvPicPr/>
          <p:nvPr/>
        </p:nvPicPr>
        <p:blipFill>
          <a:blip r:embed="rId1"/>
          <a:stretch/>
        </p:blipFill>
        <p:spPr>
          <a:xfrm>
            <a:off x="1725480" y="1569240"/>
            <a:ext cx="5720760" cy="321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  <a:ea typeface="Arial"/>
              </a:rPr>
              <a:t>Идея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11760" y="1152360"/>
            <a:ext cx="8519400" cy="29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</a:pPr>
            <a:r>
              <a:rPr b="0" lang="ru-RU" sz="1480" spc="-1" strike="noStrike">
                <a:solidFill>
                  <a:srgbClr val="adadad"/>
                </a:solidFill>
                <a:latin typeface="Arial"/>
                <a:ea typeface="Arial"/>
              </a:rPr>
              <a:t>Сделать простой и удобный конвертер валют и добавить к нему комментарии, где каждый пользователь и ник будут уникальными.</a:t>
            </a:r>
            <a:endParaRPr b="0" lang="ru-RU" sz="148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ru-RU" sz="148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ru-RU" sz="1480" spc="-1" strike="noStrike">
                <a:solidFill>
                  <a:srgbClr val="adadad"/>
                </a:solidFill>
                <a:latin typeface="Arial"/>
                <a:ea typeface="Arial"/>
              </a:rPr>
              <a:t>Для реализации проекта использовал Flask и CurrencyConverter.</a:t>
            </a:r>
            <a:endParaRPr b="0" lang="ru-RU" sz="148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ru-RU" sz="14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  <a:ea typeface="Arial"/>
              </a:rPr>
              <a:t>Т/З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adadad"/>
                </a:solidFill>
                <a:latin typeface="Arial"/>
                <a:ea typeface="Arial"/>
              </a:rPr>
              <a:t>1)конвертер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ru-RU" sz="1800" spc="-1" strike="noStrike">
                <a:solidFill>
                  <a:srgbClr val="adadad"/>
                </a:solidFill>
                <a:latin typeface="Arial"/>
                <a:ea typeface="Arial"/>
              </a:rPr>
              <a:t>2)красивый дизайн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ru-RU" sz="1800" spc="-1" strike="noStrike">
                <a:solidFill>
                  <a:srgbClr val="adadad"/>
                </a:solidFill>
                <a:latin typeface="Arial"/>
                <a:ea typeface="Arial"/>
              </a:rPr>
              <a:t>3)комментарии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ru-RU" sz="1800" spc="-1" strike="noStrike">
                <a:solidFill>
                  <a:srgbClr val="adadad"/>
                </a:solidFill>
                <a:latin typeface="Arial"/>
                <a:ea typeface="Arial"/>
              </a:rPr>
              <a:t>4)уникальность пользователей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  <a:ea typeface="Arial"/>
              </a:rPr>
              <a:t>Что умеет сайт?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adadad"/>
                </a:solidFill>
                <a:latin typeface="Arial"/>
                <a:ea typeface="Arial"/>
              </a:rPr>
              <a:t>Ну во-первых конечно же конвертировать валюту.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ru-RU" sz="1800" spc="-1" strike="noStrike">
                <a:solidFill>
                  <a:srgbClr val="adadad"/>
                </a:solidFill>
                <a:latin typeface="Arial"/>
                <a:ea typeface="Arial"/>
              </a:rPr>
              <a:t>Во-вторых можно оставлять комментарии и каждый пользователь будет уникальным: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87" name="Google Shape;81;p17" descr=""/>
          <p:cNvPicPr/>
          <p:nvPr/>
        </p:nvPicPr>
        <p:blipFill>
          <a:blip r:embed="rId1"/>
          <a:stretch/>
        </p:blipFill>
        <p:spPr>
          <a:xfrm>
            <a:off x="0" y="2571840"/>
            <a:ext cx="9142920" cy="224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11760" y="2097000"/>
            <a:ext cx="8519400" cy="9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  <a:ea typeface="Arial"/>
              </a:rPr>
              <a:t>.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11760" y="1152360"/>
            <a:ext cx="8519400" cy="169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Google Shape;88;p18" descr=""/>
          <p:cNvPicPr/>
          <p:nvPr/>
        </p:nvPicPr>
        <p:blipFill>
          <a:blip r:embed="rId1"/>
          <a:stretch/>
        </p:blipFill>
        <p:spPr>
          <a:xfrm>
            <a:off x="0" y="1100160"/>
            <a:ext cx="9142920" cy="284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0760" y="3563280"/>
            <a:ext cx="851940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  <a:ea typeface="Arial"/>
              </a:rPr>
              <a:t>.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11760" y="35352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ru-RU" sz="1800" spc="-1" strike="noStrike">
                <a:solidFill>
                  <a:srgbClr val="adadad"/>
                </a:solidFill>
                <a:latin typeface="Arial"/>
                <a:ea typeface="Arial"/>
              </a:rPr>
              <a:t>так-же при попытке ввести ник как у другого пользователя сайт выдаст ошибку: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93" name="Google Shape;95;p19" descr=""/>
          <p:cNvPicPr/>
          <p:nvPr/>
        </p:nvPicPr>
        <p:blipFill>
          <a:blip r:embed="rId1"/>
          <a:stretch/>
        </p:blipFill>
        <p:spPr>
          <a:xfrm>
            <a:off x="0" y="1447920"/>
            <a:ext cx="9142920" cy="296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255880" y="-57600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  <a:ea typeface="Arial"/>
              </a:rPr>
              <a:t>.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11760" y="2004120"/>
            <a:ext cx="8519400" cy="39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ru-RU" sz="3200" spc="-1" strike="noStrike">
                <a:solidFill>
                  <a:srgbClr val="adadad"/>
                </a:solidFill>
                <a:latin typeface="Arial"/>
                <a:ea typeface="Arial"/>
              </a:rPr>
              <a:t>                  </a:t>
            </a:r>
            <a:r>
              <a:rPr b="0" lang="ru-RU" sz="3200" spc="-1" strike="noStrike">
                <a:solidFill>
                  <a:srgbClr val="adadad"/>
                </a:solidFill>
                <a:latin typeface="Arial"/>
                <a:ea typeface="Arial"/>
              </a:rPr>
              <a:t>Спасибо за внимание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XLSX_Editor/6.2.8.2$Windows_x86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2024-04-29T23:00:37Z</dcterms:modified>
  <cp:revision>4</cp:revision>
  <dc:subject/>
  <dc:title/>
</cp:coreProperties>
</file>