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Проект </a:t>
            </a:r>
            <a:r>
              <a:rPr lang="en-US" altLang="ru-RU"/>
              <a:t>PyGame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524000" y="3602355"/>
            <a:ext cx="9144000" cy="1655445"/>
          </a:xfrm>
        </p:spPr>
        <p:txBody>
          <a:bodyPr/>
          <a:p>
            <a:pPr algn="ctr"/>
            <a:r>
              <a:rPr lang="ru-RU" altLang="en-US"/>
              <a:t>Выполнили</a:t>
            </a:r>
            <a:r>
              <a:rPr lang="en-US" altLang="en-US"/>
              <a:t>: </a:t>
            </a:r>
            <a:r>
              <a:rPr lang="ru-RU" altLang="en-US"/>
              <a:t>Шульженко Алексей и Шульженко Александр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just"/>
            <a:r>
              <a:rPr lang="ru-RU" altLang="en-US"/>
              <a:t>Мы сделали на </a:t>
            </a:r>
            <a:r>
              <a:rPr lang="en-US" altLang="ru-RU"/>
              <a:t>pygame </a:t>
            </a:r>
            <a:r>
              <a:rPr lang="ru-RU" altLang="ru-RU"/>
              <a:t>игру змейка, потому что считаем эту игру очень интересной и популярной, эта игра никогда не устареет и в неё можно с удовльствием поиграть.</a:t>
            </a: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753745"/>
            <a:ext cx="10515600" cy="4375150"/>
          </a:xfrm>
        </p:spPr>
        <p:txBody>
          <a:bodyPr>
            <a:normAutofit/>
          </a:bodyPr>
          <a:p>
            <a:pPr algn="l"/>
            <a:r>
              <a:rPr lang="ru-RU" altLang="ru-RU"/>
              <a:t>       В нашем проекте мы использовали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ru-RU" sz="3200"/>
              <a:t>Библиотеку </a:t>
            </a:r>
            <a:r>
              <a:rPr lang="en-US" altLang="ru-RU" sz="3200"/>
              <a:t>pygame</a:t>
            </a:r>
            <a:r>
              <a:rPr lang="ru-RU" altLang="en-US" sz="3200"/>
              <a:t> и различные её финкции, например</a:t>
            </a:r>
            <a:r>
              <a:rPr lang="en-US" altLang="en-US" sz="3200"/>
              <a:t>:</a:t>
            </a:r>
            <a:br>
              <a:rPr lang="en-US" altLang="en-US"/>
            </a:br>
            <a:r>
              <a:rPr altLang="en-US" sz="2800"/>
              <a:t>pygame.image.load()</a:t>
            </a:r>
            <a:r>
              <a:rPr lang="en-US" altLang="en-US" sz="2800"/>
              <a:t>;</a:t>
            </a:r>
            <a:br>
              <a:rPr lang="en-US" altLang="en-US" sz="2800"/>
            </a:br>
            <a:r>
              <a:rPr lang="en-US" altLang="en-US" sz="2800"/>
              <a:t>pygame.transform.rotate();</a:t>
            </a:r>
            <a:br>
              <a:rPr lang="en-US" altLang="en-US" sz="2800"/>
            </a:br>
            <a:r>
              <a:rPr lang="ru-RU" altLang="en-US" sz="2800"/>
              <a:t>event.type == pygame.KEYDOWN</a:t>
            </a:r>
            <a:r>
              <a:rPr lang="en-US" altLang="ru-RU" sz="2800"/>
              <a:t>;</a:t>
            </a:r>
            <a:br>
              <a:rPr lang="en-US" altLang="ru-RU" sz="2800"/>
            </a:br>
            <a:r>
              <a:rPr lang="ru-RU" altLang="en-US" sz="2800"/>
              <a:t>И ещё многие другие функции.</a:t>
            </a:r>
            <a:endParaRPr lang="ru-RU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62405" y="438785"/>
            <a:ext cx="9144000" cy="615950"/>
          </a:xfrm>
        </p:spPr>
        <p:txBody>
          <a:bodyPr>
            <a:normAutofit fontScale="90000"/>
          </a:bodyPr>
          <a:p>
            <a:r>
              <a:rPr lang="ru-RU" altLang="en-US"/>
              <a:t>Что умеет наш проект?</a:t>
            </a:r>
            <a:endParaRPr lang="ru-RU" altLang="en-US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1651000"/>
            <a:ext cx="9144000" cy="3606800"/>
          </a:xfrm>
        </p:spPr>
        <p:txBody>
          <a:bodyPr>
            <a:normAutofit/>
          </a:bodyPr>
          <a:p>
            <a:pPr algn="just"/>
            <a:r>
              <a:rPr lang="ru-RU" altLang="ru-RU" sz="3200"/>
              <a:t>В общем наш проект это обычная игра змейка где нужно собирать очки, которые представлены в виде яблока. Но мы ещё добавили выбор сложности и таймер.</a:t>
            </a:r>
            <a:endParaRPr lang="en-US" altLang="ru-RU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Вот так выглядит наша программа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266700" y="1207770"/>
            <a:ext cx="3552190" cy="74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ru-RU" altLang="en-US" sz="2000"/>
              <a:t>Выбор режима</a:t>
            </a:r>
            <a:r>
              <a:rPr lang="en-US" altLang="en-US" sz="2000"/>
              <a:t>:</a:t>
            </a:r>
            <a:endParaRPr lang="en-US" altLang="en-US" sz="20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6700" y="1825625"/>
            <a:ext cx="3564890" cy="375539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4391660" y="1334770"/>
            <a:ext cx="3552190" cy="74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ru-RU" altLang="en-US" sz="2000"/>
              <a:t>Сама  игра</a:t>
            </a:r>
            <a:r>
              <a:rPr lang="en-US" altLang="en-US" sz="2000"/>
              <a:t>:</a:t>
            </a:r>
            <a:endParaRPr lang="en-US" altLang="en-US" sz="2000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1660" y="1825625"/>
            <a:ext cx="3600450" cy="3756025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/>
        </p:nvSpPr>
        <p:spPr>
          <a:xfrm>
            <a:off x="8390890" y="1334770"/>
            <a:ext cx="3552190" cy="74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ru-RU" altLang="en-US" sz="2000"/>
              <a:t>Проигрыш</a:t>
            </a:r>
            <a:r>
              <a:rPr lang="en-US" altLang="en-US" sz="2000"/>
              <a:t>:</a:t>
            </a:r>
            <a:endParaRPr lang="en-US" altLang="en-US" sz="200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890" y="1825625"/>
            <a:ext cx="3587750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Спасибо за внимание!</a:t>
            </a:r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Presentation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Вот так выглядит наша программа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WPS_1632830723</cp:lastModifiedBy>
  <cp:revision>2</cp:revision>
  <dcterms:created xsi:type="dcterms:W3CDTF">2024-02-28T15:29:41Z</dcterms:created>
  <dcterms:modified xsi:type="dcterms:W3CDTF">2024-02-29T06:54:55Z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B8870BCE588349BCA076C305D8BB00B3_12</vt:lpwstr>
  </property>
</Properties>
</file>