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2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FDD7054-4A1B-4487-9850-F47389794870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5AB7678-F46F-4CB1-B10A-5D9A3104A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5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054-4A1B-4487-9850-F47389794870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7678-F46F-4CB1-B10A-5D9A3104A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054-4A1B-4487-9850-F47389794870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7678-F46F-4CB1-B10A-5D9A3104A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705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054-4A1B-4487-9850-F47389794870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7678-F46F-4CB1-B10A-5D9A3104A6CB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6213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054-4A1B-4487-9850-F47389794870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7678-F46F-4CB1-B10A-5D9A3104A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101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054-4A1B-4487-9850-F47389794870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7678-F46F-4CB1-B10A-5D9A3104A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343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054-4A1B-4487-9850-F47389794870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7678-F46F-4CB1-B10A-5D9A3104A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326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054-4A1B-4487-9850-F47389794870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7678-F46F-4CB1-B10A-5D9A3104A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598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054-4A1B-4487-9850-F47389794870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7678-F46F-4CB1-B10A-5D9A3104A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15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054-4A1B-4487-9850-F47389794870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7678-F46F-4CB1-B10A-5D9A3104A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5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054-4A1B-4487-9850-F47389794870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7678-F46F-4CB1-B10A-5D9A3104A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01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054-4A1B-4487-9850-F47389794870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7678-F46F-4CB1-B10A-5D9A3104A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2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054-4A1B-4487-9850-F47389794870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7678-F46F-4CB1-B10A-5D9A3104A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98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054-4A1B-4487-9850-F47389794870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7678-F46F-4CB1-B10A-5D9A3104A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87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054-4A1B-4487-9850-F47389794870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7678-F46F-4CB1-B10A-5D9A3104A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054-4A1B-4487-9850-F47389794870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7678-F46F-4CB1-B10A-5D9A3104A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28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054-4A1B-4487-9850-F47389794870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7678-F46F-4CB1-B10A-5D9A3104A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64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D7054-4A1B-4487-9850-F47389794870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B7678-F46F-4CB1-B10A-5D9A3104A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346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dirty="0" err="1"/>
              <a:t>QRCode</a:t>
            </a:r>
            <a:r>
              <a:rPr lang="pt-BR" sz="6600" dirty="0"/>
              <a:t> em </a:t>
            </a:r>
            <a:r>
              <a:rPr lang="pt-BR" sz="6600" dirty="0" err="1"/>
              <a:t>php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8466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História;</a:t>
            </a:r>
          </a:p>
          <a:p>
            <a:r>
              <a:rPr lang="pt-BR" dirty="0"/>
              <a:t>Como funciona;</a:t>
            </a:r>
          </a:p>
          <a:p>
            <a:r>
              <a:rPr lang="pt-BR" dirty="0"/>
              <a:t>Melhores casos de uso;</a:t>
            </a:r>
          </a:p>
          <a:p>
            <a:r>
              <a:rPr lang="pt-BR" dirty="0"/>
              <a:t>Exemplo em servidor</a:t>
            </a:r>
          </a:p>
        </p:txBody>
      </p:sp>
    </p:spTree>
    <p:extLst>
      <p:ext uri="{BB962C8B-B14F-4D97-AF65-F5344CB8AC3E}">
        <p14:creationId xmlns:p14="http://schemas.microsoft.com/office/powerpoint/2010/main" val="246835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 err="1"/>
              <a:t>qrcodes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Quick</a:t>
            </a:r>
            <a:r>
              <a:rPr lang="pt-BR" dirty="0"/>
              <a:t> Response </a:t>
            </a:r>
            <a:r>
              <a:rPr lang="pt-BR" dirty="0" err="1"/>
              <a:t>codes</a:t>
            </a:r>
            <a:r>
              <a:rPr lang="pt-BR" dirty="0"/>
              <a:t>, que em português significa Códigos de resposta rápida é um código de barras bidimensional formado por duas dimensões (altura e largura), que pode ser </a:t>
            </a:r>
            <a:r>
              <a:rPr lang="pt-BR" dirty="0" err="1"/>
              <a:t>escaneado</a:t>
            </a:r>
            <a:r>
              <a:rPr lang="pt-BR" dirty="0"/>
              <a:t> por celulares ou equipamentos eletrônicos que possuam Câmera Digital.</a:t>
            </a:r>
          </a:p>
          <a:p>
            <a:r>
              <a:rPr lang="pt-BR" dirty="0"/>
              <a:t>Inicialmente usado para catalogar diferentes partes na construção de veículos, hoje o QR </a:t>
            </a:r>
            <a:r>
              <a:rPr lang="pt-BR" dirty="0" err="1"/>
              <a:t>Code</a:t>
            </a:r>
            <a:r>
              <a:rPr lang="pt-BR" dirty="0"/>
              <a:t> é usado no gerenciamento de inventário em uma grande variedade de indústrias</a:t>
            </a:r>
          </a:p>
        </p:txBody>
      </p:sp>
    </p:spTree>
    <p:extLst>
      <p:ext uri="{BB962C8B-B14F-4D97-AF65-F5344CB8AC3E}">
        <p14:creationId xmlns:p14="http://schemas.microsoft.com/office/powerpoint/2010/main" val="234738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curiosidades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Inicialmente usado para catalogar diferentes partes na construção de veículos, hoje o QR </a:t>
            </a:r>
            <a:r>
              <a:rPr lang="pt-BR" dirty="0" err="1"/>
              <a:t>Code</a:t>
            </a:r>
            <a:r>
              <a:rPr lang="pt-BR" dirty="0"/>
              <a:t> é usado no gerenciamento de inventário em uma grande variedade de indústrias. ANVISA utiliza o </a:t>
            </a:r>
            <a:r>
              <a:rPr lang="pt-BR" i="1" dirty="0"/>
              <a:t>QR </a:t>
            </a:r>
            <a:r>
              <a:rPr lang="pt-BR" i="1" dirty="0" err="1"/>
              <a:t>code</a:t>
            </a:r>
            <a:r>
              <a:rPr lang="pt-BR" i="1" dirty="0"/>
              <a:t>, c</a:t>
            </a:r>
            <a:r>
              <a:rPr lang="pt-BR" dirty="0"/>
              <a:t>ada embalagem de cada medicamento, deve ter um código QR único para permitir que o usuário tenha acesso às informações de produção garantindo a originalidade do produto, evitando falsificações e permitindo a rastreabilidade da fábrica ao consumidor.</a:t>
            </a:r>
          </a:p>
          <a:p>
            <a:r>
              <a:rPr lang="pt-BR" dirty="0"/>
              <a:t>O </a:t>
            </a:r>
            <a:r>
              <a:rPr lang="pt-BR" dirty="0" err="1"/>
              <a:t>QRCode</a:t>
            </a:r>
            <a:r>
              <a:rPr lang="pt-BR" dirty="0"/>
              <a:t> é uma Tecnologia aberta. , o uso de códigos QR é livre de qualquer licença, sendo definido e publicado como um padrão ISO. Os direitos de patente pertencem à empresa Denso </a:t>
            </a:r>
            <a:r>
              <a:rPr lang="pt-BR" dirty="0" err="1"/>
              <a:t>Wave</a:t>
            </a:r>
            <a:r>
              <a:rPr lang="pt-BR" dirty="0"/>
              <a:t>, que decidiu não usá-los.</a:t>
            </a:r>
          </a:p>
        </p:txBody>
      </p:sp>
    </p:spTree>
    <p:extLst>
      <p:ext uri="{BB962C8B-B14F-4D97-AF65-F5344CB8AC3E}">
        <p14:creationId xmlns:p14="http://schemas.microsoft.com/office/powerpoint/2010/main" val="229078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68241"/>
          </a:xfrm>
        </p:spPr>
        <p:txBody>
          <a:bodyPr/>
          <a:lstStyle/>
          <a:p>
            <a:r>
              <a:rPr lang="pt-BR" dirty="0"/>
              <a:t>Como funciona o </a:t>
            </a:r>
            <a:r>
              <a:rPr lang="pt-BR" dirty="0" err="1"/>
              <a:t>qrcode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650124"/>
            <a:ext cx="9905999" cy="4141077"/>
          </a:xfrm>
        </p:spPr>
        <p:txBody>
          <a:bodyPr/>
          <a:lstStyle/>
          <a:p>
            <a:r>
              <a:rPr lang="pt-BR" dirty="0"/>
              <a:t>Um QR </a:t>
            </a:r>
            <a:r>
              <a:rPr lang="pt-BR" dirty="0" err="1"/>
              <a:t>Code</a:t>
            </a:r>
            <a:r>
              <a:rPr lang="pt-BR" dirty="0"/>
              <a:t> deste tamanho pode armazenar mais de 300 caracteres alfanuméricos.  a mesma quantidade de dados que o código de barras de uma dimensão, podemos guardar no QR </a:t>
            </a:r>
            <a:r>
              <a:rPr lang="pt-BR" dirty="0" err="1"/>
              <a:t>Code</a:t>
            </a:r>
            <a:r>
              <a:rPr lang="pt-BR" dirty="0"/>
              <a:t> símbolo, graça a sua possibilidade de armazenar verticalmente e horizontalmente os dados.</a:t>
            </a:r>
          </a:p>
          <a:p>
            <a:r>
              <a:rPr lang="pt-BR" dirty="0"/>
              <a:t>Os 3 pontos são chamado de módulos. Não existe regra para criar </a:t>
            </a:r>
            <a:r>
              <a:rPr lang="pt-BR" dirty="0" err="1"/>
              <a:t>QRcodes</a:t>
            </a:r>
            <a:endParaRPr lang="pt-BR" dirty="0"/>
          </a:p>
          <a:p>
            <a:endParaRPr lang="pt-BR" dirty="0"/>
          </a:p>
        </p:txBody>
      </p:sp>
      <p:sp>
        <p:nvSpPr>
          <p:cNvPr id="4" name="AutoShape 2" descr="www.techtudo_qr_droid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www.techtudo_qr_droid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166" y="4196256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5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captura </a:t>
            </a:r>
            <a:r>
              <a:rPr lang="pt-BR" dirty="0" err="1"/>
              <a:t>qrcode</a:t>
            </a:r>
            <a:r>
              <a:rPr lang="pt-BR" dirty="0"/>
              <a:t>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bloco de quadradinhos pretos e brancos é lido pelo sensor de imagens(como câmeras) então é captado pelo código fonte que faz a leitura do </a:t>
            </a:r>
            <a:r>
              <a:rPr lang="pt-BR" dirty="0" err="1"/>
              <a:t>QRcode</a:t>
            </a:r>
            <a:r>
              <a:rPr lang="pt-BR" dirty="0"/>
              <a:t> </a:t>
            </a:r>
            <a:r>
              <a:rPr lang="pt-BR"/>
              <a:t>é decodificado </a:t>
            </a:r>
            <a:r>
              <a:rPr lang="pt-BR" dirty="0"/>
              <a:t>e enviado para o hardware sendo interpretado pelo processador do sistema em binário (001000111100). </a:t>
            </a:r>
          </a:p>
          <a:p>
            <a:r>
              <a:rPr lang="pt-BR" dirty="0"/>
              <a:t>Os três quadrados maiores são alvos de alinhamento. Depois os menores, até tudo se decodificar.</a:t>
            </a:r>
          </a:p>
        </p:txBody>
      </p:sp>
    </p:spTree>
    <p:extLst>
      <p:ext uri="{BB962C8B-B14F-4D97-AF65-F5344CB8AC3E}">
        <p14:creationId xmlns:p14="http://schemas.microsoft.com/office/powerpoint/2010/main" val="406064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Hiper</a:t>
            </a:r>
            <a:r>
              <a:rPr lang="pt-BR" dirty="0"/>
              <a:t> curiosidade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017986"/>
            <a:ext cx="9905999" cy="433026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Mesmo ele cortado ou sem algumas partes ou ate mesmo rabiscados ainda teremos a sua leitura correta!</a:t>
            </a:r>
          </a:p>
          <a:p>
            <a:r>
              <a:rPr lang="pt-BR" dirty="0"/>
              <a:t>Correção de erros:</a:t>
            </a:r>
          </a:p>
          <a:p>
            <a:r>
              <a:rPr lang="pt-BR" dirty="0"/>
              <a:t>Nível L 7%</a:t>
            </a:r>
          </a:p>
          <a:p>
            <a:r>
              <a:rPr lang="pt-BR" dirty="0"/>
              <a:t>Nível M 15%</a:t>
            </a:r>
          </a:p>
          <a:p>
            <a:r>
              <a:rPr lang="pt-BR" dirty="0"/>
              <a:t>Nível Q 25%</a:t>
            </a:r>
          </a:p>
          <a:p>
            <a:r>
              <a:rPr lang="pt-BR" dirty="0"/>
              <a:t>Nível H 30%</a:t>
            </a:r>
          </a:p>
          <a:p>
            <a:r>
              <a:rPr lang="pt-BR" dirty="0"/>
              <a:t>Ou seja, podemos ter uma perda de 30% do símbolo e ainda conseguimos ter leitura completa dele.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10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desenvolver?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608082"/>
            <a:ext cx="9905999" cy="4740165"/>
          </a:xfrm>
        </p:spPr>
        <p:txBody>
          <a:bodyPr>
            <a:normAutofit/>
          </a:bodyPr>
          <a:lstStyle/>
          <a:p>
            <a:r>
              <a:rPr lang="pt-BR" dirty="0"/>
              <a:t>Para isso, precisamos da Dependência que contem os métodos de decodificar o </a:t>
            </a:r>
            <a:r>
              <a:rPr lang="pt-BR" dirty="0" err="1"/>
              <a:t>QRCode</a:t>
            </a:r>
            <a:r>
              <a:rPr lang="pt-BR" dirty="0"/>
              <a:t>. Para total é </a:t>
            </a:r>
            <a:r>
              <a:rPr lang="pt-BR" dirty="0" err="1"/>
              <a:t>qrlib.php</a:t>
            </a:r>
            <a:r>
              <a:rPr lang="pt-BR" dirty="0"/>
              <a:t> e a versão menor é:</a:t>
            </a:r>
          </a:p>
          <a:p>
            <a:pPr marL="0" indent="0" algn="ctr">
              <a:buNone/>
            </a:pPr>
            <a:r>
              <a:rPr lang="pt-BR" dirty="0"/>
              <a:t>include('</a:t>
            </a:r>
            <a:r>
              <a:rPr lang="pt-BR" dirty="0" err="1"/>
              <a:t>phpqrcode.php</a:t>
            </a:r>
            <a:r>
              <a:rPr lang="pt-BR" dirty="0"/>
              <a:t>')</a:t>
            </a:r>
          </a:p>
          <a:p>
            <a:r>
              <a:rPr lang="pt-BR" dirty="0"/>
              <a:t>Criar um novo arquivo .</a:t>
            </a:r>
            <a:r>
              <a:rPr lang="pt-BR" dirty="0" err="1"/>
              <a:t>php</a:t>
            </a:r>
            <a:r>
              <a:rPr lang="pt-BR" dirty="0"/>
              <a:t>, iremos salvar este arquivo dentro da pasta PHP! </a:t>
            </a:r>
            <a:r>
              <a:rPr lang="pt-BR" dirty="0" err="1"/>
              <a:t>Ja</a:t>
            </a:r>
            <a:r>
              <a:rPr lang="pt-BR" dirty="0"/>
              <a:t> com o arquivo iremos alterar o </a:t>
            </a:r>
            <a:r>
              <a:rPr lang="pt-BR" i="1" dirty="0" err="1"/>
              <a:t>action</a:t>
            </a:r>
            <a:r>
              <a:rPr lang="pt-BR" dirty="0"/>
              <a:t> do formulário fazendo com que ele seja enviado para o </a:t>
            </a:r>
            <a:r>
              <a:rPr lang="pt-BR" dirty="0" err="1"/>
              <a:t>index.php</a:t>
            </a:r>
            <a:r>
              <a:rPr lang="pt-BR" dirty="0"/>
              <a:t> através do </a:t>
            </a:r>
            <a:r>
              <a:rPr lang="pt-BR" dirty="0" err="1"/>
              <a:t>method</a:t>
            </a:r>
            <a:r>
              <a:rPr lang="pt-BR" dirty="0"/>
              <a:t> POST.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/>
              <a:t>&lt;form action="</a:t>
            </a:r>
            <a:r>
              <a:rPr lang="en-US" dirty="0" err="1"/>
              <a:t>php</a:t>
            </a:r>
            <a:r>
              <a:rPr lang="en-US" dirty="0"/>
              <a:t>/</a:t>
            </a:r>
            <a:r>
              <a:rPr lang="en-US" dirty="0" err="1"/>
              <a:t>img.php</a:t>
            </a:r>
            <a:r>
              <a:rPr lang="en-US" dirty="0"/>
              <a:t>" method="POST"&gt;</a:t>
            </a:r>
          </a:p>
          <a:p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pegar</a:t>
            </a:r>
            <a:r>
              <a:rPr lang="en-US" dirty="0"/>
              <a:t> o campo name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enviado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input no HTML.</a:t>
            </a:r>
          </a:p>
          <a:p>
            <a:pPr marL="0" indent="0" algn="ctr">
              <a:buNone/>
            </a:pPr>
            <a:r>
              <a:rPr lang="en-US" dirty="0"/>
              <a:t>$</a:t>
            </a:r>
            <a:r>
              <a:rPr lang="en-US" dirty="0" err="1"/>
              <a:t>qrcode</a:t>
            </a:r>
            <a:r>
              <a:rPr lang="en-US" dirty="0"/>
              <a:t> = $_POST['campo'];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683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Chamando função de criação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tal, é necessário utilizar</a:t>
            </a:r>
          </a:p>
          <a:p>
            <a:pPr marL="0" indent="0" algn="ctr">
              <a:buNone/>
            </a:pPr>
            <a:r>
              <a:rPr lang="pt-BR" dirty="0" err="1"/>
              <a:t>QRcode</a:t>
            </a:r>
            <a:r>
              <a:rPr lang="pt-BR" dirty="0"/>
              <a:t>::</a:t>
            </a:r>
            <a:r>
              <a:rPr lang="pt-BR" dirty="0" err="1"/>
              <a:t>png</a:t>
            </a:r>
            <a:r>
              <a:rPr lang="pt-BR" dirty="0"/>
              <a:t>([VARIAVEL CONVERTIDA OU TEXTO], [CAMINHO AONDE A IMAGEM IRA SER SALVA]);</a:t>
            </a:r>
          </a:p>
          <a:p>
            <a:r>
              <a:rPr lang="pt-BR" dirty="0"/>
              <a:t>Que no caso ficaria:</a:t>
            </a:r>
          </a:p>
          <a:p>
            <a:pPr marL="0" indent="0" algn="ctr">
              <a:buNone/>
            </a:pPr>
            <a:r>
              <a:rPr lang="pt-BR" dirty="0"/>
              <a:t> </a:t>
            </a:r>
            <a:r>
              <a:rPr lang="pt-BR" dirty="0" err="1"/>
              <a:t>QRcode</a:t>
            </a:r>
            <a:r>
              <a:rPr lang="pt-BR" dirty="0"/>
              <a:t>::</a:t>
            </a:r>
            <a:r>
              <a:rPr lang="pt-BR" dirty="0" err="1"/>
              <a:t>png</a:t>
            </a:r>
            <a:r>
              <a:rPr lang="pt-BR" dirty="0"/>
              <a:t>($</a:t>
            </a:r>
            <a:r>
              <a:rPr lang="pt-BR" dirty="0" err="1"/>
              <a:t>qrcode</a:t>
            </a:r>
            <a:r>
              <a:rPr lang="pt-BR" dirty="0"/>
              <a:t>, '../</a:t>
            </a:r>
            <a:r>
              <a:rPr lang="pt-BR" dirty="0" err="1"/>
              <a:t>img_php</a:t>
            </a:r>
            <a:r>
              <a:rPr lang="pt-BR" dirty="0"/>
              <a:t>/'.$qrcode.'_qrcode.png');// ira ser salvo desta forma -&gt; valor_do_input_qrcode.png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47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Disciplina</a:t>
            </a:r>
            <a:r>
              <a:rPr lang="pt-BR" dirty="0"/>
              <a:t>: Aplicações WEB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9945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35</TotalTime>
  <Words>586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Circuito</vt:lpstr>
      <vt:lpstr>QRCode em php</vt:lpstr>
      <vt:lpstr>O que são qrcodes?</vt:lpstr>
      <vt:lpstr>curiosidades</vt:lpstr>
      <vt:lpstr>Como funciona o qrcode</vt:lpstr>
      <vt:lpstr>Processo de captura qrcode.</vt:lpstr>
      <vt:lpstr>Hiper curiosidade</vt:lpstr>
      <vt:lpstr>Vamos desenvolver?</vt:lpstr>
      <vt:lpstr>Chamando função de criação</vt:lpstr>
      <vt:lpstr>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QRCode em php</dc:title>
  <dc:creator>MARCIA SAYURI MIZUGUCHI MARTINS</dc:creator>
  <cp:lastModifiedBy>joao</cp:lastModifiedBy>
  <cp:revision>7</cp:revision>
  <dcterms:created xsi:type="dcterms:W3CDTF">2017-04-10T21:21:35Z</dcterms:created>
  <dcterms:modified xsi:type="dcterms:W3CDTF">2020-05-08T22:48:08Z</dcterms:modified>
</cp:coreProperties>
</file>