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1" d="100"/>
          <a:sy n="71" d="100"/>
        </p:scale>
        <p:origin x="115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28E68-3BEA-A514-E086-4B484FBB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3B58F6-7DB3-FEB1-3D3A-F8A0B0FE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70822-FD05-E1D0-5F36-F2981815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77B81-6C24-5F4B-044D-D98BBB1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16DC7-27DD-93F1-D2C5-49C8301C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48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91410-04E3-C8E0-4073-4E30200A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F2BE4C-130D-EA40-A99A-BAEC430F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AB83F-C393-71DE-FFC3-4AA7ADD7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BDF9B-0D5D-F321-12DA-C3B6F5A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E3948-E92E-78B1-0199-1CA7B8C9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00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9C7F87-7786-64FA-56E4-5A0B895AA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7080D-FE18-65D6-A54B-0C46F7411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A1306-3A35-9D82-9718-B1171FB3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19AB1-D15D-BDBB-6FB9-8C25B151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1E7B2-6D4E-FF5A-0436-A1C5EF16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2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74F39-917E-C2CC-34F5-A2F6371A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8B45E-0F7D-5648-D545-F6846C03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E14A3-A3D2-0399-4FEC-D5576D24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BDA4A-F7DB-1C73-47FC-76010E31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45840-A9B8-5148-53B8-3B9C93F6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682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A04A7-6A77-2B99-F977-78883747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03E0E-55B0-7542-87A3-F5A02EA0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82D00-4960-272F-8886-6219E5AD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7A9FA-110A-A236-8D73-52A242BC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9330A-7DEB-28E9-5E45-0DAC734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09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3F5AD-3E53-F4CA-AABE-057127D4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8B2E4-184F-1F3B-348A-F3751EC6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3FBDE0-18B2-B631-7735-71FDE87D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88086-0670-CEF5-6810-BD6D717F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4286A-36C1-1ECC-6D27-02ECC82B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66C26B-7EF4-EB4F-D799-2A69794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60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8A0EB-204D-081D-42A4-14B54CF5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A5A5B1-EF3B-5D40-1715-AF52DC70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C453E-4680-3319-BB51-6FD68228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711F31-EAD1-7AE4-E518-6B254F079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B152F-9FA7-485F-9110-7B0589E05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C1D1DD-E4EA-07B0-CA6C-CDC39C4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9D1D4F-A481-8A5A-5B5E-F3D2B946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F11FF0-2A7A-47D6-7F40-999A7028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80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9944B-578D-6FBB-B090-36D042C6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49FDE1-D78D-0FB6-1E51-0D7AB496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716A07-8B08-637D-97FE-05CD392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0239CD-E0B0-CAAB-BE10-A0C67D2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12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8AA403-0F61-50E7-7698-F10733DA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25D965-F36C-D81A-9FCB-A8812366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35922-BB75-3007-6C02-4380C827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919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2D583-F22A-09D8-3C38-7D06435F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B8349-305C-4F23-C205-8AA425F7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C8D76-D8C5-56F2-0CC0-A000248B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BC6FF-6118-4E70-76E0-356A1ECE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FA2A62-763F-B534-A8D8-0B47339A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2E0DB-FC5B-456E-8FD6-A241CF9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64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E198E-AB91-1295-83F3-1EBA1C0D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CF3872-C95D-37DB-D210-D1E5E804B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627738-A541-C6F3-247E-44306CB4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BFBB5-E3B1-28F3-8B5B-4F7C2473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BC20D-E5EC-20D8-EDF9-69B11FDE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A2D1A2-21E5-85D2-BB31-DC09FF2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72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7C0CBC-DFB4-D5EB-C4C7-9E4964CC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FA1BC-2242-B793-0D48-30A5CEB6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21418-FB51-61E6-2C85-F23D85F3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699A-71F7-41AA-A720-5022CE4BD141}" type="datetimeFigureOut">
              <a:rPr lang="es-EC" smtClean="0"/>
              <a:t>12/3/2023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05544-A50A-7CDB-4AC8-3200C1B28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2FC47-7540-6637-683A-C9953719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06BB0-DE75-41B7-B75B-C472CE4677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01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3A6564E-F1DB-4DF1-9021-640F827D9F95}"/>
              </a:ext>
            </a:extLst>
          </p:cNvPr>
          <p:cNvSpPr/>
          <p:nvPr/>
        </p:nvSpPr>
        <p:spPr>
          <a:xfrm>
            <a:off x="-2479639" y="-174812"/>
            <a:ext cx="6352391" cy="72076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96E201-0EF3-BE84-5271-29E7CC1A0F28}"/>
              </a:ext>
            </a:extLst>
          </p:cNvPr>
          <p:cNvSpPr/>
          <p:nvPr/>
        </p:nvSpPr>
        <p:spPr>
          <a:xfrm>
            <a:off x="3496235" y="251030"/>
            <a:ext cx="68996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Certificado de Culminación</a:t>
            </a:r>
          </a:p>
        </p:txBody>
      </p:sp>
      <p:pic>
        <p:nvPicPr>
          <p:cNvPr id="1026" name="Picture 2" descr="icono de estilo plano de sombrero de graduación 2718835 Vector en Vecteezy">
            <a:extLst>
              <a:ext uri="{FF2B5EF4-FFF2-40B4-BE49-F238E27FC236}">
                <a16:creationId xmlns:a16="http://schemas.microsoft.com/office/drawing/2014/main" id="{1ED6FF50-462F-F3E8-625C-C1CA8028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81" y="-15243"/>
            <a:ext cx="1640541" cy="16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60248F-CF24-AE75-37BD-E1781DD42E9C}"/>
              </a:ext>
            </a:extLst>
          </p:cNvPr>
          <p:cNvSpPr/>
          <p:nvPr/>
        </p:nvSpPr>
        <p:spPr>
          <a:xfrm>
            <a:off x="3872752" y="1842003"/>
            <a:ext cx="29865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documento certifica que: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F92EE2-8748-85D3-434F-AA5041E4DA52}"/>
              </a:ext>
            </a:extLst>
          </p:cNvPr>
          <p:cNvSpPr/>
          <p:nvPr/>
        </p:nvSpPr>
        <p:spPr>
          <a:xfrm>
            <a:off x="3684493" y="3512594"/>
            <a:ext cx="55700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 completado todas las actividades del curso de: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6FBA9C-179F-1A7E-7F98-F2CE5155E147}"/>
              </a:ext>
            </a:extLst>
          </p:cNvPr>
          <p:cNvSpPr/>
          <p:nvPr/>
        </p:nvSpPr>
        <p:spPr>
          <a:xfrm>
            <a:off x="3684493" y="4998519"/>
            <a:ext cx="795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853EDB4-964D-7C0A-EFDD-B4C742D37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6"/>
          <a:stretch/>
        </p:blipFill>
        <p:spPr>
          <a:xfrm>
            <a:off x="1536516" y="2297471"/>
            <a:ext cx="1959719" cy="243024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AFD95BB-FD98-86AE-F483-375FA962CF16}"/>
              </a:ext>
            </a:extLst>
          </p:cNvPr>
          <p:cNvSpPr/>
          <p:nvPr/>
        </p:nvSpPr>
        <p:spPr>
          <a:xfrm>
            <a:off x="4344183" y="2598378"/>
            <a:ext cx="29639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BRYAN SARAGOSIN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A080A4-78BF-CAA7-86A3-52827B976C8F}"/>
              </a:ext>
            </a:extLst>
          </p:cNvPr>
          <p:cNvSpPr/>
          <p:nvPr/>
        </p:nvSpPr>
        <p:spPr>
          <a:xfrm>
            <a:off x="3914806" y="4161247"/>
            <a:ext cx="397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 de PHP desde CERO</a:t>
            </a:r>
          </a:p>
        </p:txBody>
      </p:sp>
    </p:spTree>
    <p:extLst>
      <p:ext uri="{BB962C8B-B14F-4D97-AF65-F5344CB8AC3E}">
        <p14:creationId xmlns:p14="http://schemas.microsoft.com/office/powerpoint/2010/main" val="11607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3A6564E-F1DB-4DF1-9021-640F827D9F95}"/>
              </a:ext>
            </a:extLst>
          </p:cNvPr>
          <p:cNvSpPr/>
          <p:nvPr/>
        </p:nvSpPr>
        <p:spPr>
          <a:xfrm>
            <a:off x="-2479639" y="-174812"/>
            <a:ext cx="6352391" cy="72076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96E201-0EF3-BE84-5271-29E7CC1A0F28}"/>
              </a:ext>
            </a:extLst>
          </p:cNvPr>
          <p:cNvSpPr/>
          <p:nvPr/>
        </p:nvSpPr>
        <p:spPr>
          <a:xfrm>
            <a:off x="3496235" y="251030"/>
            <a:ext cx="68996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Certificado de Culminación</a:t>
            </a:r>
          </a:p>
        </p:txBody>
      </p:sp>
      <p:pic>
        <p:nvPicPr>
          <p:cNvPr id="1026" name="Picture 2" descr="icono de estilo plano de sombrero de graduación 2718835 Vector en Vecteezy">
            <a:extLst>
              <a:ext uri="{FF2B5EF4-FFF2-40B4-BE49-F238E27FC236}">
                <a16:creationId xmlns:a16="http://schemas.microsoft.com/office/drawing/2014/main" id="{1ED6FF50-462F-F3E8-625C-C1CA8028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81" y="-15243"/>
            <a:ext cx="1640541" cy="16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60248F-CF24-AE75-37BD-E1781DD42E9C}"/>
              </a:ext>
            </a:extLst>
          </p:cNvPr>
          <p:cNvSpPr/>
          <p:nvPr/>
        </p:nvSpPr>
        <p:spPr>
          <a:xfrm>
            <a:off x="3872752" y="1842003"/>
            <a:ext cx="29865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documento certifica que: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F92EE2-8748-85D3-434F-AA5041E4DA52}"/>
              </a:ext>
            </a:extLst>
          </p:cNvPr>
          <p:cNvSpPr/>
          <p:nvPr/>
        </p:nvSpPr>
        <p:spPr>
          <a:xfrm>
            <a:off x="3684493" y="3512594"/>
            <a:ext cx="55700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 completado todas las actividades del curso de: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6FBA9C-179F-1A7E-7F98-F2CE5155E147}"/>
              </a:ext>
            </a:extLst>
          </p:cNvPr>
          <p:cNvSpPr/>
          <p:nvPr/>
        </p:nvSpPr>
        <p:spPr>
          <a:xfrm>
            <a:off x="3684493" y="4998519"/>
            <a:ext cx="795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853EDB4-964D-7C0A-EFDD-B4C742D37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6"/>
          <a:stretch/>
        </p:blipFill>
        <p:spPr>
          <a:xfrm>
            <a:off x="1536516" y="2297471"/>
            <a:ext cx="1959719" cy="24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 Saragosin</dc:creator>
  <cp:lastModifiedBy>Bryan Saragosin</cp:lastModifiedBy>
  <cp:revision>1</cp:revision>
  <dcterms:created xsi:type="dcterms:W3CDTF">2023-03-12T14:41:30Z</dcterms:created>
  <dcterms:modified xsi:type="dcterms:W3CDTF">2023-03-12T14:44:32Z</dcterms:modified>
</cp:coreProperties>
</file>