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1"/>
          <p:cNvSpPr/>
          <p:nvPr>
            <p:ph idx="2" type="pic"/>
          </p:nvPr>
        </p:nvSpPr>
        <p:spPr>
          <a:xfrm>
            <a:off x="4667250" y="1028701"/>
            <a:ext cx="6629400" cy="48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>
            <p:ph idx="2" type="pic"/>
          </p:nvPr>
        </p:nvSpPr>
        <p:spPr>
          <a:xfrm>
            <a:off x="0" y="-666846"/>
            <a:ext cx="6743700" cy="68390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>
            <p:ph idx="2" type="pic"/>
          </p:nvPr>
        </p:nvSpPr>
        <p:spPr>
          <a:xfrm>
            <a:off x="5448300" y="-666846"/>
            <a:ext cx="6743700" cy="68390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>
            <p:ph idx="2" type="pic"/>
          </p:nvPr>
        </p:nvSpPr>
        <p:spPr>
          <a:xfrm>
            <a:off x="0" y="1008138"/>
            <a:ext cx="12192000" cy="49692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8794982" y="6304845"/>
            <a:ext cx="3397018" cy="260266"/>
          </a:xfrm>
          <a:custGeom>
            <a:rect b="b" l="l" r="r" t="t"/>
            <a:pathLst>
              <a:path extrusionOk="0" h="260266" w="3397018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rotWithShape="0" algn="t" dir="5400000" dist="254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fld id="{00000000-1234-1234-1234-123412341234}" type="slidenum">
              <a:rPr b="1" i="0" lang="pt-BR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28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49" name="Google Shape;49;p15"/>
            <p:cNvSpPr/>
            <p:nvPr/>
          </p:nvSpPr>
          <p:spPr>
            <a:xfrm>
              <a:off x="11514784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1264553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1013281" y="6450762"/>
              <a:ext cx="171823" cy="168699"/>
            </a:xfrm>
            <a:custGeom>
              <a:rect b="b" l="l" r="r" t="t"/>
              <a:pathLst>
                <a:path extrusionOk="0" h="471" w="48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15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AeroTech. All rights.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5"/>
          <p:cNvGrpSpPr/>
          <p:nvPr/>
        </p:nvGrpSpPr>
        <p:grpSpPr>
          <a:xfrm>
            <a:off x="734078" y="422428"/>
            <a:ext cx="76365" cy="127275"/>
            <a:chOff x="200026" y="88900"/>
            <a:chExt cx="104775" cy="174625"/>
          </a:xfrm>
        </p:grpSpPr>
        <p:sp>
          <p:nvSpPr>
            <p:cNvPr id="55" name="Google Shape;55;p15"/>
            <p:cNvSpPr/>
            <p:nvPr/>
          </p:nvSpPr>
          <p:spPr>
            <a:xfrm>
              <a:off x="200026" y="88900"/>
              <a:ext cx="104775" cy="174625"/>
            </a:xfrm>
            <a:custGeom>
              <a:rect b="b" l="l" r="r" t="t"/>
              <a:pathLst>
                <a:path extrusionOk="0" h="38" w="22">
                  <a:moveTo>
                    <a:pt x="22" y="38"/>
                  </a:moveTo>
                  <a:cubicBezTo>
                    <a:pt x="20" y="37"/>
                    <a:pt x="19" y="35"/>
                    <a:pt x="19" y="34"/>
                  </a:cubicBezTo>
                  <a:cubicBezTo>
                    <a:pt x="19" y="33"/>
                    <a:pt x="19" y="33"/>
                    <a:pt x="18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2"/>
                    <a:pt x="13" y="32"/>
                    <a:pt x="12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8" y="32"/>
                    <a:pt x="8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2" y="35"/>
                    <a:pt x="1" y="37"/>
                    <a:pt x="0" y="3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2"/>
                    <a:pt x="1" y="18"/>
                    <a:pt x="2" y="14"/>
                  </a:cubicBezTo>
                  <a:cubicBezTo>
                    <a:pt x="3" y="4"/>
                    <a:pt x="11" y="0"/>
                    <a:pt x="11" y="0"/>
                  </a:cubicBezTo>
                  <a:cubicBezTo>
                    <a:pt x="11" y="0"/>
                    <a:pt x="19" y="4"/>
                    <a:pt x="20" y="14"/>
                  </a:cubicBezTo>
                  <a:cubicBezTo>
                    <a:pt x="20" y="18"/>
                    <a:pt x="19" y="22"/>
                    <a:pt x="18" y="25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2" y="31"/>
                    <a:pt x="22" y="32"/>
                  </a:cubicBezTo>
                  <a:lnTo>
                    <a:pt x="22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35744" y="125413"/>
              <a:ext cx="33338" cy="31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673421" y="374929"/>
            <a:ext cx="197682" cy="225745"/>
            <a:chOff x="-4187825" y="2076450"/>
            <a:chExt cx="3522662" cy="4022725"/>
          </a:xfrm>
        </p:grpSpPr>
        <p:sp>
          <p:nvSpPr>
            <p:cNvPr id="58" name="Google Shape;58;p15"/>
            <p:cNvSpPr/>
            <p:nvPr/>
          </p:nvSpPr>
          <p:spPr>
            <a:xfrm>
              <a:off x="-4187825" y="207645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0" y="8467"/>
                  </a:moveTo>
                  <a:lnTo>
                    <a:pt x="1275" y="8467"/>
                  </a:lnTo>
                  <a:lnTo>
                    <a:pt x="1275" y="5156"/>
                  </a:lnTo>
                  <a:lnTo>
                    <a:pt x="7337" y="1656"/>
                  </a:lnTo>
                  <a:lnTo>
                    <a:pt x="7373" y="0"/>
                  </a:lnTo>
                  <a:lnTo>
                    <a:pt x="0" y="4256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2336800" y="207645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7373" y="8467"/>
                  </a:moveTo>
                  <a:lnTo>
                    <a:pt x="6098" y="8467"/>
                  </a:lnTo>
                  <a:lnTo>
                    <a:pt x="6098" y="5156"/>
                  </a:lnTo>
                  <a:lnTo>
                    <a:pt x="36" y="1656"/>
                  </a:lnTo>
                  <a:lnTo>
                    <a:pt x="0" y="0"/>
                  </a:lnTo>
                  <a:lnTo>
                    <a:pt x="7373" y="4256"/>
                  </a:lnTo>
                  <a:lnTo>
                    <a:pt x="7373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4187825" y="417830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0" y="0"/>
                  </a:moveTo>
                  <a:lnTo>
                    <a:pt x="1275" y="0"/>
                  </a:lnTo>
                  <a:lnTo>
                    <a:pt x="1275" y="3311"/>
                  </a:lnTo>
                  <a:lnTo>
                    <a:pt x="7337" y="6811"/>
                  </a:lnTo>
                  <a:lnTo>
                    <a:pt x="7373" y="8467"/>
                  </a:lnTo>
                  <a:lnTo>
                    <a:pt x="0" y="4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2336800" y="417830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7373" y="0"/>
                  </a:moveTo>
                  <a:lnTo>
                    <a:pt x="6098" y="0"/>
                  </a:lnTo>
                  <a:lnTo>
                    <a:pt x="6098" y="3311"/>
                  </a:lnTo>
                  <a:lnTo>
                    <a:pt x="36" y="6811"/>
                  </a:lnTo>
                  <a:lnTo>
                    <a:pt x="0" y="8467"/>
                  </a:lnTo>
                  <a:lnTo>
                    <a:pt x="7373" y="4211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5"/>
          <p:cNvSpPr txBox="1"/>
          <p:nvPr/>
        </p:nvSpPr>
        <p:spPr>
          <a:xfrm>
            <a:off x="878345" y="349302"/>
            <a:ext cx="1548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AEROTECH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6"/>
          <p:cNvGrpSpPr/>
          <p:nvPr/>
        </p:nvGrpSpPr>
        <p:grpSpPr>
          <a:xfrm>
            <a:off x="8172564" y="529707"/>
            <a:ext cx="2689300" cy="5433840"/>
            <a:chOff x="7106980" y="1143000"/>
            <a:chExt cx="2602174" cy="5257800"/>
          </a:xfrm>
        </p:grpSpPr>
        <p:sp>
          <p:nvSpPr>
            <p:cNvPr id="65" name="Google Shape;65;p16"/>
            <p:cNvSpPr/>
            <p:nvPr/>
          </p:nvSpPr>
          <p:spPr>
            <a:xfrm>
              <a:off x="7143837" y="1143000"/>
              <a:ext cx="2529317" cy="5257800"/>
            </a:xfrm>
            <a:prstGeom prst="roundRect">
              <a:avLst>
                <a:gd fmla="val 13869" name="adj"/>
              </a:avLst>
            </a:prstGeom>
            <a:gradFill>
              <a:gsLst>
                <a:gs pos="0">
                  <a:schemeClr val="lt1"/>
                </a:gs>
                <a:gs pos="39000">
                  <a:srgbClr val="F2F2F2"/>
                </a:gs>
                <a:gs pos="100000">
                  <a:srgbClr val="D8D8D8"/>
                </a:gs>
              </a:gsLst>
              <a:lin ang="2700000" scaled="0"/>
            </a:gradFill>
            <a:ln>
              <a:noFill/>
            </a:ln>
            <a:effectLst>
              <a:outerShdw blurRad="787400" sx="89000" rotWithShape="0" algn="ctr" sy="89000">
                <a:srgbClr val="000000">
                  <a:alpha val="31372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5400000">
              <a:off x="7016980" y="1918800"/>
              <a:ext cx="216000" cy="36000"/>
            </a:xfrm>
            <a:prstGeom prst="round2SameRect">
              <a:avLst>
                <a:gd fmla="val 0" name="adj1"/>
                <a:gd fmla="val 32813" name="adj2"/>
              </a:avLst>
            </a:prstGeom>
            <a:solidFill>
              <a:srgbClr val="6D73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5400000">
              <a:off x="6926980" y="2920125"/>
              <a:ext cx="396000" cy="36000"/>
            </a:xfrm>
            <a:prstGeom prst="round2SameRect">
              <a:avLst>
                <a:gd fmla="val 0" name="adj1"/>
                <a:gd fmla="val 32813" name="adj2"/>
              </a:avLst>
            </a:prstGeom>
            <a:solidFill>
              <a:srgbClr val="6D73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 rot="5400000">
              <a:off x="6926980" y="2439808"/>
              <a:ext cx="396000" cy="36000"/>
            </a:xfrm>
            <a:prstGeom prst="round2SameRect">
              <a:avLst>
                <a:gd fmla="val 0" name="adj1"/>
                <a:gd fmla="val 32813" name="adj2"/>
              </a:avLst>
            </a:prstGeom>
            <a:solidFill>
              <a:srgbClr val="6D73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 flipH="1" rot="-5400000">
              <a:off x="9493154" y="2439808"/>
              <a:ext cx="396000" cy="36000"/>
            </a:xfrm>
            <a:prstGeom prst="round2SameRect">
              <a:avLst>
                <a:gd fmla="val 0" name="adj1"/>
                <a:gd fmla="val 32813" name="adj2"/>
              </a:avLst>
            </a:prstGeom>
            <a:solidFill>
              <a:srgbClr val="6D73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6"/>
          <p:cNvSpPr/>
          <p:nvPr>
            <p:ph idx="2" type="pic"/>
          </p:nvPr>
        </p:nvSpPr>
        <p:spPr>
          <a:xfrm>
            <a:off x="8337330" y="672049"/>
            <a:ext cx="2360654" cy="51491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71" name="Google Shape;71;p16"/>
          <p:cNvGrpSpPr/>
          <p:nvPr/>
        </p:nvGrpSpPr>
        <p:grpSpPr>
          <a:xfrm rot="5400000">
            <a:off x="-3281684" y="311783"/>
            <a:ext cx="6234434" cy="6234434"/>
            <a:chOff x="-3281684" y="311783"/>
            <a:chExt cx="6234434" cy="6234434"/>
          </a:xfrm>
        </p:grpSpPr>
        <p:sp>
          <p:nvSpPr>
            <p:cNvPr id="72" name="Google Shape;72;p16"/>
            <p:cNvSpPr/>
            <p:nvPr/>
          </p:nvSpPr>
          <p:spPr>
            <a:xfrm>
              <a:off x="1536600" y="4497904"/>
              <a:ext cx="181369" cy="181369"/>
            </a:xfrm>
            <a:prstGeom prst="ellipse">
              <a:avLst/>
            </a:prstGeom>
            <a:solidFill>
              <a:schemeClr val="accent4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1672329" y="2421971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-2889106" y="704361"/>
              <a:ext cx="5449278" cy="5449278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-3281684" y="311783"/>
              <a:ext cx="6234434" cy="6234434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-2309097" y="1284370"/>
              <a:ext cx="4289259" cy="4289259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-1784708" y="1808759"/>
              <a:ext cx="3240481" cy="3240481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1774941" y="1518036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-2970318" y="2972449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-2154023" y="2314614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-2647629" y="4721494"/>
              <a:ext cx="205223" cy="205223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-656338" y="4895578"/>
              <a:ext cx="181369" cy="18136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>
            <p:ph idx="2" type="pic"/>
          </p:nvPr>
        </p:nvSpPr>
        <p:spPr>
          <a:xfrm>
            <a:off x="5260657" y="1716964"/>
            <a:ext cx="4480306" cy="28134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>
            <p:ph idx="2" type="pic"/>
          </p:nvPr>
        </p:nvSpPr>
        <p:spPr>
          <a:xfrm>
            <a:off x="4433219" y="1723573"/>
            <a:ext cx="3325564" cy="23671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18"/>
          <p:cNvSpPr/>
          <p:nvPr>
            <p:ph idx="3" type="pic"/>
          </p:nvPr>
        </p:nvSpPr>
        <p:spPr>
          <a:xfrm>
            <a:off x="7962511" y="1723573"/>
            <a:ext cx="3325564" cy="23671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18"/>
          <p:cNvSpPr/>
          <p:nvPr>
            <p:ph idx="4" type="pic"/>
          </p:nvPr>
        </p:nvSpPr>
        <p:spPr>
          <a:xfrm>
            <a:off x="903927" y="1723573"/>
            <a:ext cx="3325564" cy="23671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>
            <p:ph idx="2" type="pic"/>
          </p:nvPr>
        </p:nvSpPr>
        <p:spPr>
          <a:xfrm>
            <a:off x="3967455" y="2903970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19"/>
          <p:cNvSpPr/>
          <p:nvPr>
            <p:ph idx="3" type="pic"/>
          </p:nvPr>
        </p:nvSpPr>
        <p:spPr>
          <a:xfrm>
            <a:off x="6614043" y="1982444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19"/>
          <p:cNvSpPr/>
          <p:nvPr>
            <p:ph idx="4" type="pic"/>
          </p:nvPr>
        </p:nvSpPr>
        <p:spPr>
          <a:xfrm>
            <a:off x="9292050" y="2903970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19"/>
          <p:cNvSpPr/>
          <p:nvPr>
            <p:ph idx="5" type="pic"/>
          </p:nvPr>
        </p:nvSpPr>
        <p:spPr>
          <a:xfrm>
            <a:off x="1289448" y="1982444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>
            <p:ph idx="2" type="pic"/>
          </p:nvPr>
        </p:nvSpPr>
        <p:spPr>
          <a:xfrm>
            <a:off x="0" y="1577277"/>
            <a:ext cx="6533650" cy="42847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2745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 rot="5400000">
            <a:off x="0" y="0"/>
            <a:ext cx="6096000" cy="609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1"/>
          <p:cNvGrpSpPr/>
          <p:nvPr/>
        </p:nvGrpSpPr>
        <p:grpSpPr>
          <a:xfrm rot="5400000">
            <a:off x="-2431565" y="703218"/>
            <a:ext cx="4911266" cy="4911266"/>
            <a:chOff x="-3281684" y="311783"/>
            <a:chExt cx="6234434" cy="6234434"/>
          </a:xfrm>
        </p:grpSpPr>
        <p:sp>
          <p:nvSpPr>
            <p:cNvPr id="99" name="Google Shape;99;p21"/>
            <p:cNvSpPr/>
            <p:nvPr/>
          </p:nvSpPr>
          <p:spPr>
            <a:xfrm>
              <a:off x="1672329" y="2421971"/>
              <a:ext cx="205223" cy="205223"/>
            </a:xfrm>
            <a:prstGeom prst="ellipse">
              <a:avLst/>
            </a:prstGeom>
            <a:solidFill>
              <a:srgbClr val="2246FE">
                <a:alpha val="7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-2889106" y="704361"/>
              <a:ext cx="5449278" cy="5449278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-3281684" y="311783"/>
              <a:ext cx="6234434" cy="6234434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-2309097" y="1284370"/>
              <a:ext cx="4289259" cy="4289259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-1784708" y="1808759"/>
              <a:ext cx="3240481" cy="3240481"/>
            </a:xfrm>
            <a:prstGeom prst="ellipse">
              <a:avLst/>
            </a:prstGeom>
            <a:noFill/>
            <a:ln cap="flat" cmpd="sng" w="12700">
              <a:solidFill>
                <a:srgbClr val="D8D8D8">
                  <a:alpha val="1333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1774941" y="1518036"/>
              <a:ext cx="205223" cy="205223"/>
            </a:xfrm>
            <a:prstGeom prst="ellipse">
              <a:avLst/>
            </a:prstGeom>
            <a:solidFill>
              <a:schemeClr val="accent4">
                <a:alpha val="7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-2970318" y="2972449"/>
              <a:ext cx="205223" cy="205223"/>
            </a:xfrm>
            <a:prstGeom prst="ellipse">
              <a:avLst/>
            </a:prstGeom>
            <a:solidFill>
              <a:srgbClr val="2246FE">
                <a:alpha val="7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-2154023" y="2314614"/>
              <a:ext cx="205223" cy="205223"/>
            </a:xfrm>
            <a:prstGeom prst="ellipse">
              <a:avLst/>
            </a:prstGeom>
            <a:solidFill>
              <a:srgbClr val="2246FE">
                <a:alpha val="7529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1"/>
          <p:cNvSpPr/>
          <p:nvPr>
            <p:ph idx="2" type="pic"/>
          </p:nvPr>
        </p:nvSpPr>
        <p:spPr>
          <a:xfrm>
            <a:off x="3607640" y="1522431"/>
            <a:ext cx="1871908" cy="40830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21"/>
          <p:cNvSpPr/>
          <p:nvPr>
            <p:ph idx="3" type="pic"/>
          </p:nvPr>
        </p:nvSpPr>
        <p:spPr>
          <a:xfrm>
            <a:off x="1293355" y="1090854"/>
            <a:ext cx="2267625" cy="49462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21"/>
          <p:cNvSpPr/>
          <p:nvPr/>
        </p:nvSpPr>
        <p:spPr>
          <a:xfrm>
            <a:off x="8794982" y="6304845"/>
            <a:ext cx="3397018" cy="260266"/>
          </a:xfrm>
          <a:custGeom>
            <a:rect b="b" l="l" r="r" t="t"/>
            <a:pathLst>
              <a:path extrusionOk="0" h="260266" w="3397018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rotWithShape="0" algn="t" dir="5400000" dist="254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fld id="{00000000-1234-1234-1234-123412341234}" type="slidenum">
              <a:rPr b="1" i="0" lang="pt-BR" sz="60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287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112" name="Google Shape;112;p21"/>
            <p:cNvSpPr/>
            <p:nvPr/>
          </p:nvSpPr>
          <p:spPr>
            <a:xfrm>
              <a:off x="11514784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1264553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11013281" y="6450762"/>
              <a:ext cx="171823" cy="168699"/>
            </a:xfrm>
            <a:custGeom>
              <a:rect b="b" l="l" r="r" t="t"/>
              <a:pathLst>
                <a:path extrusionOk="0" h="471" w="48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1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AeroTech. All rights.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>
            <p:ph idx="2" type="pic"/>
          </p:nvPr>
        </p:nvSpPr>
        <p:spPr>
          <a:xfrm>
            <a:off x="0" y="822298"/>
            <a:ext cx="4009327" cy="53499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>
            <p:ph idx="2" type="pic"/>
          </p:nvPr>
        </p:nvSpPr>
        <p:spPr>
          <a:xfrm>
            <a:off x="0" y="1286637"/>
            <a:ext cx="6941035" cy="42847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ertical Title and Text">
  <p:cSld name="2_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>
            <p:ph idx="2" type="pic"/>
          </p:nvPr>
        </p:nvSpPr>
        <p:spPr>
          <a:xfrm>
            <a:off x="6125743" y="4749377"/>
            <a:ext cx="713208" cy="713208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5"/>
          <p:cNvSpPr/>
          <p:nvPr>
            <p:ph idx="3" type="pic"/>
          </p:nvPr>
        </p:nvSpPr>
        <p:spPr>
          <a:xfrm>
            <a:off x="6967605" y="3672439"/>
            <a:ext cx="865914" cy="865914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5"/>
          <p:cNvSpPr/>
          <p:nvPr>
            <p:ph idx="4" type="pic"/>
          </p:nvPr>
        </p:nvSpPr>
        <p:spPr>
          <a:xfrm>
            <a:off x="10569387" y="3074034"/>
            <a:ext cx="700728" cy="700728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5"/>
          <p:cNvSpPr/>
          <p:nvPr>
            <p:ph idx="5" type="pic"/>
          </p:nvPr>
        </p:nvSpPr>
        <p:spPr>
          <a:xfrm>
            <a:off x="8767815" y="3599227"/>
            <a:ext cx="1440868" cy="1440868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5"/>
          <p:cNvSpPr/>
          <p:nvPr>
            <p:ph idx="6" type="pic"/>
          </p:nvPr>
        </p:nvSpPr>
        <p:spPr>
          <a:xfrm>
            <a:off x="9828671" y="1298941"/>
            <a:ext cx="700728" cy="700728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5"/>
          <p:cNvSpPr/>
          <p:nvPr>
            <p:ph idx="7" type="pic"/>
          </p:nvPr>
        </p:nvSpPr>
        <p:spPr>
          <a:xfrm>
            <a:off x="8378363" y="1625013"/>
            <a:ext cx="1014346" cy="1014346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5"/>
          <p:cNvSpPr/>
          <p:nvPr>
            <p:ph idx="8" type="pic"/>
          </p:nvPr>
        </p:nvSpPr>
        <p:spPr>
          <a:xfrm>
            <a:off x="5791200" y="1412419"/>
            <a:ext cx="1173600" cy="1173600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Vertical Title and Text">
  <p:cSld name="4_Vertical Title and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>
            <p:ph idx="2" type="pic"/>
          </p:nvPr>
        </p:nvSpPr>
        <p:spPr>
          <a:xfrm>
            <a:off x="6570448" y="2365629"/>
            <a:ext cx="671512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26"/>
          <p:cNvSpPr/>
          <p:nvPr>
            <p:ph idx="3" type="pic"/>
          </p:nvPr>
        </p:nvSpPr>
        <p:spPr>
          <a:xfrm>
            <a:off x="9882635" y="1756674"/>
            <a:ext cx="671512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>
            <p:ph idx="2" type="pic"/>
          </p:nvPr>
        </p:nvSpPr>
        <p:spPr>
          <a:xfrm>
            <a:off x="5600700" y="-1"/>
            <a:ext cx="6591300" cy="60301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/>
          <p:nvPr>
            <p:ph idx="2" type="pic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/>
          <p:nvPr>
            <p:ph idx="2" type="pic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>
            <p:ph idx="2" type="pic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>
            <p:ph idx="2" type="pic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 showMasterSp="0">
  <p:cSld name="7_Custom Layou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8794982" y="6304845"/>
            <a:ext cx="3397018" cy="260266"/>
          </a:xfrm>
          <a:custGeom>
            <a:rect b="b" l="l" r="r" t="t"/>
            <a:pathLst>
              <a:path extrusionOk="0" h="260266" w="3397018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rotWithShape="0" algn="t" dir="5400000" dist="254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4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fld id="{00000000-1234-1234-1234-123412341234}" type="slidenum">
              <a:rPr b="1" i="0" lang="pt-BR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28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" name="Google Shape;148;p34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149" name="Google Shape;149;p34"/>
            <p:cNvSpPr/>
            <p:nvPr/>
          </p:nvSpPr>
          <p:spPr>
            <a:xfrm>
              <a:off x="11514784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4"/>
            <p:cNvSpPr/>
            <p:nvPr/>
          </p:nvSpPr>
          <p:spPr>
            <a:xfrm>
              <a:off x="11264553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4"/>
            <p:cNvSpPr/>
            <p:nvPr/>
          </p:nvSpPr>
          <p:spPr>
            <a:xfrm>
              <a:off x="11013281" y="6450762"/>
              <a:ext cx="171823" cy="168699"/>
            </a:xfrm>
            <a:custGeom>
              <a:rect b="b" l="l" r="r" t="t"/>
              <a:pathLst>
                <a:path extrusionOk="0" h="471" w="48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34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AeroTech. All rights.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4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34"/>
          <p:cNvGrpSpPr/>
          <p:nvPr/>
        </p:nvGrpSpPr>
        <p:grpSpPr>
          <a:xfrm>
            <a:off x="734078" y="422428"/>
            <a:ext cx="76365" cy="127275"/>
            <a:chOff x="200026" y="88900"/>
            <a:chExt cx="104775" cy="174625"/>
          </a:xfrm>
        </p:grpSpPr>
        <p:sp>
          <p:nvSpPr>
            <p:cNvPr id="155" name="Google Shape;155;p34"/>
            <p:cNvSpPr/>
            <p:nvPr/>
          </p:nvSpPr>
          <p:spPr>
            <a:xfrm>
              <a:off x="200026" y="88900"/>
              <a:ext cx="104775" cy="174625"/>
            </a:xfrm>
            <a:custGeom>
              <a:rect b="b" l="l" r="r" t="t"/>
              <a:pathLst>
                <a:path extrusionOk="0" h="38" w="22">
                  <a:moveTo>
                    <a:pt x="22" y="38"/>
                  </a:moveTo>
                  <a:cubicBezTo>
                    <a:pt x="20" y="37"/>
                    <a:pt x="19" y="35"/>
                    <a:pt x="19" y="34"/>
                  </a:cubicBezTo>
                  <a:cubicBezTo>
                    <a:pt x="19" y="33"/>
                    <a:pt x="19" y="33"/>
                    <a:pt x="18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2"/>
                    <a:pt x="13" y="32"/>
                    <a:pt x="12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8" y="32"/>
                    <a:pt x="8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2" y="35"/>
                    <a:pt x="1" y="37"/>
                    <a:pt x="0" y="3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2"/>
                    <a:pt x="1" y="18"/>
                    <a:pt x="2" y="14"/>
                  </a:cubicBezTo>
                  <a:cubicBezTo>
                    <a:pt x="3" y="4"/>
                    <a:pt x="11" y="0"/>
                    <a:pt x="11" y="0"/>
                  </a:cubicBezTo>
                  <a:cubicBezTo>
                    <a:pt x="11" y="0"/>
                    <a:pt x="19" y="4"/>
                    <a:pt x="20" y="14"/>
                  </a:cubicBezTo>
                  <a:cubicBezTo>
                    <a:pt x="20" y="18"/>
                    <a:pt x="19" y="22"/>
                    <a:pt x="18" y="25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2" y="31"/>
                    <a:pt x="22" y="32"/>
                  </a:cubicBezTo>
                  <a:lnTo>
                    <a:pt x="22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4"/>
            <p:cNvSpPr/>
            <p:nvPr/>
          </p:nvSpPr>
          <p:spPr>
            <a:xfrm>
              <a:off x="235744" y="125413"/>
              <a:ext cx="33338" cy="31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4"/>
          <p:cNvGrpSpPr/>
          <p:nvPr/>
        </p:nvGrpSpPr>
        <p:grpSpPr>
          <a:xfrm>
            <a:off x="673421" y="374929"/>
            <a:ext cx="197682" cy="225745"/>
            <a:chOff x="-4187825" y="2076450"/>
            <a:chExt cx="3522662" cy="4022725"/>
          </a:xfrm>
        </p:grpSpPr>
        <p:sp>
          <p:nvSpPr>
            <p:cNvPr id="158" name="Google Shape;158;p34"/>
            <p:cNvSpPr/>
            <p:nvPr/>
          </p:nvSpPr>
          <p:spPr>
            <a:xfrm>
              <a:off x="-4187825" y="207645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0" y="8467"/>
                  </a:moveTo>
                  <a:lnTo>
                    <a:pt x="1275" y="8467"/>
                  </a:lnTo>
                  <a:lnTo>
                    <a:pt x="1275" y="5156"/>
                  </a:lnTo>
                  <a:lnTo>
                    <a:pt x="7337" y="1656"/>
                  </a:lnTo>
                  <a:lnTo>
                    <a:pt x="7373" y="0"/>
                  </a:lnTo>
                  <a:lnTo>
                    <a:pt x="0" y="4256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-2336800" y="207645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7373" y="8467"/>
                  </a:moveTo>
                  <a:lnTo>
                    <a:pt x="6098" y="8467"/>
                  </a:lnTo>
                  <a:lnTo>
                    <a:pt x="6098" y="5156"/>
                  </a:lnTo>
                  <a:lnTo>
                    <a:pt x="36" y="1656"/>
                  </a:lnTo>
                  <a:lnTo>
                    <a:pt x="0" y="0"/>
                  </a:lnTo>
                  <a:lnTo>
                    <a:pt x="7373" y="4256"/>
                  </a:lnTo>
                  <a:lnTo>
                    <a:pt x="7373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-4187825" y="417830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0" y="0"/>
                  </a:moveTo>
                  <a:lnTo>
                    <a:pt x="1275" y="0"/>
                  </a:lnTo>
                  <a:lnTo>
                    <a:pt x="1275" y="3311"/>
                  </a:lnTo>
                  <a:lnTo>
                    <a:pt x="7337" y="6811"/>
                  </a:lnTo>
                  <a:lnTo>
                    <a:pt x="7373" y="8467"/>
                  </a:lnTo>
                  <a:lnTo>
                    <a:pt x="0" y="4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-2336800" y="4178300"/>
              <a:ext cx="1671637" cy="1920875"/>
            </a:xfrm>
            <a:custGeom>
              <a:rect b="b" l="l" r="r" t="t"/>
              <a:pathLst>
                <a:path extrusionOk="0" h="8467" w="7373">
                  <a:moveTo>
                    <a:pt x="7373" y="0"/>
                  </a:moveTo>
                  <a:lnTo>
                    <a:pt x="6098" y="0"/>
                  </a:lnTo>
                  <a:lnTo>
                    <a:pt x="6098" y="3311"/>
                  </a:lnTo>
                  <a:lnTo>
                    <a:pt x="36" y="6811"/>
                  </a:lnTo>
                  <a:lnTo>
                    <a:pt x="0" y="8467"/>
                  </a:lnTo>
                  <a:lnTo>
                    <a:pt x="7373" y="4211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4"/>
          <p:cNvSpPr txBox="1"/>
          <p:nvPr/>
        </p:nvSpPr>
        <p:spPr>
          <a:xfrm>
            <a:off x="878345" y="349302"/>
            <a:ext cx="1548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AEROTECH</a:t>
            </a:r>
            <a:endParaRPr b="0" i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 showMasterSp="0">
  <p:cSld name="20_Custom Layou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>
            <p:ph idx="2" type="pic"/>
          </p:nvPr>
        </p:nvSpPr>
        <p:spPr>
          <a:xfrm>
            <a:off x="1936982" y="4010206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5" name="Google Shape;165;p35"/>
          <p:cNvSpPr/>
          <p:nvPr>
            <p:ph idx="3" type="pic"/>
          </p:nvPr>
        </p:nvSpPr>
        <p:spPr>
          <a:xfrm>
            <a:off x="1936982" y="4483001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35"/>
          <p:cNvSpPr/>
          <p:nvPr>
            <p:ph idx="4" type="pic"/>
          </p:nvPr>
        </p:nvSpPr>
        <p:spPr>
          <a:xfrm>
            <a:off x="1936982" y="4955796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7" name="Google Shape;167;p35"/>
          <p:cNvSpPr/>
          <p:nvPr>
            <p:ph idx="5" type="pic"/>
          </p:nvPr>
        </p:nvSpPr>
        <p:spPr>
          <a:xfrm>
            <a:off x="1936982" y="5428591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35"/>
          <p:cNvSpPr/>
          <p:nvPr>
            <p:ph idx="6" type="pic"/>
          </p:nvPr>
        </p:nvSpPr>
        <p:spPr>
          <a:xfrm>
            <a:off x="1936982" y="3537411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9" name="Google Shape;169;p35"/>
          <p:cNvSpPr/>
          <p:nvPr/>
        </p:nvSpPr>
        <p:spPr>
          <a:xfrm>
            <a:off x="8794982" y="6304845"/>
            <a:ext cx="3397018" cy="260266"/>
          </a:xfrm>
          <a:custGeom>
            <a:rect b="b" l="l" r="r" t="t"/>
            <a:pathLst>
              <a:path extrusionOk="0" h="260266" w="3397018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rotWithShape="0" algn="t" dir="5400000" dist="254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5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171" name="Google Shape;171;p35"/>
            <p:cNvSpPr/>
            <p:nvPr/>
          </p:nvSpPr>
          <p:spPr>
            <a:xfrm>
              <a:off x="11514784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>
              <a:off x="11264553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11013281" y="6450762"/>
              <a:ext cx="171823" cy="168699"/>
            </a:xfrm>
            <a:custGeom>
              <a:rect b="b" l="l" r="r" t="t"/>
              <a:pathLst>
                <a:path extrusionOk="0" h="471" w="48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5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AeroTech. All rights.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>
            <p:ph idx="2" type="pic"/>
          </p:nvPr>
        </p:nvSpPr>
        <p:spPr>
          <a:xfrm>
            <a:off x="0" y="2680333"/>
            <a:ext cx="6096000" cy="30626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>
            <p:ph idx="2" type="pic"/>
          </p:nvPr>
        </p:nvSpPr>
        <p:spPr>
          <a:xfrm>
            <a:off x="2458066" y="914400"/>
            <a:ext cx="7275870" cy="29644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Custom Layout">
  <p:cSld name="36_Custom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>
            <p:ph idx="2" type="pic"/>
          </p:nvPr>
        </p:nvSpPr>
        <p:spPr>
          <a:xfrm>
            <a:off x="1" y="0"/>
            <a:ext cx="12192000" cy="3428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/>
          <p:nvPr/>
        </p:nvSpPr>
        <p:spPr>
          <a:xfrm flipH="1">
            <a:off x="0" y="723900"/>
            <a:ext cx="6105614" cy="5410199"/>
          </a:xfrm>
          <a:custGeom>
            <a:rect b="b" l="l" r="r" t="t"/>
            <a:pathLst>
              <a:path extrusionOk="0" h="16960" w="19140">
                <a:moveTo>
                  <a:pt x="19140" y="2066"/>
                </a:moveTo>
                <a:lnTo>
                  <a:pt x="18960" y="1843"/>
                </a:lnTo>
                <a:lnTo>
                  <a:pt x="18773" y="1632"/>
                </a:lnTo>
                <a:lnTo>
                  <a:pt x="18580" y="1435"/>
                </a:lnTo>
                <a:lnTo>
                  <a:pt x="18382" y="1250"/>
                </a:lnTo>
                <a:lnTo>
                  <a:pt x="18180" y="1079"/>
                </a:lnTo>
                <a:lnTo>
                  <a:pt x="17974" y="920"/>
                </a:lnTo>
                <a:lnTo>
                  <a:pt x="17762" y="773"/>
                </a:lnTo>
                <a:lnTo>
                  <a:pt x="17547" y="640"/>
                </a:lnTo>
                <a:lnTo>
                  <a:pt x="17326" y="519"/>
                </a:lnTo>
                <a:lnTo>
                  <a:pt x="17102" y="412"/>
                </a:lnTo>
                <a:lnTo>
                  <a:pt x="16876" y="316"/>
                </a:lnTo>
                <a:lnTo>
                  <a:pt x="16645" y="233"/>
                </a:lnTo>
                <a:lnTo>
                  <a:pt x="16411" y="162"/>
                </a:lnTo>
                <a:lnTo>
                  <a:pt x="16175" y="105"/>
                </a:lnTo>
                <a:lnTo>
                  <a:pt x="15936" y="61"/>
                </a:lnTo>
                <a:lnTo>
                  <a:pt x="15694" y="27"/>
                </a:lnTo>
                <a:lnTo>
                  <a:pt x="15451" y="8"/>
                </a:lnTo>
                <a:lnTo>
                  <a:pt x="15205" y="0"/>
                </a:lnTo>
                <a:lnTo>
                  <a:pt x="14959" y="4"/>
                </a:lnTo>
                <a:lnTo>
                  <a:pt x="14710" y="22"/>
                </a:lnTo>
                <a:lnTo>
                  <a:pt x="14461" y="52"/>
                </a:lnTo>
                <a:lnTo>
                  <a:pt x="14209" y="94"/>
                </a:lnTo>
                <a:lnTo>
                  <a:pt x="13958" y="148"/>
                </a:lnTo>
                <a:lnTo>
                  <a:pt x="13706" y="215"/>
                </a:lnTo>
                <a:lnTo>
                  <a:pt x="13455" y="294"/>
                </a:lnTo>
                <a:lnTo>
                  <a:pt x="13202" y="386"/>
                </a:lnTo>
                <a:lnTo>
                  <a:pt x="12951" y="490"/>
                </a:lnTo>
                <a:lnTo>
                  <a:pt x="12699" y="606"/>
                </a:lnTo>
                <a:lnTo>
                  <a:pt x="12448" y="734"/>
                </a:lnTo>
                <a:lnTo>
                  <a:pt x="12199" y="874"/>
                </a:lnTo>
                <a:lnTo>
                  <a:pt x="11949" y="1027"/>
                </a:lnTo>
                <a:lnTo>
                  <a:pt x="11703" y="1191"/>
                </a:lnTo>
                <a:lnTo>
                  <a:pt x="11611" y="1259"/>
                </a:lnTo>
                <a:lnTo>
                  <a:pt x="11522" y="1328"/>
                </a:lnTo>
                <a:lnTo>
                  <a:pt x="11433" y="1402"/>
                </a:lnTo>
                <a:lnTo>
                  <a:pt x="11347" y="1480"/>
                </a:lnTo>
                <a:lnTo>
                  <a:pt x="11261" y="1560"/>
                </a:lnTo>
                <a:lnTo>
                  <a:pt x="11175" y="1644"/>
                </a:lnTo>
                <a:lnTo>
                  <a:pt x="11090" y="1731"/>
                </a:lnTo>
                <a:lnTo>
                  <a:pt x="11005" y="1819"/>
                </a:lnTo>
                <a:lnTo>
                  <a:pt x="10833" y="2000"/>
                </a:lnTo>
                <a:lnTo>
                  <a:pt x="10660" y="2187"/>
                </a:lnTo>
                <a:lnTo>
                  <a:pt x="10571" y="2280"/>
                </a:lnTo>
                <a:lnTo>
                  <a:pt x="10481" y="2374"/>
                </a:lnTo>
                <a:lnTo>
                  <a:pt x="10390" y="2467"/>
                </a:lnTo>
                <a:lnTo>
                  <a:pt x="10297" y="2559"/>
                </a:lnTo>
                <a:lnTo>
                  <a:pt x="10201" y="2652"/>
                </a:lnTo>
                <a:lnTo>
                  <a:pt x="10103" y="2742"/>
                </a:lnTo>
                <a:lnTo>
                  <a:pt x="10002" y="2830"/>
                </a:lnTo>
                <a:lnTo>
                  <a:pt x="9898" y="2916"/>
                </a:lnTo>
                <a:lnTo>
                  <a:pt x="9792" y="3000"/>
                </a:lnTo>
                <a:lnTo>
                  <a:pt x="9681" y="3082"/>
                </a:lnTo>
                <a:lnTo>
                  <a:pt x="9566" y="3160"/>
                </a:lnTo>
                <a:lnTo>
                  <a:pt x="9449" y="3235"/>
                </a:lnTo>
                <a:lnTo>
                  <a:pt x="9327" y="3306"/>
                </a:lnTo>
                <a:lnTo>
                  <a:pt x="9200" y="3372"/>
                </a:lnTo>
                <a:lnTo>
                  <a:pt x="9069" y="3434"/>
                </a:lnTo>
                <a:lnTo>
                  <a:pt x="8933" y="3491"/>
                </a:lnTo>
                <a:lnTo>
                  <a:pt x="8792" y="3543"/>
                </a:lnTo>
                <a:lnTo>
                  <a:pt x="8644" y="3588"/>
                </a:lnTo>
                <a:lnTo>
                  <a:pt x="8492" y="3629"/>
                </a:lnTo>
                <a:lnTo>
                  <a:pt x="8333" y="3663"/>
                </a:lnTo>
                <a:lnTo>
                  <a:pt x="7915" y="3745"/>
                </a:lnTo>
                <a:lnTo>
                  <a:pt x="7507" y="3832"/>
                </a:lnTo>
                <a:lnTo>
                  <a:pt x="7108" y="3921"/>
                </a:lnTo>
                <a:lnTo>
                  <a:pt x="6718" y="4016"/>
                </a:lnTo>
                <a:lnTo>
                  <a:pt x="6337" y="4116"/>
                </a:lnTo>
                <a:lnTo>
                  <a:pt x="5966" y="4220"/>
                </a:lnTo>
                <a:lnTo>
                  <a:pt x="5604" y="4330"/>
                </a:lnTo>
                <a:lnTo>
                  <a:pt x="5253" y="4444"/>
                </a:lnTo>
                <a:lnTo>
                  <a:pt x="4912" y="4564"/>
                </a:lnTo>
                <a:lnTo>
                  <a:pt x="4580" y="4689"/>
                </a:lnTo>
                <a:lnTo>
                  <a:pt x="4259" y="4821"/>
                </a:lnTo>
                <a:lnTo>
                  <a:pt x="3949" y="4959"/>
                </a:lnTo>
                <a:lnTo>
                  <a:pt x="3650" y="5101"/>
                </a:lnTo>
                <a:lnTo>
                  <a:pt x="3360" y="5252"/>
                </a:lnTo>
                <a:lnTo>
                  <a:pt x="3081" y="5409"/>
                </a:lnTo>
                <a:lnTo>
                  <a:pt x="2814" y="5572"/>
                </a:lnTo>
                <a:lnTo>
                  <a:pt x="2556" y="5743"/>
                </a:lnTo>
                <a:lnTo>
                  <a:pt x="2311" y="5921"/>
                </a:lnTo>
                <a:lnTo>
                  <a:pt x="2077" y="6106"/>
                </a:lnTo>
                <a:lnTo>
                  <a:pt x="1855" y="6299"/>
                </a:lnTo>
                <a:lnTo>
                  <a:pt x="1643" y="6499"/>
                </a:lnTo>
                <a:lnTo>
                  <a:pt x="1444" y="6709"/>
                </a:lnTo>
                <a:lnTo>
                  <a:pt x="1256" y="6926"/>
                </a:lnTo>
                <a:lnTo>
                  <a:pt x="1080" y="7151"/>
                </a:lnTo>
                <a:lnTo>
                  <a:pt x="916" y="7386"/>
                </a:lnTo>
                <a:lnTo>
                  <a:pt x="765" y="7629"/>
                </a:lnTo>
                <a:lnTo>
                  <a:pt x="626" y="7880"/>
                </a:lnTo>
                <a:lnTo>
                  <a:pt x="499" y="8143"/>
                </a:lnTo>
                <a:lnTo>
                  <a:pt x="384" y="8414"/>
                </a:lnTo>
                <a:lnTo>
                  <a:pt x="283" y="8694"/>
                </a:lnTo>
                <a:lnTo>
                  <a:pt x="194" y="8984"/>
                </a:lnTo>
                <a:lnTo>
                  <a:pt x="118" y="9284"/>
                </a:lnTo>
                <a:lnTo>
                  <a:pt x="82" y="9458"/>
                </a:lnTo>
                <a:lnTo>
                  <a:pt x="52" y="9632"/>
                </a:lnTo>
                <a:lnTo>
                  <a:pt x="30" y="9803"/>
                </a:lnTo>
                <a:lnTo>
                  <a:pt x="13" y="9974"/>
                </a:lnTo>
                <a:lnTo>
                  <a:pt x="3" y="10144"/>
                </a:lnTo>
                <a:lnTo>
                  <a:pt x="0" y="10315"/>
                </a:lnTo>
                <a:lnTo>
                  <a:pt x="3" y="10482"/>
                </a:lnTo>
                <a:lnTo>
                  <a:pt x="14" y="10650"/>
                </a:lnTo>
                <a:lnTo>
                  <a:pt x="32" y="10816"/>
                </a:lnTo>
                <a:lnTo>
                  <a:pt x="56" y="10981"/>
                </a:lnTo>
                <a:lnTo>
                  <a:pt x="88" y="11145"/>
                </a:lnTo>
                <a:lnTo>
                  <a:pt x="127" y="11308"/>
                </a:lnTo>
                <a:lnTo>
                  <a:pt x="173" y="11469"/>
                </a:lnTo>
                <a:lnTo>
                  <a:pt x="226" y="11629"/>
                </a:lnTo>
                <a:lnTo>
                  <a:pt x="287" y="11788"/>
                </a:lnTo>
                <a:lnTo>
                  <a:pt x="354" y="11945"/>
                </a:lnTo>
                <a:lnTo>
                  <a:pt x="429" y="12101"/>
                </a:lnTo>
                <a:lnTo>
                  <a:pt x="512" y="12254"/>
                </a:lnTo>
                <a:lnTo>
                  <a:pt x="603" y="12406"/>
                </a:lnTo>
                <a:lnTo>
                  <a:pt x="701" y="12557"/>
                </a:lnTo>
                <a:lnTo>
                  <a:pt x="807" y="12707"/>
                </a:lnTo>
                <a:lnTo>
                  <a:pt x="920" y="12854"/>
                </a:lnTo>
                <a:lnTo>
                  <a:pt x="1043" y="12999"/>
                </a:lnTo>
                <a:lnTo>
                  <a:pt x="1172" y="13143"/>
                </a:lnTo>
                <a:lnTo>
                  <a:pt x="1310" y="13285"/>
                </a:lnTo>
                <a:lnTo>
                  <a:pt x="1455" y="13425"/>
                </a:lnTo>
                <a:lnTo>
                  <a:pt x="1608" y="13563"/>
                </a:lnTo>
                <a:lnTo>
                  <a:pt x="1771" y="13699"/>
                </a:lnTo>
                <a:lnTo>
                  <a:pt x="1941" y="13833"/>
                </a:lnTo>
                <a:lnTo>
                  <a:pt x="2118" y="13965"/>
                </a:lnTo>
                <a:lnTo>
                  <a:pt x="2305" y="14094"/>
                </a:lnTo>
                <a:lnTo>
                  <a:pt x="2500" y="14221"/>
                </a:lnTo>
                <a:lnTo>
                  <a:pt x="2611" y="14289"/>
                </a:lnTo>
                <a:lnTo>
                  <a:pt x="2726" y="14353"/>
                </a:lnTo>
                <a:lnTo>
                  <a:pt x="2842" y="14414"/>
                </a:lnTo>
                <a:lnTo>
                  <a:pt x="2961" y="14471"/>
                </a:lnTo>
                <a:lnTo>
                  <a:pt x="3082" y="14525"/>
                </a:lnTo>
                <a:lnTo>
                  <a:pt x="3204" y="14575"/>
                </a:lnTo>
                <a:lnTo>
                  <a:pt x="3330" y="14622"/>
                </a:lnTo>
                <a:lnTo>
                  <a:pt x="3457" y="14666"/>
                </a:lnTo>
                <a:lnTo>
                  <a:pt x="3587" y="14707"/>
                </a:lnTo>
                <a:lnTo>
                  <a:pt x="3718" y="14744"/>
                </a:lnTo>
                <a:lnTo>
                  <a:pt x="3852" y="14779"/>
                </a:lnTo>
                <a:lnTo>
                  <a:pt x="3987" y="14810"/>
                </a:lnTo>
                <a:lnTo>
                  <a:pt x="4125" y="14839"/>
                </a:lnTo>
                <a:lnTo>
                  <a:pt x="4264" y="14865"/>
                </a:lnTo>
                <a:lnTo>
                  <a:pt x="4405" y="14888"/>
                </a:lnTo>
                <a:lnTo>
                  <a:pt x="4548" y="14908"/>
                </a:lnTo>
                <a:lnTo>
                  <a:pt x="4693" y="14926"/>
                </a:lnTo>
                <a:lnTo>
                  <a:pt x="4839" y="14942"/>
                </a:lnTo>
                <a:lnTo>
                  <a:pt x="4986" y="14954"/>
                </a:lnTo>
                <a:lnTo>
                  <a:pt x="5136" y="14965"/>
                </a:lnTo>
                <a:lnTo>
                  <a:pt x="5287" y="14973"/>
                </a:lnTo>
                <a:lnTo>
                  <a:pt x="5439" y="14979"/>
                </a:lnTo>
                <a:lnTo>
                  <a:pt x="5593" y="14983"/>
                </a:lnTo>
                <a:lnTo>
                  <a:pt x="5749" y="14984"/>
                </a:lnTo>
                <a:lnTo>
                  <a:pt x="5904" y="14983"/>
                </a:lnTo>
                <a:lnTo>
                  <a:pt x="6063" y="14980"/>
                </a:lnTo>
                <a:lnTo>
                  <a:pt x="6222" y="14977"/>
                </a:lnTo>
                <a:lnTo>
                  <a:pt x="6383" y="14970"/>
                </a:lnTo>
                <a:lnTo>
                  <a:pt x="6545" y="14961"/>
                </a:lnTo>
                <a:lnTo>
                  <a:pt x="6708" y="14952"/>
                </a:lnTo>
                <a:lnTo>
                  <a:pt x="6872" y="14940"/>
                </a:lnTo>
                <a:lnTo>
                  <a:pt x="7036" y="14926"/>
                </a:lnTo>
                <a:lnTo>
                  <a:pt x="7228" y="14904"/>
                </a:lnTo>
                <a:lnTo>
                  <a:pt x="7419" y="14882"/>
                </a:lnTo>
                <a:lnTo>
                  <a:pt x="7610" y="14862"/>
                </a:lnTo>
                <a:lnTo>
                  <a:pt x="7800" y="14845"/>
                </a:lnTo>
                <a:lnTo>
                  <a:pt x="7990" y="14831"/>
                </a:lnTo>
                <a:lnTo>
                  <a:pt x="8180" y="14820"/>
                </a:lnTo>
                <a:lnTo>
                  <a:pt x="8369" y="14810"/>
                </a:lnTo>
                <a:lnTo>
                  <a:pt x="8558" y="14804"/>
                </a:lnTo>
                <a:lnTo>
                  <a:pt x="8746" y="14802"/>
                </a:lnTo>
                <a:lnTo>
                  <a:pt x="8934" y="14802"/>
                </a:lnTo>
                <a:lnTo>
                  <a:pt x="9121" y="14805"/>
                </a:lnTo>
                <a:lnTo>
                  <a:pt x="9308" y="14811"/>
                </a:lnTo>
                <a:lnTo>
                  <a:pt x="9493" y="14822"/>
                </a:lnTo>
                <a:lnTo>
                  <a:pt x="9678" y="14835"/>
                </a:lnTo>
                <a:lnTo>
                  <a:pt x="9862" y="14853"/>
                </a:lnTo>
                <a:lnTo>
                  <a:pt x="10045" y="14875"/>
                </a:lnTo>
                <a:lnTo>
                  <a:pt x="10229" y="14900"/>
                </a:lnTo>
                <a:lnTo>
                  <a:pt x="10409" y="14929"/>
                </a:lnTo>
                <a:lnTo>
                  <a:pt x="10590" y="14962"/>
                </a:lnTo>
                <a:lnTo>
                  <a:pt x="10771" y="15001"/>
                </a:lnTo>
                <a:lnTo>
                  <a:pt x="10950" y="15043"/>
                </a:lnTo>
                <a:lnTo>
                  <a:pt x="11128" y="15089"/>
                </a:lnTo>
                <a:lnTo>
                  <a:pt x="11304" y="15141"/>
                </a:lnTo>
                <a:lnTo>
                  <a:pt x="11480" y="15196"/>
                </a:lnTo>
                <a:lnTo>
                  <a:pt x="11655" y="15257"/>
                </a:lnTo>
                <a:lnTo>
                  <a:pt x="11828" y="15323"/>
                </a:lnTo>
                <a:lnTo>
                  <a:pt x="12001" y="15395"/>
                </a:lnTo>
                <a:lnTo>
                  <a:pt x="12172" y="15471"/>
                </a:lnTo>
                <a:lnTo>
                  <a:pt x="12342" y="15553"/>
                </a:lnTo>
                <a:lnTo>
                  <a:pt x="12510" y="15639"/>
                </a:lnTo>
                <a:lnTo>
                  <a:pt x="12678" y="15733"/>
                </a:lnTo>
                <a:lnTo>
                  <a:pt x="12843" y="15831"/>
                </a:lnTo>
                <a:lnTo>
                  <a:pt x="13019" y="15935"/>
                </a:lnTo>
                <a:lnTo>
                  <a:pt x="13196" y="16034"/>
                </a:lnTo>
                <a:lnTo>
                  <a:pt x="13376" y="16128"/>
                </a:lnTo>
                <a:lnTo>
                  <a:pt x="13555" y="16215"/>
                </a:lnTo>
                <a:lnTo>
                  <a:pt x="13737" y="16298"/>
                </a:lnTo>
                <a:lnTo>
                  <a:pt x="13921" y="16375"/>
                </a:lnTo>
                <a:lnTo>
                  <a:pt x="14105" y="16447"/>
                </a:lnTo>
                <a:lnTo>
                  <a:pt x="14292" y="16514"/>
                </a:lnTo>
                <a:lnTo>
                  <a:pt x="14479" y="16575"/>
                </a:lnTo>
                <a:lnTo>
                  <a:pt x="14668" y="16632"/>
                </a:lnTo>
                <a:lnTo>
                  <a:pt x="14858" y="16684"/>
                </a:lnTo>
                <a:lnTo>
                  <a:pt x="15050" y="16730"/>
                </a:lnTo>
                <a:lnTo>
                  <a:pt x="15243" y="16774"/>
                </a:lnTo>
                <a:lnTo>
                  <a:pt x="15437" y="16811"/>
                </a:lnTo>
                <a:lnTo>
                  <a:pt x="15633" y="16844"/>
                </a:lnTo>
                <a:lnTo>
                  <a:pt x="15829" y="16873"/>
                </a:lnTo>
                <a:lnTo>
                  <a:pt x="16027" y="16898"/>
                </a:lnTo>
                <a:lnTo>
                  <a:pt x="16227" y="16918"/>
                </a:lnTo>
                <a:lnTo>
                  <a:pt x="16427" y="16934"/>
                </a:lnTo>
                <a:lnTo>
                  <a:pt x="16629" y="16947"/>
                </a:lnTo>
                <a:lnTo>
                  <a:pt x="16833" y="16954"/>
                </a:lnTo>
                <a:lnTo>
                  <a:pt x="17036" y="16959"/>
                </a:lnTo>
                <a:lnTo>
                  <a:pt x="17242" y="16960"/>
                </a:lnTo>
                <a:lnTo>
                  <a:pt x="17448" y="16957"/>
                </a:lnTo>
                <a:lnTo>
                  <a:pt x="17656" y="16951"/>
                </a:lnTo>
                <a:lnTo>
                  <a:pt x="17865" y="16940"/>
                </a:lnTo>
                <a:lnTo>
                  <a:pt x="18075" y="16927"/>
                </a:lnTo>
                <a:lnTo>
                  <a:pt x="18285" y="16910"/>
                </a:lnTo>
                <a:lnTo>
                  <a:pt x="18497" y="16890"/>
                </a:lnTo>
                <a:lnTo>
                  <a:pt x="18711" y="16867"/>
                </a:lnTo>
                <a:lnTo>
                  <a:pt x="18925" y="16841"/>
                </a:lnTo>
                <a:lnTo>
                  <a:pt x="19140" y="16811"/>
                </a:lnTo>
                <a:lnTo>
                  <a:pt x="19140" y="206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1"/>
          <p:cNvSpPr/>
          <p:nvPr>
            <p:ph idx="2" type="pic"/>
          </p:nvPr>
        </p:nvSpPr>
        <p:spPr>
          <a:xfrm>
            <a:off x="0" y="876300"/>
            <a:ext cx="6105614" cy="5410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/>
          <p:nvPr>
            <p:ph idx="2" type="pic"/>
          </p:nvPr>
        </p:nvSpPr>
        <p:spPr>
          <a:xfrm>
            <a:off x="5346700" y="1485900"/>
            <a:ext cx="6845300" cy="30718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9" name="Google Shape;189;p42"/>
          <p:cNvSpPr/>
          <p:nvPr>
            <p:ph idx="3" type="pic"/>
          </p:nvPr>
        </p:nvSpPr>
        <p:spPr>
          <a:xfrm>
            <a:off x="6931039" y="3082414"/>
            <a:ext cx="5260961" cy="2839414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Custom Layout">
  <p:cSld name="29_Custom 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/>
          <p:nvPr>
            <p:ph idx="2" type="pic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>
            <p:ph idx="2" type="pic"/>
          </p:nvPr>
        </p:nvSpPr>
        <p:spPr>
          <a:xfrm>
            <a:off x="5787047" y="514350"/>
            <a:ext cx="6404953" cy="560835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0" y="2933700"/>
            <a:ext cx="6076950" cy="39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>
            <p:ph idx="2" type="pic"/>
          </p:nvPr>
        </p:nvSpPr>
        <p:spPr>
          <a:xfrm>
            <a:off x="4064001" y="1190626"/>
            <a:ext cx="4064000" cy="44767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04800" rotWithShape="0" algn="ctr">
              <a:srgbClr val="000000">
                <a:alpha val="21568"/>
              </a:srgbClr>
            </a:outerShdw>
          </a:effectLst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8794982" y="6304845"/>
            <a:ext cx="3397018" cy="260266"/>
          </a:xfrm>
          <a:custGeom>
            <a:rect b="b" l="l" r="r" t="t"/>
            <a:pathLst>
              <a:path extrusionOk="0" h="260266" w="3397018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rotWithShape="0" algn="t" dir="5400000" dist="254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9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29" name="Google Shape;29;p9"/>
            <p:cNvSpPr/>
            <p:nvPr/>
          </p:nvSpPr>
          <p:spPr>
            <a:xfrm>
              <a:off x="11514784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1264553" y="6450762"/>
              <a:ext cx="170782" cy="168699"/>
            </a:xfrm>
            <a:custGeom>
              <a:rect b="b" l="l" r="r" t="t"/>
              <a:pathLst>
                <a:path extrusionOk="0" h="471" w="479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11013281" y="6450762"/>
              <a:ext cx="171823" cy="168699"/>
            </a:xfrm>
            <a:custGeom>
              <a:rect b="b" l="l" r="r" t="t"/>
              <a:pathLst>
                <a:path extrusionOk="0" h="471" w="48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9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AeroTech. All rights.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>
            <p:ph idx="2" type="pic"/>
          </p:nvPr>
        </p:nvSpPr>
        <p:spPr>
          <a:xfrm>
            <a:off x="0" y="2846601"/>
            <a:ext cx="12192000" cy="40113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794982" y="6304845"/>
            <a:ext cx="3397018" cy="260266"/>
          </a:xfrm>
          <a:custGeom>
            <a:rect b="b" l="l" r="r" t="t"/>
            <a:pathLst>
              <a:path extrusionOk="0" h="260266" w="3397018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rotWithShape="0" algn="t" dir="5400000" dist="254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fld id="{00000000-1234-1234-1234-123412341234}" type="slidenum">
              <a:rPr b="1" i="0" lang="pt-BR" sz="60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287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68373" y="6316167"/>
            <a:ext cx="281276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Treinamento para Certificação - 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142" y="-168204"/>
            <a:ext cx="1399032" cy="13990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4"/>
          <p:cNvGrpSpPr/>
          <p:nvPr/>
        </p:nvGrpSpPr>
        <p:grpSpPr>
          <a:xfrm>
            <a:off x="1767348" y="-899652"/>
            <a:ext cx="8657304" cy="8657304"/>
            <a:chOff x="1767348" y="-899652"/>
            <a:chExt cx="8657304" cy="8657304"/>
          </a:xfrm>
        </p:grpSpPr>
        <p:grpSp>
          <p:nvGrpSpPr>
            <p:cNvPr id="197" name="Google Shape;197;p44"/>
            <p:cNvGrpSpPr/>
            <p:nvPr/>
          </p:nvGrpSpPr>
          <p:grpSpPr>
            <a:xfrm>
              <a:off x="1767348" y="-899652"/>
              <a:ext cx="8657304" cy="8657304"/>
              <a:chOff x="-6110596" y="4728339"/>
              <a:chExt cx="3870316" cy="3870316"/>
            </a:xfrm>
          </p:grpSpPr>
          <p:sp>
            <p:nvSpPr>
              <p:cNvPr id="198" name="Google Shape;198;p44"/>
              <p:cNvSpPr/>
              <p:nvPr/>
            </p:nvSpPr>
            <p:spPr>
              <a:xfrm>
                <a:off x="-5866885" y="4972050"/>
                <a:ext cx="3382894" cy="3382894"/>
              </a:xfrm>
              <a:prstGeom prst="ellipse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44"/>
              <p:cNvSpPr/>
              <p:nvPr/>
            </p:nvSpPr>
            <p:spPr>
              <a:xfrm>
                <a:off x="-6110596" y="4728339"/>
                <a:ext cx="3870316" cy="3870316"/>
              </a:xfrm>
              <a:prstGeom prst="ellipse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44"/>
              <p:cNvSpPr/>
              <p:nvPr/>
            </p:nvSpPr>
            <p:spPr>
              <a:xfrm>
                <a:off x="-5506817" y="5332118"/>
                <a:ext cx="2662758" cy="2662758"/>
              </a:xfrm>
              <a:prstGeom prst="ellipse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44"/>
              <p:cNvSpPr/>
              <p:nvPr/>
            </p:nvSpPr>
            <p:spPr>
              <a:xfrm>
                <a:off x="-5181278" y="5657657"/>
                <a:ext cx="2011680" cy="2011680"/>
              </a:xfrm>
              <a:prstGeom prst="ellipse">
                <a:avLst/>
              </a:prstGeom>
              <a:noFill/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44"/>
            <p:cNvGrpSpPr/>
            <p:nvPr/>
          </p:nvGrpSpPr>
          <p:grpSpPr>
            <a:xfrm>
              <a:off x="2199719" y="775384"/>
              <a:ext cx="6874374" cy="4942000"/>
              <a:chOff x="-5917301" y="2252173"/>
              <a:chExt cx="3073243" cy="2209360"/>
            </a:xfrm>
          </p:grpSpPr>
          <p:sp>
            <p:nvSpPr>
              <p:cNvPr id="203" name="Google Shape;203;p44"/>
              <p:cNvSpPr/>
              <p:nvPr/>
            </p:nvSpPr>
            <p:spPr>
              <a:xfrm>
                <a:off x="-3159527" y="2619284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4"/>
              <p:cNvSpPr/>
              <p:nvPr/>
            </p:nvSpPr>
            <p:spPr>
              <a:xfrm>
                <a:off x="-2971460" y="2252173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4"/>
              <p:cNvSpPr/>
              <p:nvPr/>
            </p:nvSpPr>
            <p:spPr>
              <a:xfrm>
                <a:off x="-5917301" y="3155068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4"/>
              <p:cNvSpPr/>
              <p:nvPr/>
            </p:nvSpPr>
            <p:spPr>
              <a:xfrm>
                <a:off x="-5410548" y="2746686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4"/>
              <p:cNvSpPr/>
              <p:nvPr/>
            </p:nvSpPr>
            <p:spPr>
              <a:xfrm>
                <a:off x="-5716977" y="4240869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4"/>
              <p:cNvSpPr/>
              <p:nvPr/>
            </p:nvSpPr>
            <p:spPr>
              <a:xfrm>
                <a:off x="-4480790" y="4348940"/>
                <a:ext cx="112593" cy="112593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4"/>
              <p:cNvSpPr/>
              <p:nvPr/>
            </p:nvSpPr>
            <p:spPr>
              <a:xfrm>
                <a:off x="-3119421" y="4102065"/>
                <a:ext cx="112593" cy="112593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0" name="Google Shape;210;p44"/>
          <p:cNvSpPr txBox="1"/>
          <p:nvPr/>
        </p:nvSpPr>
        <p:spPr>
          <a:xfrm>
            <a:off x="3070246" y="3135432"/>
            <a:ext cx="6051508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pt-BR" sz="11500" u="none" cap="none" strike="noStrike">
                <a:solidFill>
                  <a:srgbClr val="00188F"/>
                </a:solidFill>
                <a:latin typeface="Montserrat"/>
                <a:ea typeface="Montserrat"/>
                <a:cs typeface="Montserrat"/>
                <a:sym typeface="Montserrat"/>
              </a:rPr>
              <a:t>AI-900</a:t>
            </a:r>
            <a:endParaRPr b="0" i="0" sz="11500" u="none" cap="none" strike="noStrike">
              <a:solidFill>
                <a:srgbClr val="0018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44"/>
          <p:cNvPicPr preferRelativeResize="0"/>
          <p:nvPr/>
        </p:nvPicPr>
        <p:blipFill rotWithShape="1">
          <a:blip r:embed="rId3">
            <a:alphaModFix/>
          </a:blip>
          <a:srcRect b="33388" l="0" r="-1003" t="29785"/>
          <a:stretch/>
        </p:blipFill>
        <p:spPr>
          <a:xfrm>
            <a:off x="3177173" y="1307005"/>
            <a:ext cx="5611941" cy="204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/>
        </p:nvSpPr>
        <p:spPr>
          <a:xfrm>
            <a:off x="2744917" y="345355"/>
            <a:ext cx="67021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Trilhas Microsoft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650" y="1268675"/>
            <a:ext cx="10300699" cy="5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46"/>
          <p:cNvGrpSpPr/>
          <p:nvPr/>
        </p:nvGrpSpPr>
        <p:grpSpPr>
          <a:xfrm>
            <a:off x="1896455" y="-260776"/>
            <a:ext cx="8657087" cy="8657087"/>
            <a:chOff x="1767634" y="-899873"/>
            <a:chExt cx="8657087" cy="8657087"/>
          </a:xfrm>
        </p:grpSpPr>
        <p:grpSp>
          <p:nvGrpSpPr>
            <p:cNvPr id="223" name="Google Shape;223;p46"/>
            <p:cNvGrpSpPr/>
            <p:nvPr/>
          </p:nvGrpSpPr>
          <p:grpSpPr>
            <a:xfrm>
              <a:off x="1767634" y="-899873"/>
              <a:ext cx="8657087" cy="8657087"/>
              <a:chOff x="-6110596" y="4728339"/>
              <a:chExt cx="3870300" cy="3870300"/>
            </a:xfrm>
          </p:grpSpPr>
          <p:sp>
            <p:nvSpPr>
              <p:cNvPr id="224" name="Google Shape;224;p46"/>
              <p:cNvSpPr/>
              <p:nvPr/>
            </p:nvSpPr>
            <p:spPr>
              <a:xfrm>
                <a:off x="-5866885" y="4972050"/>
                <a:ext cx="3382800" cy="33828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46"/>
              <p:cNvSpPr/>
              <p:nvPr/>
            </p:nvSpPr>
            <p:spPr>
              <a:xfrm>
                <a:off x="-6110596" y="4728339"/>
                <a:ext cx="3870300" cy="38703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46"/>
              <p:cNvSpPr/>
              <p:nvPr/>
            </p:nvSpPr>
            <p:spPr>
              <a:xfrm>
                <a:off x="-5506817" y="5332118"/>
                <a:ext cx="2662800" cy="26628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46"/>
              <p:cNvSpPr/>
              <p:nvPr/>
            </p:nvSpPr>
            <p:spPr>
              <a:xfrm>
                <a:off x="-5181278" y="5657657"/>
                <a:ext cx="2011800" cy="20118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46"/>
            <p:cNvGrpSpPr/>
            <p:nvPr/>
          </p:nvGrpSpPr>
          <p:grpSpPr>
            <a:xfrm>
              <a:off x="2199996" y="775278"/>
              <a:ext cx="6874449" cy="4941688"/>
              <a:chOff x="-5917301" y="2252173"/>
              <a:chExt cx="3073341" cy="2209267"/>
            </a:xfrm>
          </p:grpSpPr>
          <p:sp>
            <p:nvSpPr>
              <p:cNvPr id="229" name="Google Shape;229;p46"/>
              <p:cNvSpPr/>
              <p:nvPr/>
            </p:nvSpPr>
            <p:spPr>
              <a:xfrm>
                <a:off x="-3159527" y="2619284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46"/>
              <p:cNvSpPr/>
              <p:nvPr/>
            </p:nvSpPr>
            <p:spPr>
              <a:xfrm>
                <a:off x="-2971460" y="2252173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46"/>
              <p:cNvSpPr/>
              <p:nvPr/>
            </p:nvSpPr>
            <p:spPr>
              <a:xfrm>
                <a:off x="-5917301" y="3155068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6"/>
              <p:cNvSpPr/>
              <p:nvPr/>
            </p:nvSpPr>
            <p:spPr>
              <a:xfrm>
                <a:off x="-5410548" y="2746686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46"/>
              <p:cNvSpPr/>
              <p:nvPr/>
            </p:nvSpPr>
            <p:spPr>
              <a:xfrm>
                <a:off x="-5716977" y="4240869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46"/>
              <p:cNvSpPr/>
              <p:nvPr/>
            </p:nvSpPr>
            <p:spPr>
              <a:xfrm>
                <a:off x="-4480790" y="4348940"/>
                <a:ext cx="112500" cy="112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46"/>
              <p:cNvSpPr/>
              <p:nvPr/>
            </p:nvSpPr>
            <p:spPr>
              <a:xfrm>
                <a:off x="-3119421" y="4102065"/>
                <a:ext cx="112500" cy="112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6" name="Google Shape;236;p46"/>
          <p:cNvSpPr txBox="1"/>
          <p:nvPr/>
        </p:nvSpPr>
        <p:spPr>
          <a:xfrm>
            <a:off x="2744917" y="345355"/>
            <a:ext cx="670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Objetivos e Trilha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3759811" y="1618113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Este exame é uma oportunidade para demonstrar o conhecimento comum sobre cargas de trabalho de aprendizado de máquina e inteligência artificial e como implementá-las no Azure.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572" y="3509862"/>
            <a:ext cx="1829055" cy="163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734" y="3536160"/>
            <a:ext cx="2124371" cy="1629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a: reta com preenchimento sólido" id="240" name="Google Shape;24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638799" y="364574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6"/>
          <p:cNvSpPr txBox="1"/>
          <p:nvPr/>
        </p:nvSpPr>
        <p:spPr>
          <a:xfrm>
            <a:off x="3002559" y="5145634"/>
            <a:ext cx="280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AI-900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6345386" y="5162405"/>
            <a:ext cx="280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AI-102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47"/>
          <p:cNvGrpSpPr/>
          <p:nvPr/>
        </p:nvGrpSpPr>
        <p:grpSpPr>
          <a:xfrm>
            <a:off x="1896169" y="-260555"/>
            <a:ext cx="8657304" cy="8657304"/>
            <a:chOff x="1767348" y="-899652"/>
            <a:chExt cx="8657304" cy="8657304"/>
          </a:xfrm>
        </p:grpSpPr>
        <p:grpSp>
          <p:nvGrpSpPr>
            <p:cNvPr id="248" name="Google Shape;248;p47"/>
            <p:cNvGrpSpPr/>
            <p:nvPr/>
          </p:nvGrpSpPr>
          <p:grpSpPr>
            <a:xfrm>
              <a:off x="1767348" y="-899652"/>
              <a:ext cx="8657304" cy="8657304"/>
              <a:chOff x="-6110596" y="4728339"/>
              <a:chExt cx="3870316" cy="3870316"/>
            </a:xfrm>
          </p:grpSpPr>
          <p:sp>
            <p:nvSpPr>
              <p:cNvPr id="249" name="Google Shape;249;p47"/>
              <p:cNvSpPr/>
              <p:nvPr/>
            </p:nvSpPr>
            <p:spPr>
              <a:xfrm>
                <a:off x="-5866885" y="4972050"/>
                <a:ext cx="3382894" cy="3382894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47"/>
              <p:cNvSpPr/>
              <p:nvPr/>
            </p:nvSpPr>
            <p:spPr>
              <a:xfrm>
                <a:off x="-6110596" y="4728339"/>
                <a:ext cx="3870316" cy="3870316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47"/>
              <p:cNvSpPr/>
              <p:nvPr/>
            </p:nvSpPr>
            <p:spPr>
              <a:xfrm>
                <a:off x="-5506817" y="5332118"/>
                <a:ext cx="2662758" cy="2662758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7"/>
              <p:cNvSpPr/>
              <p:nvPr/>
            </p:nvSpPr>
            <p:spPr>
              <a:xfrm>
                <a:off x="-5181278" y="5657657"/>
                <a:ext cx="2011680" cy="201168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47"/>
            <p:cNvGrpSpPr/>
            <p:nvPr/>
          </p:nvGrpSpPr>
          <p:grpSpPr>
            <a:xfrm>
              <a:off x="2199719" y="775384"/>
              <a:ext cx="6874374" cy="4942000"/>
              <a:chOff x="-5917301" y="2252173"/>
              <a:chExt cx="3073243" cy="2209360"/>
            </a:xfrm>
          </p:grpSpPr>
          <p:sp>
            <p:nvSpPr>
              <p:cNvPr id="254" name="Google Shape;254;p47"/>
              <p:cNvSpPr/>
              <p:nvPr/>
            </p:nvSpPr>
            <p:spPr>
              <a:xfrm>
                <a:off x="-3159527" y="2619284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7"/>
              <p:cNvSpPr/>
              <p:nvPr/>
            </p:nvSpPr>
            <p:spPr>
              <a:xfrm>
                <a:off x="-2971460" y="2252173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7"/>
              <p:cNvSpPr/>
              <p:nvPr/>
            </p:nvSpPr>
            <p:spPr>
              <a:xfrm>
                <a:off x="-5917301" y="3155068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7"/>
              <p:cNvSpPr/>
              <p:nvPr/>
            </p:nvSpPr>
            <p:spPr>
              <a:xfrm>
                <a:off x="-5410548" y="2746686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47"/>
              <p:cNvSpPr/>
              <p:nvPr/>
            </p:nvSpPr>
            <p:spPr>
              <a:xfrm>
                <a:off x="-5716977" y="4240869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-4480790" y="4348940"/>
                <a:ext cx="112593" cy="112593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7"/>
              <p:cNvSpPr/>
              <p:nvPr/>
            </p:nvSpPr>
            <p:spPr>
              <a:xfrm>
                <a:off x="-3119421" y="4102065"/>
                <a:ext cx="112593" cy="112593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1" name="Google Shape;261;p47"/>
          <p:cNvSpPr txBox="1"/>
          <p:nvPr/>
        </p:nvSpPr>
        <p:spPr>
          <a:xfrm>
            <a:off x="2744917" y="345355"/>
            <a:ext cx="67021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Validade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47"/>
          <p:cNvSpPr txBox="1"/>
          <p:nvPr/>
        </p:nvSpPr>
        <p:spPr>
          <a:xfrm>
            <a:off x="3759809" y="1498962"/>
            <a:ext cx="46723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Este exame </a:t>
            </a:r>
            <a:r>
              <a:rPr b="1" i="0" lang="pt-BR" sz="32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não expira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821" y="2235652"/>
            <a:ext cx="3546435" cy="317701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7"/>
          <p:cNvSpPr txBox="1"/>
          <p:nvPr/>
        </p:nvSpPr>
        <p:spPr>
          <a:xfrm>
            <a:off x="6021871" y="3226690"/>
            <a:ext cx="17870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AI-900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48"/>
          <p:cNvGrpSpPr/>
          <p:nvPr/>
        </p:nvGrpSpPr>
        <p:grpSpPr>
          <a:xfrm>
            <a:off x="1896455" y="-260776"/>
            <a:ext cx="8657087" cy="8657087"/>
            <a:chOff x="1767634" y="-899873"/>
            <a:chExt cx="8657087" cy="8657087"/>
          </a:xfrm>
        </p:grpSpPr>
        <p:grpSp>
          <p:nvGrpSpPr>
            <p:cNvPr id="270" name="Google Shape;270;p48"/>
            <p:cNvGrpSpPr/>
            <p:nvPr/>
          </p:nvGrpSpPr>
          <p:grpSpPr>
            <a:xfrm>
              <a:off x="1767634" y="-899873"/>
              <a:ext cx="8657087" cy="8657087"/>
              <a:chOff x="-6110596" y="4728339"/>
              <a:chExt cx="3870300" cy="3870300"/>
            </a:xfrm>
          </p:grpSpPr>
          <p:sp>
            <p:nvSpPr>
              <p:cNvPr id="271" name="Google Shape;271;p48"/>
              <p:cNvSpPr/>
              <p:nvPr/>
            </p:nvSpPr>
            <p:spPr>
              <a:xfrm>
                <a:off x="-5866885" y="4972050"/>
                <a:ext cx="3382800" cy="33828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48"/>
              <p:cNvSpPr/>
              <p:nvPr/>
            </p:nvSpPr>
            <p:spPr>
              <a:xfrm>
                <a:off x="-6110596" y="4728339"/>
                <a:ext cx="3870300" cy="38703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-5506817" y="5332118"/>
                <a:ext cx="2662800" cy="26628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-5181278" y="5657657"/>
                <a:ext cx="2011800" cy="201180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99996" y="775278"/>
              <a:ext cx="6874449" cy="4941688"/>
              <a:chOff x="-5917301" y="2252173"/>
              <a:chExt cx="3073341" cy="2209267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-3159527" y="2619284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-2971460" y="2252173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>
                <a:off x="-5917301" y="3155068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8"/>
              <p:cNvSpPr/>
              <p:nvPr/>
            </p:nvSpPr>
            <p:spPr>
              <a:xfrm>
                <a:off x="-5410548" y="2746686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8"/>
              <p:cNvSpPr/>
              <p:nvPr/>
            </p:nvSpPr>
            <p:spPr>
              <a:xfrm>
                <a:off x="-5716977" y="4240869"/>
                <a:ext cx="127500" cy="127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-4480790" y="4348940"/>
                <a:ext cx="112500" cy="112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48"/>
              <p:cNvSpPr/>
              <p:nvPr/>
            </p:nvSpPr>
            <p:spPr>
              <a:xfrm>
                <a:off x="-3119421" y="4102065"/>
                <a:ext cx="112500" cy="11250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33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3" name="Google Shape;283;p48"/>
          <p:cNvSpPr txBox="1"/>
          <p:nvPr/>
        </p:nvSpPr>
        <p:spPr>
          <a:xfrm>
            <a:off x="2744842" y="345355"/>
            <a:ext cx="670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Pass Score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3310048" y="1459700"/>
            <a:ext cx="557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Nota para passar no exame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821" y="2235652"/>
            <a:ext cx="3546435" cy="317701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8"/>
          <p:cNvSpPr txBox="1"/>
          <p:nvPr/>
        </p:nvSpPr>
        <p:spPr>
          <a:xfrm>
            <a:off x="6230071" y="3447115"/>
            <a:ext cx="1787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700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6492671" y="2834565"/>
            <a:ext cx="178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0 - 1000</a:t>
            </a: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49"/>
          <p:cNvGrpSpPr/>
          <p:nvPr/>
        </p:nvGrpSpPr>
        <p:grpSpPr>
          <a:xfrm>
            <a:off x="-985071" y="991054"/>
            <a:ext cx="9084019" cy="4689988"/>
            <a:chOff x="-985071" y="991054"/>
            <a:chExt cx="9084019" cy="4689988"/>
          </a:xfrm>
        </p:grpSpPr>
        <p:sp>
          <p:nvSpPr>
            <p:cNvPr id="293" name="Google Shape;293;p49"/>
            <p:cNvSpPr/>
            <p:nvPr/>
          </p:nvSpPr>
          <p:spPr>
            <a:xfrm rot="5400000">
              <a:off x="-985071" y="991054"/>
              <a:ext cx="4689988" cy="4689988"/>
            </a:xfrm>
            <a:prstGeom prst="blockArc">
              <a:avLst>
                <a:gd fmla="val 10800000" name="adj1"/>
                <a:gd fmla="val 484923" name="adj2"/>
                <a:gd fmla="val 12441" name="adj3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9"/>
            <p:cNvSpPr/>
            <p:nvPr/>
          </p:nvSpPr>
          <p:spPr>
            <a:xfrm>
              <a:off x="3448290" y="2981653"/>
              <a:ext cx="3755689" cy="10668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9"/>
            <p:cNvSpPr/>
            <p:nvPr/>
          </p:nvSpPr>
          <p:spPr>
            <a:xfrm rot="5400000">
              <a:off x="6856154" y="2966481"/>
              <a:ext cx="1430844" cy="1054743"/>
            </a:xfrm>
            <a:prstGeom prst="triangle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49"/>
          <p:cNvGrpSpPr/>
          <p:nvPr/>
        </p:nvGrpSpPr>
        <p:grpSpPr>
          <a:xfrm>
            <a:off x="3454219" y="976936"/>
            <a:ext cx="6170165" cy="1046672"/>
            <a:chOff x="3454220" y="976936"/>
            <a:chExt cx="2658840" cy="1046672"/>
          </a:xfrm>
        </p:grpSpPr>
        <p:sp>
          <p:nvSpPr>
            <p:cNvPr id="297" name="Google Shape;297;p49"/>
            <p:cNvSpPr txBox="1"/>
            <p:nvPr/>
          </p:nvSpPr>
          <p:spPr>
            <a:xfrm>
              <a:off x="3454220" y="976936"/>
              <a:ext cx="2658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 – Conceitos Gerais</a:t>
              </a:r>
              <a:endParaRPr b="1" i="0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" name="Google Shape;298;p49"/>
            <p:cNvSpPr txBox="1"/>
            <p:nvPr/>
          </p:nvSpPr>
          <p:spPr>
            <a:xfrm>
              <a:off x="3460990" y="1282123"/>
              <a:ext cx="2652070" cy="741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Identificar os usos comuns da inteligência artificial (IA) em plataformas de nuvem</a:t>
              </a:r>
              <a:endParaRPr b="0" i="0" sz="12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9" name="Google Shape;299;p49"/>
          <p:cNvGrpSpPr/>
          <p:nvPr/>
        </p:nvGrpSpPr>
        <p:grpSpPr>
          <a:xfrm>
            <a:off x="3960198" y="1968615"/>
            <a:ext cx="5433910" cy="603474"/>
            <a:chOff x="3960198" y="1968615"/>
            <a:chExt cx="2658840" cy="603474"/>
          </a:xfrm>
        </p:grpSpPr>
        <p:sp>
          <p:nvSpPr>
            <p:cNvPr id="300" name="Google Shape;300;p49"/>
            <p:cNvSpPr txBox="1"/>
            <p:nvPr/>
          </p:nvSpPr>
          <p:spPr>
            <a:xfrm>
              <a:off x="3960198" y="1968615"/>
              <a:ext cx="2658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Machine Learning</a:t>
              </a:r>
              <a:endParaRPr b="1" i="0" sz="1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1" name="Google Shape;301;p49"/>
            <p:cNvSpPr txBox="1"/>
            <p:nvPr/>
          </p:nvSpPr>
          <p:spPr>
            <a:xfrm>
              <a:off x="3966968" y="2273802"/>
              <a:ext cx="2652070" cy="298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Implementar modelos de aprendizado de máquina (Machine Learning)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49"/>
          <p:cNvGrpSpPr/>
          <p:nvPr/>
        </p:nvGrpSpPr>
        <p:grpSpPr>
          <a:xfrm>
            <a:off x="4002993" y="4264317"/>
            <a:ext cx="5391115" cy="825073"/>
            <a:chOff x="3973533" y="4266404"/>
            <a:chExt cx="2658840" cy="825073"/>
          </a:xfrm>
        </p:grpSpPr>
        <p:sp>
          <p:nvSpPr>
            <p:cNvPr id="303" name="Google Shape;303;p49"/>
            <p:cNvSpPr txBox="1"/>
            <p:nvPr/>
          </p:nvSpPr>
          <p:spPr>
            <a:xfrm>
              <a:off x="3973533" y="4266404"/>
              <a:ext cx="26588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Processamento de Linguagem Natural</a:t>
              </a:r>
              <a:endParaRPr b="1" i="0" sz="18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4" name="Google Shape;304;p49"/>
            <p:cNvSpPr txBox="1"/>
            <p:nvPr/>
          </p:nvSpPr>
          <p:spPr>
            <a:xfrm>
              <a:off x="3980303" y="4571591"/>
              <a:ext cx="2652070" cy="51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Configurar ambiente dos serviços e funcionalidades de processamento de linguagem natural (NLP) </a:t>
              </a:r>
              <a:endParaRPr b="0" i="0" sz="12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5" name="Google Shape;305;p49"/>
          <p:cNvGrpSpPr/>
          <p:nvPr/>
        </p:nvGrpSpPr>
        <p:grpSpPr>
          <a:xfrm>
            <a:off x="3355880" y="5249100"/>
            <a:ext cx="5377388" cy="825073"/>
            <a:chOff x="3355880" y="5249100"/>
            <a:chExt cx="2658840" cy="825073"/>
          </a:xfrm>
        </p:grpSpPr>
        <p:sp>
          <p:nvSpPr>
            <p:cNvPr id="306" name="Google Shape;306;p49"/>
            <p:cNvSpPr txBox="1"/>
            <p:nvPr/>
          </p:nvSpPr>
          <p:spPr>
            <a:xfrm>
              <a:off x="3355880" y="5249100"/>
              <a:ext cx="2658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IA’s de Conversação</a:t>
              </a:r>
              <a:endParaRPr b="1" i="0" sz="18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7" name="Google Shape;307;p49"/>
            <p:cNvSpPr txBox="1"/>
            <p:nvPr/>
          </p:nvSpPr>
          <p:spPr>
            <a:xfrm>
              <a:off x="3362650" y="5554287"/>
              <a:ext cx="2652070" cy="51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Implementar serviços cognitivos em nuvem de inteligência artificial de conversação .</a:t>
              </a:r>
              <a:endParaRPr b="0" i="0" sz="12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8" name="Google Shape;308;p49"/>
          <p:cNvGrpSpPr/>
          <p:nvPr/>
        </p:nvGrpSpPr>
        <p:grpSpPr>
          <a:xfrm>
            <a:off x="4331672" y="3102517"/>
            <a:ext cx="5272761" cy="825073"/>
            <a:chOff x="4331673" y="3093816"/>
            <a:chExt cx="2658840" cy="825073"/>
          </a:xfrm>
        </p:grpSpPr>
        <p:sp>
          <p:nvSpPr>
            <p:cNvPr id="309" name="Google Shape;309;p49"/>
            <p:cNvSpPr txBox="1"/>
            <p:nvPr/>
          </p:nvSpPr>
          <p:spPr>
            <a:xfrm>
              <a:off x="4331673" y="3093816"/>
              <a:ext cx="26588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Visão Computacional</a:t>
              </a:r>
              <a:endParaRPr b="1" i="0" sz="18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0" name="Google Shape;310;p49"/>
            <p:cNvSpPr txBox="1"/>
            <p:nvPr/>
          </p:nvSpPr>
          <p:spPr>
            <a:xfrm>
              <a:off x="4338443" y="3399003"/>
              <a:ext cx="2652070" cy="519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Configurar ambiente para o uso dos diferentes tipos de serviços cognitivos de visão computacional </a:t>
              </a:r>
              <a:endPara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1" name="Google Shape;311;p49"/>
          <p:cNvGrpSpPr/>
          <p:nvPr/>
        </p:nvGrpSpPr>
        <p:grpSpPr>
          <a:xfrm>
            <a:off x="893198" y="901815"/>
            <a:ext cx="1066800" cy="1066800"/>
            <a:chOff x="893198" y="901815"/>
            <a:chExt cx="1066800" cy="1066800"/>
          </a:xfrm>
        </p:grpSpPr>
        <p:sp>
          <p:nvSpPr>
            <p:cNvPr id="312" name="Google Shape;312;p49"/>
            <p:cNvSpPr/>
            <p:nvPr/>
          </p:nvSpPr>
          <p:spPr>
            <a:xfrm>
              <a:off x="893198" y="901815"/>
              <a:ext cx="1066800" cy="106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9"/>
            <p:cNvSpPr/>
            <p:nvPr/>
          </p:nvSpPr>
          <p:spPr>
            <a:xfrm>
              <a:off x="992646" y="1001263"/>
              <a:ext cx="867904" cy="8679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9"/>
            <p:cNvSpPr txBox="1"/>
            <p:nvPr/>
          </p:nvSpPr>
          <p:spPr>
            <a:xfrm>
              <a:off x="1101119" y="1204383"/>
              <a:ext cx="650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pt-BR" sz="2400" u="none" cap="none" strike="noStrik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b="1" i="0" sz="2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15" name="Google Shape;315;p49"/>
          <p:cNvGrpSpPr/>
          <p:nvPr/>
        </p:nvGrpSpPr>
        <p:grpSpPr>
          <a:xfrm>
            <a:off x="2422355" y="1519256"/>
            <a:ext cx="1066800" cy="1066800"/>
            <a:chOff x="2422355" y="1519256"/>
            <a:chExt cx="1066800" cy="1066800"/>
          </a:xfrm>
        </p:grpSpPr>
        <p:sp>
          <p:nvSpPr>
            <p:cNvPr id="316" name="Google Shape;316;p49"/>
            <p:cNvSpPr/>
            <p:nvPr/>
          </p:nvSpPr>
          <p:spPr>
            <a:xfrm>
              <a:off x="2422355" y="1519256"/>
              <a:ext cx="1066800" cy="106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9"/>
            <p:cNvSpPr/>
            <p:nvPr/>
          </p:nvSpPr>
          <p:spPr>
            <a:xfrm>
              <a:off x="2521803" y="1618704"/>
              <a:ext cx="867904" cy="8679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9"/>
            <p:cNvSpPr txBox="1"/>
            <p:nvPr/>
          </p:nvSpPr>
          <p:spPr>
            <a:xfrm>
              <a:off x="2630276" y="1821824"/>
              <a:ext cx="650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pt-BR" sz="24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b="1" i="0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19" name="Google Shape;319;p49"/>
          <p:cNvGrpSpPr/>
          <p:nvPr/>
        </p:nvGrpSpPr>
        <p:grpSpPr>
          <a:xfrm>
            <a:off x="2797892" y="2981653"/>
            <a:ext cx="1066800" cy="1066800"/>
            <a:chOff x="2797892" y="2981653"/>
            <a:chExt cx="1066800" cy="1066800"/>
          </a:xfrm>
        </p:grpSpPr>
        <p:sp>
          <p:nvSpPr>
            <p:cNvPr id="320" name="Google Shape;320;p49"/>
            <p:cNvSpPr/>
            <p:nvPr/>
          </p:nvSpPr>
          <p:spPr>
            <a:xfrm>
              <a:off x="2797892" y="2981653"/>
              <a:ext cx="1066800" cy="106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9"/>
            <p:cNvSpPr/>
            <p:nvPr/>
          </p:nvSpPr>
          <p:spPr>
            <a:xfrm>
              <a:off x="2897340" y="3081101"/>
              <a:ext cx="867904" cy="8679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9"/>
            <p:cNvSpPr txBox="1"/>
            <p:nvPr/>
          </p:nvSpPr>
          <p:spPr>
            <a:xfrm>
              <a:off x="3005813" y="3284221"/>
              <a:ext cx="650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pt-BR" sz="2400" u="none" cap="none" strike="noStrik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b="1" i="0" sz="24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3" name="Google Shape;323;p49"/>
          <p:cNvGrpSpPr/>
          <p:nvPr/>
        </p:nvGrpSpPr>
        <p:grpSpPr>
          <a:xfrm>
            <a:off x="2239025" y="4363765"/>
            <a:ext cx="1066800" cy="1066800"/>
            <a:chOff x="2239025" y="4363765"/>
            <a:chExt cx="1066800" cy="1066800"/>
          </a:xfrm>
        </p:grpSpPr>
        <p:sp>
          <p:nvSpPr>
            <p:cNvPr id="324" name="Google Shape;324;p49"/>
            <p:cNvSpPr/>
            <p:nvPr/>
          </p:nvSpPr>
          <p:spPr>
            <a:xfrm>
              <a:off x="2239025" y="4363765"/>
              <a:ext cx="1066800" cy="106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9"/>
            <p:cNvSpPr/>
            <p:nvPr/>
          </p:nvSpPr>
          <p:spPr>
            <a:xfrm>
              <a:off x="2338473" y="4463213"/>
              <a:ext cx="867904" cy="8679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9"/>
            <p:cNvSpPr txBox="1"/>
            <p:nvPr/>
          </p:nvSpPr>
          <p:spPr>
            <a:xfrm>
              <a:off x="2446946" y="4666333"/>
              <a:ext cx="650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pt-BR" sz="2400" u="none" cap="none" strike="noStrike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b="1" i="0" sz="2400" u="none" cap="none" strike="noStrike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27" name="Google Shape;327;p49"/>
          <p:cNvGrpSpPr/>
          <p:nvPr/>
        </p:nvGrpSpPr>
        <p:grpSpPr>
          <a:xfrm>
            <a:off x="868167" y="4926193"/>
            <a:ext cx="1066800" cy="1066800"/>
            <a:chOff x="868167" y="4926193"/>
            <a:chExt cx="1066800" cy="1066800"/>
          </a:xfrm>
        </p:grpSpPr>
        <p:sp>
          <p:nvSpPr>
            <p:cNvPr id="328" name="Google Shape;328;p49"/>
            <p:cNvSpPr/>
            <p:nvPr/>
          </p:nvSpPr>
          <p:spPr>
            <a:xfrm>
              <a:off x="868167" y="4926193"/>
              <a:ext cx="1066800" cy="1066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9"/>
            <p:cNvSpPr/>
            <p:nvPr/>
          </p:nvSpPr>
          <p:spPr>
            <a:xfrm>
              <a:off x="967615" y="5025641"/>
              <a:ext cx="867904" cy="86790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9"/>
            <p:cNvSpPr txBox="1"/>
            <p:nvPr/>
          </p:nvSpPr>
          <p:spPr>
            <a:xfrm>
              <a:off x="1076088" y="5228761"/>
              <a:ext cx="6509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pt-BR" sz="2400" u="none" cap="none" strike="noStrike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 b="1" i="0" sz="24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1" name="Google Shape;331;p49"/>
          <p:cNvSpPr/>
          <p:nvPr/>
        </p:nvSpPr>
        <p:spPr>
          <a:xfrm>
            <a:off x="699945" y="2633805"/>
            <a:ext cx="1501404" cy="1630512"/>
          </a:xfrm>
          <a:custGeom>
            <a:rect b="b" l="l" r="r" t="t"/>
            <a:pathLst>
              <a:path extrusionOk="0" h="276" w="254">
                <a:moveTo>
                  <a:pt x="249" y="18"/>
                </a:moveTo>
                <a:cubicBezTo>
                  <a:pt x="247" y="13"/>
                  <a:pt x="245" y="10"/>
                  <a:pt x="241" y="8"/>
                </a:cubicBezTo>
                <a:cubicBezTo>
                  <a:pt x="233" y="5"/>
                  <a:pt x="227" y="8"/>
                  <a:pt x="221" y="12"/>
                </a:cubicBezTo>
                <a:cubicBezTo>
                  <a:pt x="215" y="16"/>
                  <a:pt x="208" y="20"/>
                  <a:pt x="195" y="20"/>
                </a:cubicBezTo>
                <a:cubicBezTo>
                  <a:pt x="195" y="12"/>
                  <a:pt x="194" y="5"/>
                  <a:pt x="19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5"/>
                  <a:pt x="60" y="12"/>
                  <a:pt x="59" y="20"/>
                </a:cubicBezTo>
                <a:cubicBezTo>
                  <a:pt x="47" y="20"/>
                  <a:pt x="40" y="16"/>
                  <a:pt x="34" y="12"/>
                </a:cubicBezTo>
                <a:cubicBezTo>
                  <a:pt x="27" y="8"/>
                  <a:pt x="22" y="5"/>
                  <a:pt x="13" y="8"/>
                </a:cubicBezTo>
                <a:cubicBezTo>
                  <a:pt x="10" y="10"/>
                  <a:pt x="7" y="13"/>
                  <a:pt x="6" y="18"/>
                </a:cubicBezTo>
                <a:cubicBezTo>
                  <a:pt x="0" y="36"/>
                  <a:pt x="7" y="74"/>
                  <a:pt x="25" y="100"/>
                </a:cubicBezTo>
                <a:cubicBezTo>
                  <a:pt x="47" y="131"/>
                  <a:pt x="80" y="150"/>
                  <a:pt x="103" y="155"/>
                </a:cubicBezTo>
                <a:cubicBezTo>
                  <a:pt x="106" y="158"/>
                  <a:pt x="108" y="161"/>
                  <a:pt x="110" y="16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110" y="179"/>
                  <a:pt x="110" y="179"/>
                  <a:pt x="110" y="179"/>
                </a:cubicBezTo>
                <a:cubicBezTo>
                  <a:pt x="113" y="183"/>
                  <a:pt x="113" y="183"/>
                  <a:pt x="113" y="183"/>
                </a:cubicBezTo>
                <a:cubicBezTo>
                  <a:pt x="115" y="191"/>
                  <a:pt x="115" y="191"/>
                  <a:pt x="115" y="191"/>
                </a:cubicBezTo>
                <a:cubicBezTo>
                  <a:pt x="107" y="200"/>
                  <a:pt x="107" y="200"/>
                  <a:pt x="107" y="200"/>
                </a:cubicBezTo>
                <a:cubicBezTo>
                  <a:pt x="116" y="208"/>
                  <a:pt x="116" y="208"/>
                  <a:pt x="116" y="208"/>
                </a:cubicBezTo>
                <a:cubicBezTo>
                  <a:pt x="116" y="208"/>
                  <a:pt x="114" y="227"/>
                  <a:pt x="86" y="235"/>
                </a:cubicBezTo>
                <a:cubicBezTo>
                  <a:pt x="74" y="238"/>
                  <a:pt x="61" y="245"/>
                  <a:pt x="61" y="245"/>
                </a:cubicBezTo>
                <a:cubicBezTo>
                  <a:pt x="61" y="245"/>
                  <a:pt x="60" y="258"/>
                  <a:pt x="55" y="265"/>
                </a:cubicBezTo>
                <a:cubicBezTo>
                  <a:pt x="47" y="265"/>
                  <a:pt x="47" y="265"/>
                  <a:pt x="47" y="265"/>
                </a:cubicBezTo>
                <a:cubicBezTo>
                  <a:pt x="44" y="276"/>
                  <a:pt x="44" y="276"/>
                  <a:pt x="44" y="276"/>
                </a:cubicBezTo>
                <a:cubicBezTo>
                  <a:pt x="211" y="276"/>
                  <a:pt x="211" y="276"/>
                  <a:pt x="211" y="276"/>
                </a:cubicBezTo>
                <a:cubicBezTo>
                  <a:pt x="207" y="265"/>
                  <a:pt x="207" y="265"/>
                  <a:pt x="207" y="265"/>
                </a:cubicBezTo>
                <a:cubicBezTo>
                  <a:pt x="199" y="265"/>
                  <a:pt x="199" y="265"/>
                  <a:pt x="199" y="265"/>
                </a:cubicBezTo>
                <a:cubicBezTo>
                  <a:pt x="194" y="258"/>
                  <a:pt x="193" y="245"/>
                  <a:pt x="193" y="245"/>
                </a:cubicBezTo>
                <a:cubicBezTo>
                  <a:pt x="193" y="245"/>
                  <a:pt x="180" y="238"/>
                  <a:pt x="168" y="235"/>
                </a:cubicBezTo>
                <a:cubicBezTo>
                  <a:pt x="140" y="227"/>
                  <a:pt x="139" y="208"/>
                  <a:pt x="139" y="208"/>
                </a:cubicBezTo>
                <a:cubicBezTo>
                  <a:pt x="147" y="200"/>
                  <a:pt x="147" y="200"/>
                  <a:pt x="147" y="200"/>
                </a:cubicBezTo>
                <a:cubicBezTo>
                  <a:pt x="140" y="191"/>
                  <a:pt x="140" y="191"/>
                  <a:pt x="140" y="1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40" y="174"/>
                  <a:pt x="140" y="174"/>
                  <a:pt x="140" y="174"/>
                </a:cubicBezTo>
                <a:cubicBezTo>
                  <a:pt x="145" y="164"/>
                  <a:pt x="145" y="164"/>
                  <a:pt x="145" y="164"/>
                </a:cubicBezTo>
                <a:cubicBezTo>
                  <a:pt x="146" y="161"/>
                  <a:pt x="149" y="158"/>
                  <a:pt x="151" y="155"/>
                </a:cubicBezTo>
                <a:cubicBezTo>
                  <a:pt x="174" y="150"/>
                  <a:pt x="207" y="131"/>
                  <a:pt x="229" y="100"/>
                </a:cubicBezTo>
                <a:cubicBezTo>
                  <a:pt x="247" y="74"/>
                  <a:pt x="254" y="36"/>
                  <a:pt x="249" y="18"/>
                </a:cubicBezTo>
                <a:close/>
                <a:moveTo>
                  <a:pt x="35" y="103"/>
                </a:moveTo>
                <a:cubicBezTo>
                  <a:pt x="18" y="78"/>
                  <a:pt x="11" y="41"/>
                  <a:pt x="16" y="25"/>
                </a:cubicBezTo>
                <a:cubicBezTo>
                  <a:pt x="17" y="22"/>
                  <a:pt x="19" y="18"/>
                  <a:pt x="22" y="17"/>
                </a:cubicBezTo>
                <a:cubicBezTo>
                  <a:pt x="29" y="14"/>
                  <a:pt x="33" y="17"/>
                  <a:pt x="39" y="20"/>
                </a:cubicBezTo>
                <a:cubicBezTo>
                  <a:pt x="45" y="24"/>
                  <a:pt x="49" y="38"/>
                  <a:pt x="59" y="27"/>
                </a:cubicBezTo>
                <a:cubicBezTo>
                  <a:pt x="57" y="54"/>
                  <a:pt x="58" y="87"/>
                  <a:pt x="69" y="109"/>
                </a:cubicBezTo>
                <a:cubicBezTo>
                  <a:pt x="79" y="129"/>
                  <a:pt x="90" y="141"/>
                  <a:pt x="99" y="150"/>
                </a:cubicBezTo>
                <a:cubicBezTo>
                  <a:pt x="78" y="144"/>
                  <a:pt x="55" y="131"/>
                  <a:pt x="35" y="103"/>
                </a:cubicBezTo>
                <a:close/>
                <a:moveTo>
                  <a:pt x="219" y="103"/>
                </a:moveTo>
                <a:cubicBezTo>
                  <a:pt x="199" y="131"/>
                  <a:pt x="177" y="144"/>
                  <a:pt x="156" y="150"/>
                </a:cubicBezTo>
                <a:cubicBezTo>
                  <a:pt x="165" y="141"/>
                  <a:pt x="176" y="129"/>
                  <a:pt x="186" y="109"/>
                </a:cubicBezTo>
                <a:cubicBezTo>
                  <a:pt x="196" y="87"/>
                  <a:pt x="198" y="54"/>
                  <a:pt x="196" y="27"/>
                </a:cubicBezTo>
                <a:cubicBezTo>
                  <a:pt x="205" y="38"/>
                  <a:pt x="210" y="24"/>
                  <a:pt x="216" y="20"/>
                </a:cubicBezTo>
                <a:cubicBezTo>
                  <a:pt x="222" y="17"/>
                  <a:pt x="226" y="14"/>
                  <a:pt x="233" y="17"/>
                </a:cubicBezTo>
                <a:cubicBezTo>
                  <a:pt x="236" y="18"/>
                  <a:pt x="238" y="22"/>
                  <a:pt x="238" y="25"/>
                </a:cubicBezTo>
                <a:cubicBezTo>
                  <a:pt x="243" y="41"/>
                  <a:pt x="237" y="78"/>
                  <a:pt x="219" y="1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49"/>
          <p:cNvGrpSpPr/>
          <p:nvPr/>
        </p:nvGrpSpPr>
        <p:grpSpPr>
          <a:xfrm>
            <a:off x="9971660" y="1746931"/>
            <a:ext cx="1550507" cy="3536244"/>
            <a:chOff x="5320747" y="921034"/>
            <a:chExt cx="1550507" cy="3536244"/>
          </a:xfrm>
        </p:grpSpPr>
        <p:sp>
          <p:nvSpPr>
            <p:cNvPr id="333" name="Google Shape;333;p49"/>
            <p:cNvSpPr/>
            <p:nvPr/>
          </p:nvSpPr>
          <p:spPr>
            <a:xfrm>
              <a:off x="5783179" y="3600419"/>
              <a:ext cx="625643" cy="856859"/>
            </a:xfrm>
            <a:custGeom>
              <a:rect b="b" l="l" r="r" t="t"/>
              <a:pathLst>
                <a:path extrusionOk="0" h="252" w="184">
                  <a:moveTo>
                    <a:pt x="118" y="0"/>
                  </a:moveTo>
                  <a:lnTo>
                    <a:pt x="118" y="0"/>
                  </a:lnTo>
                  <a:lnTo>
                    <a:pt x="126" y="6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60" y="42"/>
                  </a:lnTo>
                  <a:lnTo>
                    <a:pt x="170" y="58"/>
                  </a:lnTo>
                  <a:lnTo>
                    <a:pt x="176" y="74"/>
                  </a:lnTo>
                  <a:lnTo>
                    <a:pt x="182" y="90"/>
                  </a:lnTo>
                  <a:lnTo>
                    <a:pt x="184" y="110"/>
                  </a:lnTo>
                  <a:lnTo>
                    <a:pt x="182" y="130"/>
                  </a:lnTo>
                  <a:lnTo>
                    <a:pt x="176" y="152"/>
                  </a:lnTo>
                  <a:lnTo>
                    <a:pt x="164" y="176"/>
                  </a:lnTo>
                  <a:lnTo>
                    <a:pt x="148" y="200"/>
                  </a:lnTo>
                  <a:lnTo>
                    <a:pt x="124" y="226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60" y="226"/>
                  </a:lnTo>
                  <a:lnTo>
                    <a:pt x="36" y="200"/>
                  </a:lnTo>
                  <a:lnTo>
                    <a:pt x="20" y="176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2" y="90"/>
                  </a:lnTo>
                  <a:lnTo>
                    <a:pt x="8" y="74"/>
                  </a:lnTo>
                  <a:lnTo>
                    <a:pt x="14" y="58"/>
                  </a:lnTo>
                  <a:lnTo>
                    <a:pt x="24" y="42"/>
                  </a:lnTo>
                  <a:lnTo>
                    <a:pt x="34" y="30"/>
                  </a:lnTo>
                  <a:lnTo>
                    <a:pt x="42" y="20"/>
                  </a:lnTo>
                  <a:lnTo>
                    <a:pt x="58" y="6"/>
                  </a:lnTo>
                  <a:lnTo>
                    <a:pt x="66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25F9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5783179" y="3600419"/>
              <a:ext cx="625643" cy="856859"/>
            </a:xfrm>
            <a:custGeom>
              <a:rect b="b" l="l" r="r" t="t"/>
              <a:pathLst>
                <a:path extrusionOk="0" h="252" w="184">
                  <a:moveTo>
                    <a:pt x="118" y="0"/>
                  </a:moveTo>
                  <a:lnTo>
                    <a:pt x="118" y="0"/>
                  </a:lnTo>
                  <a:lnTo>
                    <a:pt x="126" y="6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60" y="42"/>
                  </a:lnTo>
                  <a:lnTo>
                    <a:pt x="170" y="58"/>
                  </a:lnTo>
                  <a:lnTo>
                    <a:pt x="176" y="74"/>
                  </a:lnTo>
                  <a:lnTo>
                    <a:pt x="182" y="90"/>
                  </a:lnTo>
                  <a:lnTo>
                    <a:pt x="184" y="110"/>
                  </a:lnTo>
                  <a:lnTo>
                    <a:pt x="182" y="130"/>
                  </a:lnTo>
                  <a:lnTo>
                    <a:pt x="176" y="152"/>
                  </a:lnTo>
                  <a:lnTo>
                    <a:pt x="164" y="176"/>
                  </a:lnTo>
                  <a:lnTo>
                    <a:pt x="148" y="200"/>
                  </a:lnTo>
                  <a:lnTo>
                    <a:pt x="124" y="226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60" y="226"/>
                  </a:lnTo>
                  <a:lnTo>
                    <a:pt x="36" y="200"/>
                  </a:lnTo>
                  <a:lnTo>
                    <a:pt x="20" y="176"/>
                  </a:lnTo>
                  <a:lnTo>
                    <a:pt x="8" y="152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2" y="90"/>
                  </a:lnTo>
                  <a:lnTo>
                    <a:pt x="8" y="74"/>
                  </a:lnTo>
                  <a:lnTo>
                    <a:pt x="14" y="58"/>
                  </a:lnTo>
                  <a:lnTo>
                    <a:pt x="24" y="42"/>
                  </a:lnTo>
                  <a:lnTo>
                    <a:pt x="34" y="30"/>
                  </a:lnTo>
                  <a:lnTo>
                    <a:pt x="42" y="20"/>
                  </a:lnTo>
                  <a:lnTo>
                    <a:pt x="58" y="6"/>
                  </a:lnTo>
                  <a:lnTo>
                    <a:pt x="66" y="0"/>
                  </a:lnTo>
                  <a:lnTo>
                    <a:pt x="118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66000">
                  <a:schemeClr val="accent2"/>
                </a:gs>
                <a:gs pos="100000">
                  <a:schemeClr val="accent2"/>
                </a:gs>
              </a:gsLst>
              <a:lin ang="150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9"/>
            <p:cNvSpPr/>
            <p:nvPr/>
          </p:nvSpPr>
          <p:spPr>
            <a:xfrm>
              <a:off x="5891986" y="3600419"/>
              <a:ext cx="408028" cy="564439"/>
            </a:xfrm>
            <a:custGeom>
              <a:rect b="b" l="l" r="r" t="t"/>
              <a:pathLst>
                <a:path extrusionOk="0" h="166" w="120">
                  <a:moveTo>
                    <a:pt x="78" y="0"/>
                  </a:moveTo>
                  <a:lnTo>
                    <a:pt x="78" y="0"/>
                  </a:lnTo>
                  <a:lnTo>
                    <a:pt x="82" y="4"/>
                  </a:lnTo>
                  <a:lnTo>
                    <a:pt x="92" y="14"/>
                  </a:lnTo>
                  <a:lnTo>
                    <a:pt x="104" y="28"/>
                  </a:lnTo>
                  <a:lnTo>
                    <a:pt x="110" y="38"/>
                  </a:lnTo>
                  <a:lnTo>
                    <a:pt x="116" y="48"/>
                  </a:lnTo>
                  <a:lnTo>
                    <a:pt x="118" y="60"/>
                  </a:lnTo>
                  <a:lnTo>
                    <a:pt x="120" y="72"/>
                  </a:lnTo>
                  <a:lnTo>
                    <a:pt x="120" y="86"/>
                  </a:lnTo>
                  <a:lnTo>
                    <a:pt x="116" y="100"/>
                  </a:lnTo>
                  <a:lnTo>
                    <a:pt x="108" y="116"/>
                  </a:lnTo>
                  <a:lnTo>
                    <a:pt x="96" y="132"/>
                  </a:lnTo>
                  <a:lnTo>
                    <a:pt x="80" y="148"/>
                  </a:lnTo>
                  <a:lnTo>
                    <a:pt x="60" y="166"/>
                  </a:lnTo>
                  <a:lnTo>
                    <a:pt x="60" y="166"/>
                  </a:lnTo>
                  <a:lnTo>
                    <a:pt x="40" y="148"/>
                  </a:lnTo>
                  <a:lnTo>
                    <a:pt x="24" y="132"/>
                  </a:lnTo>
                  <a:lnTo>
                    <a:pt x="12" y="116"/>
                  </a:lnTo>
                  <a:lnTo>
                    <a:pt x="4" y="100"/>
                  </a:lnTo>
                  <a:lnTo>
                    <a:pt x="0" y="86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4" y="48"/>
                  </a:lnTo>
                  <a:lnTo>
                    <a:pt x="10" y="38"/>
                  </a:lnTo>
                  <a:lnTo>
                    <a:pt x="16" y="28"/>
                  </a:lnTo>
                  <a:lnTo>
                    <a:pt x="28" y="14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9"/>
            <p:cNvSpPr/>
            <p:nvPr/>
          </p:nvSpPr>
          <p:spPr>
            <a:xfrm>
              <a:off x="5973592" y="3600419"/>
              <a:ext cx="244817" cy="333223"/>
            </a:xfrm>
            <a:custGeom>
              <a:rect b="b" l="l" r="r" t="t"/>
              <a:pathLst>
                <a:path extrusionOk="0" h="98" w="72">
                  <a:moveTo>
                    <a:pt x="46" y="0"/>
                  </a:moveTo>
                  <a:lnTo>
                    <a:pt x="46" y="0"/>
                  </a:lnTo>
                  <a:lnTo>
                    <a:pt x="54" y="8"/>
                  </a:lnTo>
                  <a:lnTo>
                    <a:pt x="62" y="18"/>
                  </a:lnTo>
                  <a:lnTo>
                    <a:pt x="68" y="28"/>
                  </a:lnTo>
                  <a:lnTo>
                    <a:pt x="70" y="36"/>
                  </a:lnTo>
                  <a:lnTo>
                    <a:pt x="72" y="44"/>
                  </a:lnTo>
                  <a:lnTo>
                    <a:pt x="70" y="52"/>
                  </a:lnTo>
                  <a:lnTo>
                    <a:pt x="68" y="60"/>
                  </a:lnTo>
                  <a:lnTo>
                    <a:pt x="64" y="68"/>
                  </a:lnTo>
                  <a:lnTo>
                    <a:pt x="58" y="78"/>
                  </a:lnTo>
                  <a:lnTo>
                    <a:pt x="48" y="88"/>
                  </a:lnTo>
                  <a:lnTo>
                    <a:pt x="36" y="98"/>
                  </a:lnTo>
                  <a:lnTo>
                    <a:pt x="36" y="98"/>
                  </a:lnTo>
                  <a:lnTo>
                    <a:pt x="24" y="88"/>
                  </a:lnTo>
                  <a:lnTo>
                    <a:pt x="14" y="78"/>
                  </a:lnTo>
                  <a:lnTo>
                    <a:pt x="8" y="68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10" y="18"/>
                  </a:lnTo>
                  <a:lnTo>
                    <a:pt x="18" y="8"/>
                  </a:lnTo>
                  <a:lnTo>
                    <a:pt x="26" y="0"/>
                  </a:lnTo>
                  <a:lnTo>
                    <a:pt x="4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50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9"/>
            <p:cNvSpPr/>
            <p:nvPr/>
          </p:nvSpPr>
          <p:spPr>
            <a:xfrm>
              <a:off x="5320747" y="2808165"/>
              <a:ext cx="557638" cy="948667"/>
            </a:xfrm>
            <a:custGeom>
              <a:rect b="b" l="l" r="r" t="t"/>
              <a:pathLst>
                <a:path extrusionOk="0" h="279" w="164">
                  <a:moveTo>
                    <a:pt x="164" y="172"/>
                  </a:moveTo>
                  <a:lnTo>
                    <a:pt x="86" y="208"/>
                  </a:lnTo>
                  <a:lnTo>
                    <a:pt x="86" y="208"/>
                  </a:lnTo>
                  <a:lnTo>
                    <a:pt x="86" y="208"/>
                  </a:lnTo>
                  <a:lnTo>
                    <a:pt x="82" y="222"/>
                  </a:lnTo>
                  <a:lnTo>
                    <a:pt x="78" y="233"/>
                  </a:lnTo>
                  <a:lnTo>
                    <a:pt x="70" y="243"/>
                  </a:lnTo>
                  <a:lnTo>
                    <a:pt x="62" y="253"/>
                  </a:lnTo>
                  <a:lnTo>
                    <a:pt x="52" y="261"/>
                  </a:lnTo>
                  <a:lnTo>
                    <a:pt x="42" y="267"/>
                  </a:lnTo>
                  <a:lnTo>
                    <a:pt x="28" y="273"/>
                  </a:lnTo>
                  <a:lnTo>
                    <a:pt x="14" y="279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0" y="184"/>
                  </a:lnTo>
                  <a:lnTo>
                    <a:pt x="2" y="164"/>
                  </a:lnTo>
                  <a:lnTo>
                    <a:pt x="6" y="142"/>
                  </a:lnTo>
                  <a:lnTo>
                    <a:pt x="16" y="122"/>
                  </a:lnTo>
                  <a:lnTo>
                    <a:pt x="88" y="0"/>
                  </a:lnTo>
                  <a:lnTo>
                    <a:pt x="164" y="172"/>
                  </a:lnTo>
                  <a:close/>
                </a:path>
              </a:pathLst>
            </a:cu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5320747" y="2808165"/>
              <a:ext cx="557638" cy="948667"/>
            </a:xfrm>
            <a:custGeom>
              <a:rect b="b" l="l" r="r" t="t"/>
              <a:pathLst>
                <a:path extrusionOk="0" h="279" w="164">
                  <a:moveTo>
                    <a:pt x="164" y="172"/>
                  </a:moveTo>
                  <a:lnTo>
                    <a:pt x="86" y="208"/>
                  </a:lnTo>
                  <a:lnTo>
                    <a:pt x="86" y="208"/>
                  </a:lnTo>
                  <a:lnTo>
                    <a:pt x="86" y="208"/>
                  </a:lnTo>
                  <a:lnTo>
                    <a:pt x="82" y="222"/>
                  </a:lnTo>
                  <a:lnTo>
                    <a:pt x="78" y="233"/>
                  </a:lnTo>
                  <a:lnTo>
                    <a:pt x="70" y="243"/>
                  </a:lnTo>
                  <a:lnTo>
                    <a:pt x="62" y="253"/>
                  </a:lnTo>
                  <a:lnTo>
                    <a:pt x="52" y="261"/>
                  </a:lnTo>
                  <a:lnTo>
                    <a:pt x="42" y="267"/>
                  </a:lnTo>
                  <a:lnTo>
                    <a:pt x="28" y="273"/>
                  </a:lnTo>
                  <a:lnTo>
                    <a:pt x="14" y="279"/>
                  </a:lnTo>
                  <a:lnTo>
                    <a:pt x="2" y="206"/>
                  </a:lnTo>
                  <a:lnTo>
                    <a:pt x="2" y="206"/>
                  </a:lnTo>
                  <a:lnTo>
                    <a:pt x="0" y="184"/>
                  </a:lnTo>
                  <a:lnTo>
                    <a:pt x="2" y="164"/>
                  </a:lnTo>
                  <a:lnTo>
                    <a:pt x="6" y="142"/>
                  </a:lnTo>
                  <a:lnTo>
                    <a:pt x="16" y="122"/>
                  </a:lnTo>
                  <a:lnTo>
                    <a:pt x="88" y="0"/>
                  </a:lnTo>
                  <a:lnTo>
                    <a:pt x="164" y="1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9"/>
            <p:cNvSpPr/>
            <p:nvPr/>
          </p:nvSpPr>
          <p:spPr>
            <a:xfrm>
              <a:off x="5320747" y="2835367"/>
              <a:ext cx="292420" cy="921465"/>
            </a:xfrm>
            <a:custGeom>
              <a:rect b="b" l="l" r="r" t="t"/>
              <a:pathLst>
                <a:path extrusionOk="0" h="271" w="86">
                  <a:moveTo>
                    <a:pt x="84" y="0"/>
                  </a:moveTo>
                  <a:lnTo>
                    <a:pt x="16" y="114"/>
                  </a:lnTo>
                  <a:lnTo>
                    <a:pt x="16" y="114"/>
                  </a:lnTo>
                  <a:lnTo>
                    <a:pt x="8" y="130"/>
                  </a:lnTo>
                  <a:lnTo>
                    <a:pt x="4" y="144"/>
                  </a:lnTo>
                  <a:lnTo>
                    <a:pt x="0" y="160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98"/>
                  </a:lnTo>
                  <a:lnTo>
                    <a:pt x="14" y="271"/>
                  </a:lnTo>
                  <a:lnTo>
                    <a:pt x="14" y="271"/>
                  </a:lnTo>
                  <a:lnTo>
                    <a:pt x="28" y="265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4" y="180"/>
                  </a:lnTo>
                  <a:lnTo>
                    <a:pt x="16" y="158"/>
                  </a:lnTo>
                  <a:lnTo>
                    <a:pt x="22" y="13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58" y="5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1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9"/>
            <p:cNvSpPr/>
            <p:nvPr/>
          </p:nvSpPr>
          <p:spPr>
            <a:xfrm>
              <a:off x="6313616" y="2808165"/>
              <a:ext cx="557638" cy="948667"/>
            </a:xfrm>
            <a:custGeom>
              <a:rect b="b" l="l" r="r" t="t"/>
              <a:pathLst>
                <a:path extrusionOk="0" h="279" w="164">
                  <a:moveTo>
                    <a:pt x="0" y="172"/>
                  </a:move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2" y="222"/>
                  </a:lnTo>
                  <a:lnTo>
                    <a:pt x="86" y="233"/>
                  </a:lnTo>
                  <a:lnTo>
                    <a:pt x="94" y="243"/>
                  </a:lnTo>
                  <a:lnTo>
                    <a:pt x="102" y="253"/>
                  </a:lnTo>
                  <a:lnTo>
                    <a:pt x="112" y="261"/>
                  </a:lnTo>
                  <a:lnTo>
                    <a:pt x="122" y="267"/>
                  </a:lnTo>
                  <a:lnTo>
                    <a:pt x="136" y="273"/>
                  </a:lnTo>
                  <a:lnTo>
                    <a:pt x="150" y="279"/>
                  </a:lnTo>
                  <a:lnTo>
                    <a:pt x="162" y="206"/>
                  </a:lnTo>
                  <a:lnTo>
                    <a:pt x="162" y="206"/>
                  </a:lnTo>
                  <a:lnTo>
                    <a:pt x="164" y="184"/>
                  </a:lnTo>
                  <a:lnTo>
                    <a:pt x="162" y="164"/>
                  </a:lnTo>
                  <a:lnTo>
                    <a:pt x="158" y="142"/>
                  </a:lnTo>
                  <a:lnTo>
                    <a:pt x="148" y="122"/>
                  </a:lnTo>
                  <a:lnTo>
                    <a:pt x="76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9"/>
            <p:cNvSpPr/>
            <p:nvPr/>
          </p:nvSpPr>
          <p:spPr>
            <a:xfrm>
              <a:off x="6313616" y="2808165"/>
              <a:ext cx="557638" cy="948667"/>
            </a:xfrm>
            <a:custGeom>
              <a:rect b="b" l="l" r="r" t="t"/>
              <a:pathLst>
                <a:path extrusionOk="0" h="279" w="164">
                  <a:moveTo>
                    <a:pt x="0" y="172"/>
                  </a:move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82" y="222"/>
                  </a:lnTo>
                  <a:lnTo>
                    <a:pt x="86" y="233"/>
                  </a:lnTo>
                  <a:lnTo>
                    <a:pt x="94" y="243"/>
                  </a:lnTo>
                  <a:lnTo>
                    <a:pt x="102" y="253"/>
                  </a:lnTo>
                  <a:lnTo>
                    <a:pt x="112" y="261"/>
                  </a:lnTo>
                  <a:lnTo>
                    <a:pt x="122" y="267"/>
                  </a:lnTo>
                  <a:lnTo>
                    <a:pt x="136" y="273"/>
                  </a:lnTo>
                  <a:lnTo>
                    <a:pt x="150" y="279"/>
                  </a:lnTo>
                  <a:lnTo>
                    <a:pt x="162" y="206"/>
                  </a:lnTo>
                  <a:lnTo>
                    <a:pt x="162" y="206"/>
                  </a:lnTo>
                  <a:lnTo>
                    <a:pt x="164" y="184"/>
                  </a:lnTo>
                  <a:lnTo>
                    <a:pt x="162" y="164"/>
                  </a:lnTo>
                  <a:lnTo>
                    <a:pt x="158" y="142"/>
                  </a:lnTo>
                  <a:lnTo>
                    <a:pt x="148" y="122"/>
                  </a:lnTo>
                  <a:lnTo>
                    <a:pt x="76" y="0"/>
                  </a:lnTo>
                  <a:lnTo>
                    <a:pt x="0" y="1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9"/>
            <p:cNvSpPr/>
            <p:nvPr/>
          </p:nvSpPr>
          <p:spPr>
            <a:xfrm>
              <a:off x="6578834" y="2828567"/>
              <a:ext cx="292420" cy="928265"/>
            </a:xfrm>
            <a:custGeom>
              <a:rect b="b" l="l" r="r" t="t"/>
              <a:pathLst>
                <a:path extrusionOk="0" h="273" w="86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8" y="52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64" y="136"/>
                  </a:lnTo>
                  <a:lnTo>
                    <a:pt x="70" y="160"/>
                  </a:lnTo>
                  <a:lnTo>
                    <a:pt x="72" y="182"/>
                  </a:lnTo>
                  <a:lnTo>
                    <a:pt x="70" y="204"/>
                  </a:lnTo>
                  <a:lnTo>
                    <a:pt x="58" y="267"/>
                  </a:lnTo>
                  <a:lnTo>
                    <a:pt x="58" y="267"/>
                  </a:lnTo>
                  <a:lnTo>
                    <a:pt x="72" y="273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6" y="178"/>
                  </a:lnTo>
                  <a:lnTo>
                    <a:pt x="86" y="178"/>
                  </a:lnTo>
                  <a:lnTo>
                    <a:pt x="86" y="162"/>
                  </a:lnTo>
                  <a:lnTo>
                    <a:pt x="82" y="146"/>
                  </a:lnTo>
                  <a:lnTo>
                    <a:pt x="78" y="132"/>
                  </a:lnTo>
                  <a:lnTo>
                    <a:pt x="70" y="1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1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9"/>
            <p:cNvSpPr/>
            <p:nvPr/>
          </p:nvSpPr>
          <p:spPr>
            <a:xfrm>
              <a:off x="5443155" y="1233856"/>
              <a:ext cx="1305690" cy="2172751"/>
            </a:xfrm>
            <a:custGeom>
              <a:rect b="b" l="l" r="r" t="t"/>
              <a:pathLst>
                <a:path extrusionOk="0" h="639" w="384">
                  <a:moveTo>
                    <a:pt x="380" y="148"/>
                  </a:moveTo>
                  <a:lnTo>
                    <a:pt x="380" y="148"/>
                  </a:lnTo>
                  <a:lnTo>
                    <a:pt x="376" y="126"/>
                  </a:lnTo>
                  <a:lnTo>
                    <a:pt x="370" y="104"/>
                  </a:lnTo>
                  <a:lnTo>
                    <a:pt x="362" y="84"/>
                  </a:lnTo>
                  <a:lnTo>
                    <a:pt x="354" y="64"/>
                  </a:lnTo>
                  <a:lnTo>
                    <a:pt x="346" y="46"/>
                  </a:lnTo>
                  <a:lnTo>
                    <a:pt x="336" y="30"/>
                  </a:lnTo>
                  <a:lnTo>
                    <a:pt x="316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48" y="30"/>
                  </a:lnTo>
                  <a:lnTo>
                    <a:pt x="38" y="46"/>
                  </a:lnTo>
                  <a:lnTo>
                    <a:pt x="30" y="64"/>
                  </a:lnTo>
                  <a:lnTo>
                    <a:pt x="22" y="84"/>
                  </a:lnTo>
                  <a:lnTo>
                    <a:pt x="14" y="104"/>
                  </a:lnTo>
                  <a:lnTo>
                    <a:pt x="8" y="126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0" y="181"/>
                  </a:lnTo>
                  <a:lnTo>
                    <a:pt x="0" y="215"/>
                  </a:lnTo>
                  <a:lnTo>
                    <a:pt x="0" y="249"/>
                  </a:lnTo>
                  <a:lnTo>
                    <a:pt x="4" y="283"/>
                  </a:lnTo>
                  <a:lnTo>
                    <a:pt x="8" y="319"/>
                  </a:lnTo>
                  <a:lnTo>
                    <a:pt x="16" y="353"/>
                  </a:lnTo>
                  <a:lnTo>
                    <a:pt x="24" y="387"/>
                  </a:lnTo>
                  <a:lnTo>
                    <a:pt x="32" y="421"/>
                  </a:lnTo>
                  <a:lnTo>
                    <a:pt x="54" y="485"/>
                  </a:lnTo>
                  <a:lnTo>
                    <a:pt x="78" y="543"/>
                  </a:lnTo>
                  <a:lnTo>
                    <a:pt x="100" y="595"/>
                  </a:lnTo>
                  <a:lnTo>
                    <a:pt x="120" y="639"/>
                  </a:lnTo>
                  <a:lnTo>
                    <a:pt x="264" y="639"/>
                  </a:lnTo>
                  <a:lnTo>
                    <a:pt x="264" y="639"/>
                  </a:lnTo>
                  <a:lnTo>
                    <a:pt x="284" y="595"/>
                  </a:lnTo>
                  <a:lnTo>
                    <a:pt x="306" y="543"/>
                  </a:lnTo>
                  <a:lnTo>
                    <a:pt x="330" y="485"/>
                  </a:lnTo>
                  <a:lnTo>
                    <a:pt x="352" y="421"/>
                  </a:lnTo>
                  <a:lnTo>
                    <a:pt x="360" y="387"/>
                  </a:lnTo>
                  <a:lnTo>
                    <a:pt x="368" y="353"/>
                  </a:lnTo>
                  <a:lnTo>
                    <a:pt x="376" y="319"/>
                  </a:lnTo>
                  <a:lnTo>
                    <a:pt x="380" y="283"/>
                  </a:lnTo>
                  <a:lnTo>
                    <a:pt x="384" y="249"/>
                  </a:lnTo>
                  <a:lnTo>
                    <a:pt x="384" y="215"/>
                  </a:lnTo>
                  <a:lnTo>
                    <a:pt x="384" y="181"/>
                  </a:lnTo>
                  <a:lnTo>
                    <a:pt x="380" y="148"/>
                  </a:ln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100000">
                  <a:srgbClr val="A5A5A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9"/>
            <p:cNvSpPr/>
            <p:nvPr/>
          </p:nvSpPr>
          <p:spPr>
            <a:xfrm>
              <a:off x="5443155" y="1233856"/>
              <a:ext cx="1305690" cy="2172751"/>
            </a:xfrm>
            <a:custGeom>
              <a:rect b="b" l="l" r="r" t="t"/>
              <a:pathLst>
                <a:path extrusionOk="0" h="639" w="384">
                  <a:moveTo>
                    <a:pt x="380" y="148"/>
                  </a:moveTo>
                  <a:lnTo>
                    <a:pt x="380" y="148"/>
                  </a:lnTo>
                  <a:lnTo>
                    <a:pt x="376" y="126"/>
                  </a:lnTo>
                  <a:lnTo>
                    <a:pt x="370" y="104"/>
                  </a:lnTo>
                  <a:lnTo>
                    <a:pt x="362" y="84"/>
                  </a:lnTo>
                  <a:lnTo>
                    <a:pt x="354" y="64"/>
                  </a:lnTo>
                  <a:lnTo>
                    <a:pt x="346" y="46"/>
                  </a:lnTo>
                  <a:lnTo>
                    <a:pt x="336" y="30"/>
                  </a:lnTo>
                  <a:lnTo>
                    <a:pt x="316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48" y="30"/>
                  </a:lnTo>
                  <a:lnTo>
                    <a:pt x="38" y="46"/>
                  </a:lnTo>
                  <a:lnTo>
                    <a:pt x="30" y="64"/>
                  </a:lnTo>
                  <a:lnTo>
                    <a:pt x="22" y="84"/>
                  </a:lnTo>
                  <a:lnTo>
                    <a:pt x="14" y="104"/>
                  </a:lnTo>
                  <a:lnTo>
                    <a:pt x="8" y="126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0" y="181"/>
                  </a:lnTo>
                  <a:lnTo>
                    <a:pt x="0" y="215"/>
                  </a:lnTo>
                  <a:lnTo>
                    <a:pt x="0" y="249"/>
                  </a:lnTo>
                  <a:lnTo>
                    <a:pt x="4" y="283"/>
                  </a:lnTo>
                  <a:lnTo>
                    <a:pt x="8" y="319"/>
                  </a:lnTo>
                  <a:lnTo>
                    <a:pt x="16" y="353"/>
                  </a:lnTo>
                  <a:lnTo>
                    <a:pt x="24" y="387"/>
                  </a:lnTo>
                  <a:lnTo>
                    <a:pt x="32" y="421"/>
                  </a:lnTo>
                  <a:lnTo>
                    <a:pt x="54" y="485"/>
                  </a:lnTo>
                  <a:lnTo>
                    <a:pt x="78" y="543"/>
                  </a:lnTo>
                  <a:lnTo>
                    <a:pt x="100" y="595"/>
                  </a:lnTo>
                  <a:lnTo>
                    <a:pt x="120" y="639"/>
                  </a:lnTo>
                  <a:lnTo>
                    <a:pt x="264" y="639"/>
                  </a:lnTo>
                  <a:lnTo>
                    <a:pt x="264" y="639"/>
                  </a:lnTo>
                  <a:lnTo>
                    <a:pt x="284" y="595"/>
                  </a:lnTo>
                  <a:lnTo>
                    <a:pt x="306" y="543"/>
                  </a:lnTo>
                  <a:lnTo>
                    <a:pt x="330" y="485"/>
                  </a:lnTo>
                  <a:lnTo>
                    <a:pt x="352" y="421"/>
                  </a:lnTo>
                  <a:lnTo>
                    <a:pt x="360" y="387"/>
                  </a:lnTo>
                  <a:lnTo>
                    <a:pt x="368" y="353"/>
                  </a:lnTo>
                  <a:lnTo>
                    <a:pt x="376" y="319"/>
                  </a:lnTo>
                  <a:lnTo>
                    <a:pt x="380" y="283"/>
                  </a:lnTo>
                  <a:lnTo>
                    <a:pt x="384" y="249"/>
                  </a:lnTo>
                  <a:lnTo>
                    <a:pt x="384" y="215"/>
                  </a:lnTo>
                  <a:lnTo>
                    <a:pt x="384" y="181"/>
                  </a:lnTo>
                  <a:lnTo>
                    <a:pt x="380" y="1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9"/>
            <p:cNvSpPr/>
            <p:nvPr/>
          </p:nvSpPr>
          <p:spPr>
            <a:xfrm>
              <a:off x="5851184" y="3406607"/>
              <a:ext cx="489634" cy="193814"/>
            </a:xfrm>
            <a:custGeom>
              <a:rect b="b" l="l" r="r" t="t"/>
              <a:pathLst>
                <a:path extrusionOk="0" h="57" w="144">
                  <a:moveTo>
                    <a:pt x="26" y="48"/>
                  </a:moveTo>
                  <a:lnTo>
                    <a:pt x="26" y="48"/>
                  </a:lnTo>
                  <a:lnTo>
                    <a:pt x="30" y="51"/>
                  </a:lnTo>
                  <a:lnTo>
                    <a:pt x="34" y="55"/>
                  </a:lnTo>
                  <a:lnTo>
                    <a:pt x="40" y="57"/>
                  </a:lnTo>
                  <a:lnTo>
                    <a:pt x="46" y="57"/>
                  </a:lnTo>
                  <a:lnTo>
                    <a:pt x="98" y="57"/>
                  </a:lnTo>
                  <a:lnTo>
                    <a:pt x="98" y="57"/>
                  </a:lnTo>
                  <a:lnTo>
                    <a:pt x="104" y="57"/>
                  </a:lnTo>
                  <a:lnTo>
                    <a:pt x="110" y="55"/>
                  </a:lnTo>
                  <a:lnTo>
                    <a:pt x="114" y="51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9"/>
            <p:cNvSpPr/>
            <p:nvPr/>
          </p:nvSpPr>
          <p:spPr>
            <a:xfrm>
              <a:off x="5851184" y="3406607"/>
              <a:ext cx="489634" cy="193814"/>
            </a:xfrm>
            <a:custGeom>
              <a:rect b="b" l="l" r="r" t="t"/>
              <a:pathLst>
                <a:path extrusionOk="0" h="57" w="144">
                  <a:moveTo>
                    <a:pt x="26" y="48"/>
                  </a:moveTo>
                  <a:lnTo>
                    <a:pt x="26" y="48"/>
                  </a:lnTo>
                  <a:lnTo>
                    <a:pt x="30" y="51"/>
                  </a:lnTo>
                  <a:lnTo>
                    <a:pt x="34" y="55"/>
                  </a:lnTo>
                  <a:lnTo>
                    <a:pt x="40" y="57"/>
                  </a:lnTo>
                  <a:lnTo>
                    <a:pt x="46" y="57"/>
                  </a:lnTo>
                  <a:lnTo>
                    <a:pt x="98" y="57"/>
                  </a:lnTo>
                  <a:lnTo>
                    <a:pt x="98" y="57"/>
                  </a:lnTo>
                  <a:lnTo>
                    <a:pt x="104" y="57"/>
                  </a:lnTo>
                  <a:lnTo>
                    <a:pt x="110" y="55"/>
                  </a:lnTo>
                  <a:lnTo>
                    <a:pt x="114" y="51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" y="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9"/>
            <p:cNvSpPr/>
            <p:nvPr/>
          </p:nvSpPr>
          <p:spPr>
            <a:xfrm>
              <a:off x="5674371" y="921034"/>
              <a:ext cx="843258" cy="312822"/>
            </a:xfrm>
            <a:custGeom>
              <a:rect b="b" l="l" r="r" t="t"/>
              <a:pathLst>
                <a:path extrusionOk="0" h="92" w="248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2" y="50"/>
                  </a:lnTo>
                  <a:lnTo>
                    <a:pt x="22" y="70"/>
                  </a:lnTo>
                  <a:lnTo>
                    <a:pt x="0" y="92"/>
                  </a:lnTo>
                  <a:lnTo>
                    <a:pt x="248" y="92"/>
                  </a:lnTo>
                  <a:lnTo>
                    <a:pt x="248" y="92"/>
                  </a:lnTo>
                  <a:lnTo>
                    <a:pt x="226" y="70"/>
                  </a:lnTo>
                  <a:lnTo>
                    <a:pt x="206" y="50"/>
                  </a:lnTo>
                  <a:lnTo>
                    <a:pt x="184" y="34"/>
                  </a:lnTo>
                  <a:lnTo>
                    <a:pt x="166" y="20"/>
                  </a:lnTo>
                  <a:lnTo>
                    <a:pt x="136" y="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9"/>
            <p:cNvSpPr/>
            <p:nvPr/>
          </p:nvSpPr>
          <p:spPr>
            <a:xfrm>
              <a:off x="5674371" y="921034"/>
              <a:ext cx="843258" cy="312822"/>
            </a:xfrm>
            <a:custGeom>
              <a:rect b="b" l="l" r="r" t="t"/>
              <a:pathLst>
                <a:path extrusionOk="0" h="92" w="248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2" y="50"/>
                  </a:lnTo>
                  <a:lnTo>
                    <a:pt x="22" y="70"/>
                  </a:lnTo>
                  <a:lnTo>
                    <a:pt x="0" y="92"/>
                  </a:lnTo>
                  <a:lnTo>
                    <a:pt x="248" y="92"/>
                  </a:lnTo>
                  <a:lnTo>
                    <a:pt x="248" y="92"/>
                  </a:lnTo>
                  <a:lnTo>
                    <a:pt x="226" y="70"/>
                  </a:lnTo>
                  <a:lnTo>
                    <a:pt x="206" y="50"/>
                  </a:lnTo>
                  <a:lnTo>
                    <a:pt x="184" y="34"/>
                  </a:lnTo>
                  <a:lnTo>
                    <a:pt x="166" y="20"/>
                  </a:lnTo>
                  <a:lnTo>
                    <a:pt x="136" y="4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9"/>
            <p:cNvSpPr/>
            <p:nvPr/>
          </p:nvSpPr>
          <p:spPr>
            <a:xfrm>
              <a:off x="5443155" y="1233856"/>
              <a:ext cx="482833" cy="2172751"/>
            </a:xfrm>
            <a:custGeom>
              <a:rect b="b" l="l" r="r" t="t"/>
              <a:pathLst>
                <a:path extrusionOk="0" h="639" w="142">
                  <a:moveTo>
                    <a:pt x="114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48" y="30"/>
                  </a:lnTo>
                  <a:lnTo>
                    <a:pt x="38" y="46"/>
                  </a:lnTo>
                  <a:lnTo>
                    <a:pt x="30" y="64"/>
                  </a:lnTo>
                  <a:lnTo>
                    <a:pt x="22" y="84"/>
                  </a:lnTo>
                  <a:lnTo>
                    <a:pt x="14" y="104"/>
                  </a:lnTo>
                  <a:lnTo>
                    <a:pt x="8" y="126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0" y="18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45"/>
                  </a:lnTo>
                  <a:lnTo>
                    <a:pt x="2" y="275"/>
                  </a:lnTo>
                  <a:lnTo>
                    <a:pt x="6" y="305"/>
                  </a:lnTo>
                  <a:lnTo>
                    <a:pt x="12" y="335"/>
                  </a:lnTo>
                  <a:lnTo>
                    <a:pt x="26" y="395"/>
                  </a:lnTo>
                  <a:lnTo>
                    <a:pt x="44" y="453"/>
                  </a:lnTo>
                  <a:lnTo>
                    <a:pt x="62" y="507"/>
                  </a:lnTo>
                  <a:lnTo>
                    <a:pt x="82" y="557"/>
                  </a:lnTo>
                  <a:lnTo>
                    <a:pt x="102" y="601"/>
                  </a:lnTo>
                  <a:lnTo>
                    <a:pt x="120" y="639"/>
                  </a:lnTo>
                  <a:lnTo>
                    <a:pt x="120" y="639"/>
                  </a:lnTo>
                  <a:lnTo>
                    <a:pt x="142" y="639"/>
                  </a:lnTo>
                  <a:lnTo>
                    <a:pt x="142" y="639"/>
                  </a:lnTo>
                  <a:lnTo>
                    <a:pt x="120" y="577"/>
                  </a:lnTo>
                  <a:lnTo>
                    <a:pt x="100" y="519"/>
                  </a:lnTo>
                  <a:lnTo>
                    <a:pt x="84" y="465"/>
                  </a:lnTo>
                  <a:lnTo>
                    <a:pt x="70" y="413"/>
                  </a:lnTo>
                  <a:lnTo>
                    <a:pt x="60" y="367"/>
                  </a:lnTo>
                  <a:lnTo>
                    <a:pt x="52" y="323"/>
                  </a:lnTo>
                  <a:lnTo>
                    <a:pt x="46" y="281"/>
                  </a:lnTo>
                  <a:lnTo>
                    <a:pt x="44" y="243"/>
                  </a:lnTo>
                  <a:lnTo>
                    <a:pt x="44" y="205"/>
                  </a:lnTo>
                  <a:lnTo>
                    <a:pt x="48" y="171"/>
                  </a:lnTo>
                  <a:lnTo>
                    <a:pt x="52" y="140"/>
                  </a:lnTo>
                  <a:lnTo>
                    <a:pt x="60" y="110"/>
                  </a:lnTo>
                  <a:lnTo>
                    <a:pt x="70" y="82"/>
                  </a:lnTo>
                  <a:lnTo>
                    <a:pt x="82" y="54"/>
                  </a:lnTo>
                  <a:lnTo>
                    <a:pt x="96" y="2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9"/>
            <p:cNvSpPr/>
            <p:nvPr/>
          </p:nvSpPr>
          <p:spPr>
            <a:xfrm>
              <a:off x="5443155" y="1233856"/>
              <a:ext cx="482833" cy="2172751"/>
            </a:xfrm>
            <a:custGeom>
              <a:rect b="b" l="l" r="r" t="t"/>
              <a:pathLst>
                <a:path extrusionOk="0" h="639" w="142">
                  <a:moveTo>
                    <a:pt x="114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48" y="30"/>
                  </a:lnTo>
                  <a:lnTo>
                    <a:pt x="38" y="46"/>
                  </a:lnTo>
                  <a:lnTo>
                    <a:pt x="30" y="64"/>
                  </a:lnTo>
                  <a:lnTo>
                    <a:pt x="22" y="84"/>
                  </a:lnTo>
                  <a:lnTo>
                    <a:pt x="14" y="104"/>
                  </a:lnTo>
                  <a:lnTo>
                    <a:pt x="8" y="126"/>
                  </a:lnTo>
                  <a:lnTo>
                    <a:pt x="4" y="148"/>
                  </a:lnTo>
                  <a:lnTo>
                    <a:pt x="4" y="148"/>
                  </a:lnTo>
                  <a:lnTo>
                    <a:pt x="0" y="181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245"/>
                  </a:lnTo>
                  <a:lnTo>
                    <a:pt x="2" y="275"/>
                  </a:lnTo>
                  <a:lnTo>
                    <a:pt x="6" y="305"/>
                  </a:lnTo>
                  <a:lnTo>
                    <a:pt x="12" y="335"/>
                  </a:lnTo>
                  <a:lnTo>
                    <a:pt x="26" y="395"/>
                  </a:lnTo>
                  <a:lnTo>
                    <a:pt x="44" y="453"/>
                  </a:lnTo>
                  <a:lnTo>
                    <a:pt x="62" y="507"/>
                  </a:lnTo>
                  <a:lnTo>
                    <a:pt x="82" y="557"/>
                  </a:lnTo>
                  <a:lnTo>
                    <a:pt x="102" y="601"/>
                  </a:lnTo>
                  <a:lnTo>
                    <a:pt x="120" y="639"/>
                  </a:lnTo>
                  <a:lnTo>
                    <a:pt x="120" y="639"/>
                  </a:lnTo>
                  <a:lnTo>
                    <a:pt x="142" y="639"/>
                  </a:lnTo>
                  <a:lnTo>
                    <a:pt x="142" y="639"/>
                  </a:lnTo>
                  <a:lnTo>
                    <a:pt x="120" y="577"/>
                  </a:lnTo>
                  <a:lnTo>
                    <a:pt x="100" y="519"/>
                  </a:lnTo>
                  <a:lnTo>
                    <a:pt x="84" y="465"/>
                  </a:lnTo>
                  <a:lnTo>
                    <a:pt x="70" y="413"/>
                  </a:lnTo>
                  <a:lnTo>
                    <a:pt x="60" y="367"/>
                  </a:lnTo>
                  <a:lnTo>
                    <a:pt x="52" y="323"/>
                  </a:lnTo>
                  <a:lnTo>
                    <a:pt x="46" y="281"/>
                  </a:lnTo>
                  <a:lnTo>
                    <a:pt x="44" y="243"/>
                  </a:lnTo>
                  <a:lnTo>
                    <a:pt x="44" y="205"/>
                  </a:lnTo>
                  <a:lnTo>
                    <a:pt x="48" y="171"/>
                  </a:lnTo>
                  <a:lnTo>
                    <a:pt x="52" y="140"/>
                  </a:lnTo>
                  <a:lnTo>
                    <a:pt x="60" y="110"/>
                  </a:lnTo>
                  <a:lnTo>
                    <a:pt x="70" y="82"/>
                  </a:lnTo>
                  <a:lnTo>
                    <a:pt x="82" y="54"/>
                  </a:lnTo>
                  <a:lnTo>
                    <a:pt x="96" y="2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9"/>
            <p:cNvSpPr/>
            <p:nvPr/>
          </p:nvSpPr>
          <p:spPr>
            <a:xfrm>
              <a:off x="5851184" y="3406607"/>
              <a:ext cx="156411" cy="193814"/>
            </a:xfrm>
            <a:custGeom>
              <a:rect b="b" l="l" r="r" t="t"/>
              <a:pathLst>
                <a:path extrusionOk="0" h="57" w="46">
                  <a:moveTo>
                    <a:pt x="2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0" y="51"/>
                  </a:lnTo>
                  <a:lnTo>
                    <a:pt x="34" y="55"/>
                  </a:lnTo>
                  <a:lnTo>
                    <a:pt x="40" y="57"/>
                  </a:lnTo>
                  <a:lnTo>
                    <a:pt x="46" y="57"/>
                  </a:lnTo>
                  <a:lnTo>
                    <a:pt x="46" y="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9"/>
            <p:cNvSpPr/>
            <p:nvPr/>
          </p:nvSpPr>
          <p:spPr>
            <a:xfrm>
              <a:off x="5674371" y="921034"/>
              <a:ext cx="421629" cy="312822"/>
            </a:xfrm>
            <a:custGeom>
              <a:rect b="b" l="l" r="r" t="t"/>
              <a:pathLst>
                <a:path extrusionOk="0" h="92" w="124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2" y="50"/>
                  </a:lnTo>
                  <a:lnTo>
                    <a:pt x="22" y="70"/>
                  </a:lnTo>
                  <a:lnTo>
                    <a:pt x="0" y="92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62" y="70"/>
                  </a:lnTo>
                  <a:lnTo>
                    <a:pt x="82" y="4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9"/>
            <p:cNvSpPr/>
            <p:nvPr/>
          </p:nvSpPr>
          <p:spPr>
            <a:xfrm>
              <a:off x="5674371" y="921034"/>
              <a:ext cx="421629" cy="312822"/>
            </a:xfrm>
            <a:custGeom>
              <a:rect b="b" l="l" r="r" t="t"/>
              <a:pathLst>
                <a:path extrusionOk="0" h="92" w="124">
                  <a:moveTo>
                    <a:pt x="124" y="0"/>
                  </a:moveTo>
                  <a:lnTo>
                    <a:pt x="124" y="0"/>
                  </a:lnTo>
                  <a:lnTo>
                    <a:pt x="112" y="4"/>
                  </a:lnTo>
                  <a:lnTo>
                    <a:pt x="82" y="20"/>
                  </a:lnTo>
                  <a:lnTo>
                    <a:pt x="64" y="34"/>
                  </a:lnTo>
                  <a:lnTo>
                    <a:pt x="42" y="50"/>
                  </a:lnTo>
                  <a:lnTo>
                    <a:pt x="22" y="70"/>
                  </a:lnTo>
                  <a:lnTo>
                    <a:pt x="0" y="92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62" y="70"/>
                  </a:lnTo>
                  <a:lnTo>
                    <a:pt x="82" y="46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9"/>
            <p:cNvSpPr/>
            <p:nvPr/>
          </p:nvSpPr>
          <p:spPr>
            <a:xfrm>
              <a:off x="5851184" y="3393006"/>
              <a:ext cx="489634" cy="20401"/>
            </a:xfrm>
            <a:prstGeom prst="ellipse">
              <a:avLst/>
            </a:pr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9"/>
            <p:cNvSpPr/>
            <p:nvPr/>
          </p:nvSpPr>
          <p:spPr>
            <a:xfrm>
              <a:off x="5674371" y="1227055"/>
              <a:ext cx="843258" cy="20401"/>
            </a:xfrm>
            <a:prstGeom prst="ellipse">
              <a:avLst/>
            </a:prstGeom>
            <a:solidFill>
              <a:srgbClr val="2246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9"/>
            <p:cNvSpPr/>
            <p:nvPr/>
          </p:nvSpPr>
          <p:spPr>
            <a:xfrm>
              <a:off x="5694773" y="1383466"/>
              <a:ext cx="802455" cy="805857"/>
            </a:xfrm>
            <a:prstGeom prst="ellipse">
              <a:avLst/>
            </a:prstGeom>
            <a:solidFill>
              <a:srgbClr val="374C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9"/>
            <p:cNvSpPr/>
            <p:nvPr/>
          </p:nvSpPr>
          <p:spPr>
            <a:xfrm>
              <a:off x="5694773" y="1383466"/>
              <a:ext cx="802455" cy="805857"/>
            </a:xfrm>
            <a:custGeom>
              <a:rect b="b" l="l" r="r" t="t"/>
              <a:pathLst>
                <a:path extrusionOk="0" h="237" w="236">
                  <a:moveTo>
                    <a:pt x="0" y="118"/>
                  </a:moveTo>
                  <a:lnTo>
                    <a:pt x="0" y="118"/>
                  </a:lnTo>
                  <a:lnTo>
                    <a:pt x="0" y="106"/>
                  </a:lnTo>
                  <a:lnTo>
                    <a:pt x="2" y="94"/>
                  </a:lnTo>
                  <a:lnTo>
                    <a:pt x="8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8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29"/>
                  </a:lnTo>
                  <a:lnTo>
                    <a:pt x="234" y="141"/>
                  </a:lnTo>
                  <a:lnTo>
                    <a:pt x="228" y="163"/>
                  </a:lnTo>
                  <a:lnTo>
                    <a:pt x="216" y="185"/>
                  </a:lnTo>
                  <a:lnTo>
                    <a:pt x="202" y="201"/>
                  </a:lnTo>
                  <a:lnTo>
                    <a:pt x="184" y="217"/>
                  </a:lnTo>
                  <a:lnTo>
                    <a:pt x="164" y="227"/>
                  </a:lnTo>
                  <a:lnTo>
                    <a:pt x="142" y="235"/>
                  </a:lnTo>
                  <a:lnTo>
                    <a:pt x="130" y="235"/>
                  </a:lnTo>
                  <a:lnTo>
                    <a:pt x="118" y="237"/>
                  </a:lnTo>
                  <a:lnTo>
                    <a:pt x="118" y="237"/>
                  </a:lnTo>
                  <a:lnTo>
                    <a:pt x="106" y="235"/>
                  </a:lnTo>
                  <a:lnTo>
                    <a:pt x="94" y="235"/>
                  </a:lnTo>
                  <a:lnTo>
                    <a:pt x="72" y="227"/>
                  </a:lnTo>
                  <a:lnTo>
                    <a:pt x="52" y="217"/>
                  </a:lnTo>
                  <a:lnTo>
                    <a:pt x="34" y="201"/>
                  </a:lnTo>
                  <a:lnTo>
                    <a:pt x="20" y="185"/>
                  </a:lnTo>
                  <a:lnTo>
                    <a:pt x="8" y="163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9"/>
            <p:cNvSpPr/>
            <p:nvPr/>
          </p:nvSpPr>
          <p:spPr>
            <a:xfrm>
              <a:off x="5694773" y="1369865"/>
              <a:ext cx="802455" cy="792256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9"/>
            <p:cNvSpPr/>
            <p:nvPr/>
          </p:nvSpPr>
          <p:spPr>
            <a:xfrm>
              <a:off x="5694773" y="1369865"/>
              <a:ext cx="802455" cy="792256"/>
            </a:xfrm>
            <a:custGeom>
              <a:rect b="b" l="l" r="r" t="t"/>
              <a:pathLst>
                <a:path extrusionOk="0" h="233" w="236">
                  <a:moveTo>
                    <a:pt x="0" y="118"/>
                  </a:moveTo>
                  <a:lnTo>
                    <a:pt x="0" y="118"/>
                  </a:lnTo>
                  <a:lnTo>
                    <a:pt x="2" y="106"/>
                  </a:lnTo>
                  <a:lnTo>
                    <a:pt x="4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4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0" y="36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2" y="94"/>
                  </a:lnTo>
                  <a:lnTo>
                    <a:pt x="234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4" y="129"/>
                  </a:lnTo>
                  <a:lnTo>
                    <a:pt x="232" y="141"/>
                  </a:lnTo>
                  <a:lnTo>
                    <a:pt x="226" y="163"/>
                  </a:lnTo>
                  <a:lnTo>
                    <a:pt x="216" y="183"/>
                  </a:lnTo>
                  <a:lnTo>
                    <a:pt x="200" y="199"/>
                  </a:lnTo>
                  <a:lnTo>
                    <a:pt x="184" y="213"/>
                  </a:lnTo>
                  <a:lnTo>
                    <a:pt x="164" y="225"/>
                  </a:lnTo>
                  <a:lnTo>
                    <a:pt x="142" y="231"/>
                  </a:lnTo>
                  <a:lnTo>
                    <a:pt x="130" y="233"/>
                  </a:lnTo>
                  <a:lnTo>
                    <a:pt x="118" y="233"/>
                  </a:lnTo>
                  <a:lnTo>
                    <a:pt x="118" y="233"/>
                  </a:lnTo>
                  <a:lnTo>
                    <a:pt x="106" y="233"/>
                  </a:lnTo>
                  <a:lnTo>
                    <a:pt x="94" y="231"/>
                  </a:lnTo>
                  <a:lnTo>
                    <a:pt x="72" y="225"/>
                  </a:lnTo>
                  <a:lnTo>
                    <a:pt x="52" y="213"/>
                  </a:lnTo>
                  <a:lnTo>
                    <a:pt x="36" y="199"/>
                  </a:lnTo>
                  <a:lnTo>
                    <a:pt x="20" y="183"/>
                  </a:lnTo>
                  <a:lnTo>
                    <a:pt x="10" y="163"/>
                  </a:lnTo>
                  <a:lnTo>
                    <a:pt x="4" y="141"/>
                  </a:lnTo>
                  <a:lnTo>
                    <a:pt x="2" y="129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9"/>
            <p:cNvSpPr/>
            <p:nvPr/>
          </p:nvSpPr>
          <p:spPr>
            <a:xfrm>
              <a:off x="5776378" y="1451471"/>
              <a:ext cx="639244" cy="63584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9"/>
            <p:cNvSpPr/>
            <p:nvPr/>
          </p:nvSpPr>
          <p:spPr>
            <a:xfrm>
              <a:off x="5776378" y="1451471"/>
              <a:ext cx="639244" cy="635845"/>
            </a:xfrm>
            <a:custGeom>
              <a:rect b="b" l="l" r="r" t="t"/>
              <a:pathLst>
                <a:path extrusionOk="0" h="187" w="188">
                  <a:moveTo>
                    <a:pt x="0" y="94"/>
                  </a:moveTo>
                  <a:lnTo>
                    <a:pt x="0" y="94"/>
                  </a:lnTo>
                  <a:lnTo>
                    <a:pt x="2" y="74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6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6" y="16"/>
                  </a:lnTo>
                  <a:lnTo>
                    <a:pt x="160" y="28"/>
                  </a:lnTo>
                  <a:lnTo>
                    <a:pt x="172" y="42"/>
                  </a:lnTo>
                  <a:lnTo>
                    <a:pt x="180" y="58"/>
                  </a:lnTo>
                  <a:lnTo>
                    <a:pt x="186" y="74"/>
                  </a:lnTo>
                  <a:lnTo>
                    <a:pt x="188" y="94"/>
                  </a:lnTo>
                  <a:lnTo>
                    <a:pt x="188" y="94"/>
                  </a:lnTo>
                  <a:lnTo>
                    <a:pt x="186" y="111"/>
                  </a:lnTo>
                  <a:lnTo>
                    <a:pt x="180" y="129"/>
                  </a:lnTo>
                  <a:lnTo>
                    <a:pt x="172" y="145"/>
                  </a:lnTo>
                  <a:lnTo>
                    <a:pt x="160" y="159"/>
                  </a:lnTo>
                  <a:lnTo>
                    <a:pt x="146" y="171"/>
                  </a:lnTo>
                  <a:lnTo>
                    <a:pt x="130" y="179"/>
                  </a:lnTo>
                  <a:lnTo>
                    <a:pt x="112" y="185"/>
                  </a:lnTo>
                  <a:lnTo>
                    <a:pt x="94" y="187"/>
                  </a:lnTo>
                  <a:lnTo>
                    <a:pt x="94" y="187"/>
                  </a:lnTo>
                  <a:lnTo>
                    <a:pt x="76" y="185"/>
                  </a:lnTo>
                  <a:lnTo>
                    <a:pt x="58" y="179"/>
                  </a:lnTo>
                  <a:lnTo>
                    <a:pt x="42" y="171"/>
                  </a:lnTo>
                  <a:lnTo>
                    <a:pt x="28" y="159"/>
                  </a:lnTo>
                  <a:lnTo>
                    <a:pt x="16" y="145"/>
                  </a:lnTo>
                  <a:lnTo>
                    <a:pt x="8" y="129"/>
                  </a:lnTo>
                  <a:lnTo>
                    <a:pt x="2" y="111"/>
                  </a:lnTo>
                  <a:lnTo>
                    <a:pt x="0" y="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9"/>
            <p:cNvSpPr/>
            <p:nvPr/>
          </p:nvSpPr>
          <p:spPr>
            <a:xfrm>
              <a:off x="5837583" y="1512675"/>
              <a:ext cx="516836" cy="513436"/>
            </a:xfrm>
            <a:prstGeom prst="ellipse">
              <a:avLst/>
            </a:prstGeom>
            <a:solidFill>
              <a:srgbClr val="38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9"/>
            <p:cNvSpPr/>
            <p:nvPr/>
          </p:nvSpPr>
          <p:spPr>
            <a:xfrm>
              <a:off x="5837583" y="1512675"/>
              <a:ext cx="516836" cy="513436"/>
            </a:xfrm>
            <a:custGeom>
              <a:rect b="b" l="l" r="r" t="t"/>
              <a:pathLst>
                <a:path extrusionOk="0" h="151" w="152">
                  <a:moveTo>
                    <a:pt x="152" y="76"/>
                  </a:moveTo>
                  <a:lnTo>
                    <a:pt x="152" y="76"/>
                  </a:lnTo>
                  <a:lnTo>
                    <a:pt x="152" y="91"/>
                  </a:lnTo>
                  <a:lnTo>
                    <a:pt x="146" y="105"/>
                  </a:lnTo>
                  <a:lnTo>
                    <a:pt x="140" y="117"/>
                  </a:lnTo>
                  <a:lnTo>
                    <a:pt x="130" y="129"/>
                  </a:lnTo>
                  <a:lnTo>
                    <a:pt x="118" y="139"/>
                  </a:lnTo>
                  <a:lnTo>
                    <a:pt x="106" y="145"/>
                  </a:lnTo>
                  <a:lnTo>
                    <a:pt x="92" y="149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0" y="149"/>
                  </a:lnTo>
                  <a:lnTo>
                    <a:pt x="46" y="145"/>
                  </a:lnTo>
                  <a:lnTo>
                    <a:pt x="34" y="139"/>
                  </a:lnTo>
                  <a:lnTo>
                    <a:pt x="22" y="129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0" y="91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4" y="12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92" y="0"/>
                  </a:lnTo>
                  <a:lnTo>
                    <a:pt x="106" y="6"/>
                  </a:lnTo>
                  <a:lnTo>
                    <a:pt x="118" y="12"/>
                  </a:lnTo>
                  <a:lnTo>
                    <a:pt x="130" y="22"/>
                  </a:lnTo>
                  <a:lnTo>
                    <a:pt x="140" y="32"/>
                  </a:lnTo>
                  <a:lnTo>
                    <a:pt x="146" y="46"/>
                  </a:lnTo>
                  <a:lnTo>
                    <a:pt x="152" y="60"/>
                  </a:lnTo>
                  <a:lnTo>
                    <a:pt x="152" y="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9"/>
            <p:cNvSpPr/>
            <p:nvPr/>
          </p:nvSpPr>
          <p:spPr>
            <a:xfrm rot="2700000">
              <a:off x="5943708" y="1528635"/>
              <a:ext cx="108808" cy="264301"/>
            </a:xfrm>
            <a:prstGeom prst="moon">
              <a:avLst>
                <a:gd fmla="val 50000" name="adj"/>
              </a:avLst>
            </a:prstGeom>
            <a:solidFill>
              <a:srgbClr val="CFD2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9"/>
            <p:cNvSpPr/>
            <p:nvPr/>
          </p:nvSpPr>
          <p:spPr>
            <a:xfrm>
              <a:off x="5966792" y="1641884"/>
              <a:ext cx="380826" cy="370627"/>
            </a:xfrm>
            <a:custGeom>
              <a:rect b="b" l="l" r="r" t="t"/>
              <a:pathLst>
                <a:path extrusionOk="0" h="109" w="112">
                  <a:moveTo>
                    <a:pt x="102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8" y="105"/>
                  </a:lnTo>
                  <a:lnTo>
                    <a:pt x="18" y="107"/>
                  </a:lnTo>
                  <a:lnTo>
                    <a:pt x="26" y="109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52" y="109"/>
                  </a:lnTo>
                  <a:lnTo>
                    <a:pt x="66" y="103"/>
                  </a:lnTo>
                  <a:lnTo>
                    <a:pt x="78" y="97"/>
                  </a:lnTo>
                  <a:lnTo>
                    <a:pt x="90" y="89"/>
                  </a:lnTo>
                  <a:lnTo>
                    <a:pt x="98" y="77"/>
                  </a:lnTo>
                  <a:lnTo>
                    <a:pt x="106" y="65"/>
                  </a:lnTo>
                  <a:lnTo>
                    <a:pt x="110" y="51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0" y="26"/>
                  </a:lnTo>
                  <a:lnTo>
                    <a:pt x="108" y="18"/>
                  </a:lnTo>
                  <a:lnTo>
                    <a:pt x="106" y="8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44C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5966792" y="1641884"/>
              <a:ext cx="380826" cy="370627"/>
            </a:xfrm>
            <a:custGeom>
              <a:rect b="b" l="l" r="r" t="t"/>
              <a:pathLst>
                <a:path extrusionOk="0" h="109" w="112">
                  <a:moveTo>
                    <a:pt x="102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8" y="105"/>
                  </a:lnTo>
                  <a:lnTo>
                    <a:pt x="18" y="107"/>
                  </a:lnTo>
                  <a:lnTo>
                    <a:pt x="26" y="109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52" y="109"/>
                  </a:lnTo>
                  <a:lnTo>
                    <a:pt x="66" y="103"/>
                  </a:lnTo>
                  <a:lnTo>
                    <a:pt x="78" y="97"/>
                  </a:lnTo>
                  <a:lnTo>
                    <a:pt x="90" y="89"/>
                  </a:lnTo>
                  <a:lnTo>
                    <a:pt x="98" y="77"/>
                  </a:lnTo>
                  <a:lnTo>
                    <a:pt x="106" y="65"/>
                  </a:lnTo>
                  <a:lnTo>
                    <a:pt x="110" y="51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0" y="26"/>
                  </a:lnTo>
                  <a:lnTo>
                    <a:pt x="108" y="18"/>
                  </a:lnTo>
                  <a:lnTo>
                    <a:pt x="106" y="8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6007594" y="2937374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6007594" y="2937374"/>
              <a:ext cx="176812" cy="27202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9"/>
            <p:cNvSpPr/>
            <p:nvPr/>
          </p:nvSpPr>
          <p:spPr>
            <a:xfrm>
              <a:off x="6007594" y="2998578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6007594" y="2998578"/>
              <a:ext cx="176812" cy="27202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6007594" y="3052982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6007594" y="3052982"/>
              <a:ext cx="176812" cy="27202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9"/>
            <p:cNvSpPr/>
            <p:nvPr/>
          </p:nvSpPr>
          <p:spPr>
            <a:xfrm>
              <a:off x="6007594" y="3107386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9"/>
            <p:cNvSpPr/>
            <p:nvPr/>
          </p:nvSpPr>
          <p:spPr>
            <a:xfrm>
              <a:off x="6007594" y="3107386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9"/>
            <p:cNvSpPr/>
            <p:nvPr/>
          </p:nvSpPr>
          <p:spPr>
            <a:xfrm>
              <a:off x="6007594" y="3161790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6007594" y="3161790"/>
              <a:ext cx="176812" cy="27202"/>
            </a:xfrm>
            <a:custGeom>
              <a:rect b="b" l="l" r="r" t="t"/>
              <a:pathLst>
                <a:path extrusionOk="0" h="8" w="52">
                  <a:moveTo>
                    <a:pt x="4" y="8"/>
                  </a:moveTo>
                  <a:lnTo>
                    <a:pt x="48" y="8"/>
                  </a:lnTo>
                  <a:lnTo>
                    <a:pt x="48" y="8"/>
                  </a:lnTo>
                  <a:lnTo>
                    <a:pt x="52" y="8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4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5987193" y="2311731"/>
              <a:ext cx="217615" cy="217615"/>
            </a:xfrm>
            <a:prstGeom prst="ellipse">
              <a:avLst/>
            </a:prstGeom>
            <a:solidFill>
              <a:srgbClr val="F0F6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6007594" y="2332132"/>
              <a:ext cx="176812" cy="176812"/>
            </a:xfrm>
            <a:prstGeom prst="ellipse">
              <a:avLst/>
            </a:prstGeom>
            <a:solidFill>
              <a:srgbClr val="5556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6041597" y="2597351"/>
              <a:ext cx="108808" cy="108808"/>
            </a:xfrm>
            <a:prstGeom prst="ellipse">
              <a:avLst/>
            </a:prstGeom>
            <a:solidFill>
              <a:srgbClr val="F0F6F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6054853" y="2610607"/>
              <a:ext cx="82296" cy="82296"/>
            </a:xfrm>
            <a:prstGeom prst="ellipse">
              <a:avLst/>
            </a:prstGeom>
            <a:solidFill>
              <a:srgbClr val="5556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/>
        </p:nvSpPr>
        <p:spPr>
          <a:xfrm>
            <a:off x="1062192" y="1836680"/>
            <a:ext cx="34216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706C6A"/>
                </a:solidFill>
                <a:latin typeface="Montserrat"/>
                <a:ea typeface="Montserrat"/>
                <a:cs typeface="Montserrat"/>
                <a:sym typeface="Montserrat"/>
              </a:rPr>
              <a:t>Idioma</a:t>
            </a:r>
            <a:endParaRPr b="0" i="0" sz="4800" u="none" cap="none" strike="noStrike">
              <a:solidFill>
                <a:srgbClr val="706C6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6971071" y="1813094"/>
            <a:ext cx="34216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706C6A"/>
                </a:solidFill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0" i="0" sz="4800" u="none" cap="none" strike="noStrike">
              <a:solidFill>
                <a:srgbClr val="706C6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2841523" y="847250"/>
            <a:ext cx="60271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Sobre a Prova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Bandeiras Do Brasil Png Transparent Images Free – Free PNG Images Vector,  PSD, Clipart, Templates" id="388" name="Google Shape;3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560" y="3474572"/>
            <a:ext cx="2447926" cy="1481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a: vetores de stock, imagens vetoriais, desenhos gráficos | Depositphotos" id="389" name="Google Shape;38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2322" y="3396317"/>
            <a:ext cx="2154801" cy="163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5949" y="3328394"/>
            <a:ext cx="1773494" cy="177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/>
          <p:nvPr/>
        </p:nvSpPr>
        <p:spPr>
          <a:xfrm>
            <a:off x="3842400" y="1943100"/>
            <a:ext cx="4507200" cy="4507200"/>
          </a:xfrm>
          <a:prstGeom prst="ellipse">
            <a:avLst/>
          </a:prstGeom>
          <a:solidFill>
            <a:srgbClr val="374C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2281951" y="669625"/>
            <a:ext cx="762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Conceito geral de IA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4418930" y="3096162"/>
            <a:ext cx="3354000" cy="3354000"/>
          </a:xfrm>
          <a:prstGeom prst="ellipse">
            <a:avLst/>
          </a:prstGeom>
          <a:solidFill>
            <a:srgbClr val="CFD2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/>
          <p:nvPr/>
        </p:nvSpPr>
        <p:spPr>
          <a:xfrm>
            <a:off x="4973873" y="4206050"/>
            <a:ext cx="2244300" cy="2244300"/>
          </a:xfrm>
          <a:prstGeom prst="ellipse">
            <a:avLst/>
          </a:prstGeom>
          <a:solidFill>
            <a:srgbClr val="F0F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1"/>
          <p:cNvSpPr txBox="1"/>
          <p:nvPr/>
        </p:nvSpPr>
        <p:spPr>
          <a:xfrm>
            <a:off x="5345426" y="5108360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5159525" y="3615769"/>
            <a:ext cx="1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4973790" y="2402276"/>
            <a:ext cx="22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Inteligência Artificial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52"/>
          <p:cNvGrpSpPr/>
          <p:nvPr/>
        </p:nvGrpSpPr>
        <p:grpSpPr>
          <a:xfrm>
            <a:off x="1911812" y="93406"/>
            <a:ext cx="8657304" cy="8657304"/>
            <a:chOff x="1767348" y="-899652"/>
            <a:chExt cx="8657304" cy="8657304"/>
          </a:xfrm>
        </p:grpSpPr>
        <p:grpSp>
          <p:nvGrpSpPr>
            <p:cNvPr id="407" name="Google Shape;407;p52"/>
            <p:cNvGrpSpPr/>
            <p:nvPr/>
          </p:nvGrpSpPr>
          <p:grpSpPr>
            <a:xfrm>
              <a:off x="1767348" y="-899652"/>
              <a:ext cx="8657304" cy="8657304"/>
              <a:chOff x="-6110596" y="4728339"/>
              <a:chExt cx="3870316" cy="3870316"/>
            </a:xfrm>
          </p:grpSpPr>
          <p:sp>
            <p:nvSpPr>
              <p:cNvPr id="408" name="Google Shape;408;p52"/>
              <p:cNvSpPr/>
              <p:nvPr/>
            </p:nvSpPr>
            <p:spPr>
              <a:xfrm>
                <a:off x="-5866885" y="4972050"/>
                <a:ext cx="3382894" cy="3382894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52"/>
              <p:cNvSpPr/>
              <p:nvPr/>
            </p:nvSpPr>
            <p:spPr>
              <a:xfrm>
                <a:off x="-6110596" y="4728339"/>
                <a:ext cx="3870316" cy="3870316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52"/>
              <p:cNvSpPr/>
              <p:nvPr/>
            </p:nvSpPr>
            <p:spPr>
              <a:xfrm>
                <a:off x="-5506817" y="5332118"/>
                <a:ext cx="2662758" cy="2662758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52"/>
              <p:cNvSpPr/>
              <p:nvPr/>
            </p:nvSpPr>
            <p:spPr>
              <a:xfrm>
                <a:off x="-5181278" y="5657657"/>
                <a:ext cx="2011680" cy="2011680"/>
              </a:xfrm>
              <a:prstGeom prst="ellipse">
                <a:avLst/>
              </a:prstGeom>
              <a:noFill/>
              <a:ln cap="flat" cmpd="sng" w="12700">
                <a:solidFill>
                  <a:schemeClr val="lt1">
                    <a:alpha val="25490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52"/>
            <p:cNvGrpSpPr/>
            <p:nvPr/>
          </p:nvGrpSpPr>
          <p:grpSpPr>
            <a:xfrm>
              <a:off x="2199719" y="775384"/>
              <a:ext cx="6874374" cy="4942000"/>
              <a:chOff x="-5917301" y="2252173"/>
              <a:chExt cx="3073243" cy="2209360"/>
            </a:xfrm>
          </p:grpSpPr>
          <p:sp>
            <p:nvSpPr>
              <p:cNvPr id="413" name="Google Shape;413;p52"/>
              <p:cNvSpPr/>
              <p:nvPr/>
            </p:nvSpPr>
            <p:spPr>
              <a:xfrm>
                <a:off x="-3159527" y="2619284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52"/>
              <p:cNvSpPr/>
              <p:nvPr/>
            </p:nvSpPr>
            <p:spPr>
              <a:xfrm>
                <a:off x="-2971460" y="2252173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52"/>
              <p:cNvSpPr/>
              <p:nvPr/>
            </p:nvSpPr>
            <p:spPr>
              <a:xfrm>
                <a:off x="-5917301" y="3155068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52"/>
              <p:cNvSpPr/>
              <p:nvPr/>
            </p:nvSpPr>
            <p:spPr>
              <a:xfrm>
                <a:off x="-5410548" y="2746686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52"/>
              <p:cNvSpPr/>
              <p:nvPr/>
            </p:nvSpPr>
            <p:spPr>
              <a:xfrm>
                <a:off x="-5716977" y="4240869"/>
                <a:ext cx="127402" cy="127402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52"/>
              <p:cNvSpPr/>
              <p:nvPr/>
            </p:nvSpPr>
            <p:spPr>
              <a:xfrm>
                <a:off x="-4480790" y="4348940"/>
                <a:ext cx="112593" cy="112593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52"/>
              <p:cNvSpPr/>
              <p:nvPr/>
            </p:nvSpPr>
            <p:spPr>
              <a:xfrm>
                <a:off x="-3119421" y="4102065"/>
                <a:ext cx="112593" cy="112593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4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0" name="Google Shape;420;p52"/>
          <p:cNvSpPr txBox="1"/>
          <p:nvPr/>
        </p:nvSpPr>
        <p:spPr>
          <a:xfrm>
            <a:off x="2456957" y="663789"/>
            <a:ext cx="7278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Serviços Cognitivos da Azure</a:t>
            </a:r>
            <a:endParaRPr b="0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3262371" y="3450234"/>
            <a:ext cx="4966561" cy="71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706C6A"/>
                </a:solidFill>
                <a:latin typeface="Open Sans"/>
                <a:ea typeface="Open Sans"/>
                <a:cs typeface="Open Sans"/>
                <a:sym typeface="Open Sans"/>
              </a:rPr>
              <a:t>Bora conhecer!</a:t>
            </a:r>
            <a:endParaRPr b="1" i="0" sz="2800" u="none" cap="none" strike="noStrike">
              <a:solidFill>
                <a:srgbClr val="706C6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2" name="Google Shape;4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535" y="4432111"/>
            <a:ext cx="10259857" cy="86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rsonalizada 1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188F"/>
      </a:accent1>
      <a:accent2>
        <a:srgbClr val="2114AA"/>
      </a:accent2>
      <a:accent3>
        <a:srgbClr val="1F15D2"/>
      </a:accent3>
      <a:accent4>
        <a:srgbClr val="7649E0"/>
      </a:accent4>
      <a:accent5>
        <a:srgbClr val="5C35B2"/>
      </a:accent5>
      <a:accent6>
        <a:srgbClr val="F650F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