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94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149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1532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3421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82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>
            <a:spLocks noGrp="1"/>
          </p:cNvSpPr>
          <p:nvPr>
            <p:ph type="pic" idx="2"/>
          </p:nvPr>
        </p:nvSpPr>
        <p:spPr>
          <a:xfrm>
            <a:off x="0" y="-666846"/>
            <a:ext cx="6743700" cy="683904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>
            <a:spLocks noGrp="1"/>
          </p:cNvSpPr>
          <p:nvPr>
            <p:ph type="pic" idx="2"/>
          </p:nvPr>
        </p:nvSpPr>
        <p:spPr>
          <a:xfrm>
            <a:off x="5448300" y="-666846"/>
            <a:ext cx="6743700" cy="683904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>
            <a:spLocks noGrp="1"/>
          </p:cNvSpPr>
          <p:nvPr>
            <p:ph type="pic" idx="2"/>
          </p:nvPr>
        </p:nvSpPr>
        <p:spPr>
          <a:xfrm>
            <a:off x="0" y="1008138"/>
            <a:ext cx="12192000" cy="4969289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/>
          <p:nvPr/>
        </p:nvSpPr>
        <p:spPr>
          <a:xfrm>
            <a:off x="8794982" y="6304845"/>
            <a:ext cx="3397018" cy="260266"/>
          </a:xfrm>
          <a:custGeom>
            <a:avLst/>
            <a:gdLst/>
            <a:ahLst/>
            <a:cxnLst/>
            <a:rect l="l" t="t" r="r" b="b"/>
            <a:pathLst>
              <a:path w="3397018" h="260266" extrusionOk="0">
                <a:moveTo>
                  <a:pt x="203200" y="0"/>
                </a:moveTo>
                <a:lnTo>
                  <a:pt x="3397018" y="5745"/>
                </a:lnTo>
                <a:lnTo>
                  <a:pt x="3397018" y="260266"/>
                </a:lnTo>
                <a:lnTo>
                  <a:pt x="0" y="260266"/>
                </a:lnTo>
                <a:lnTo>
                  <a:pt x="2032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139700" dist="25400" dir="5400000" algn="t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 txBox="1"/>
          <p:nvPr/>
        </p:nvSpPr>
        <p:spPr>
          <a:xfrm flipH="1">
            <a:off x="9442630" y="178589"/>
            <a:ext cx="243850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0" b="1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28700" b="1" i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11382986" y="6368578"/>
            <a:ext cx="498149" cy="125003"/>
            <a:chOff x="11013281" y="6450762"/>
            <a:chExt cx="672285" cy="168699"/>
          </a:xfrm>
        </p:grpSpPr>
        <p:sp>
          <p:nvSpPr>
            <p:cNvPr id="49" name="Google Shape;49;p15"/>
            <p:cNvSpPr/>
            <p:nvPr/>
          </p:nvSpPr>
          <p:spPr>
            <a:xfrm>
              <a:off x="11514784" y="6450762"/>
              <a:ext cx="170782" cy="168699"/>
            </a:xfrm>
            <a:custGeom>
              <a:avLst/>
              <a:gdLst/>
              <a:ahLst/>
              <a:cxnLst/>
              <a:rect l="l" t="t" r="r" b="b"/>
              <a:pathLst>
                <a:path w="479" h="471" extrusionOk="0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1264553" y="6450762"/>
              <a:ext cx="170782" cy="168699"/>
            </a:xfrm>
            <a:custGeom>
              <a:avLst/>
              <a:gdLst/>
              <a:ahLst/>
              <a:cxnLst/>
              <a:rect l="l" t="t" r="r" b="b"/>
              <a:pathLst>
                <a:path w="479" h="471" extrusionOk="0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11013281" y="6450762"/>
              <a:ext cx="171823" cy="168699"/>
            </a:xfrm>
            <a:custGeom>
              <a:avLst/>
              <a:gdLst/>
              <a:ahLst/>
              <a:cxnLst/>
              <a:rect l="l" t="t" r="r" b="b"/>
              <a:pathLst>
                <a:path w="480" h="471" extrusionOk="0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15"/>
          <p:cNvSpPr txBox="1"/>
          <p:nvPr/>
        </p:nvSpPr>
        <p:spPr>
          <a:xfrm>
            <a:off x="9068373" y="6316167"/>
            <a:ext cx="225574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Copyright © </a:t>
            </a:r>
            <a:r>
              <a:rPr lang="pt-BR" sz="105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AeroTech</a:t>
            </a:r>
            <a:r>
              <a:rPr lang="pt-BR"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 All rights.</a:t>
            </a:r>
            <a:endParaRPr/>
          </a:p>
        </p:txBody>
      </p:sp>
      <p:sp>
        <p:nvSpPr>
          <p:cNvPr id="53" name="Google Shape;53;p15"/>
          <p:cNvSpPr txBox="1"/>
          <p:nvPr/>
        </p:nvSpPr>
        <p:spPr>
          <a:xfrm>
            <a:off x="593878" y="6311195"/>
            <a:ext cx="235887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www.yourwebsite.com</a:t>
            </a:r>
            <a:endParaRPr/>
          </a:p>
        </p:txBody>
      </p:sp>
      <p:grpSp>
        <p:nvGrpSpPr>
          <p:cNvPr id="54" name="Google Shape;54;p15"/>
          <p:cNvGrpSpPr/>
          <p:nvPr/>
        </p:nvGrpSpPr>
        <p:grpSpPr>
          <a:xfrm>
            <a:off x="734078" y="422428"/>
            <a:ext cx="76365" cy="127275"/>
            <a:chOff x="200026" y="88900"/>
            <a:chExt cx="104775" cy="174625"/>
          </a:xfrm>
        </p:grpSpPr>
        <p:sp>
          <p:nvSpPr>
            <p:cNvPr id="55" name="Google Shape;55;p15"/>
            <p:cNvSpPr/>
            <p:nvPr/>
          </p:nvSpPr>
          <p:spPr>
            <a:xfrm>
              <a:off x="200026" y="88900"/>
              <a:ext cx="104775" cy="174625"/>
            </a:xfrm>
            <a:custGeom>
              <a:avLst/>
              <a:gdLst/>
              <a:ahLst/>
              <a:cxnLst/>
              <a:rect l="l" t="t" r="r" b="b"/>
              <a:pathLst>
                <a:path w="22" h="38" extrusionOk="0">
                  <a:moveTo>
                    <a:pt x="22" y="38"/>
                  </a:moveTo>
                  <a:cubicBezTo>
                    <a:pt x="20" y="37"/>
                    <a:pt x="19" y="35"/>
                    <a:pt x="19" y="34"/>
                  </a:cubicBezTo>
                  <a:cubicBezTo>
                    <a:pt x="19" y="33"/>
                    <a:pt x="19" y="33"/>
                    <a:pt x="18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2"/>
                    <a:pt x="13" y="32"/>
                    <a:pt x="12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8" y="32"/>
                    <a:pt x="8" y="31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4"/>
                  </a:cubicBezTo>
                  <a:cubicBezTo>
                    <a:pt x="2" y="35"/>
                    <a:pt x="1" y="37"/>
                    <a:pt x="0" y="3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2"/>
                    <a:pt x="1" y="18"/>
                    <a:pt x="2" y="14"/>
                  </a:cubicBezTo>
                  <a:cubicBezTo>
                    <a:pt x="3" y="4"/>
                    <a:pt x="11" y="0"/>
                    <a:pt x="11" y="0"/>
                  </a:cubicBezTo>
                  <a:cubicBezTo>
                    <a:pt x="11" y="0"/>
                    <a:pt x="19" y="4"/>
                    <a:pt x="20" y="14"/>
                  </a:cubicBezTo>
                  <a:cubicBezTo>
                    <a:pt x="20" y="18"/>
                    <a:pt x="19" y="22"/>
                    <a:pt x="18" y="25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0"/>
                    <a:pt x="22" y="31"/>
                    <a:pt x="22" y="32"/>
                  </a:cubicBezTo>
                  <a:lnTo>
                    <a:pt x="22" y="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235744" y="125413"/>
              <a:ext cx="33338" cy="317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15"/>
          <p:cNvGrpSpPr/>
          <p:nvPr/>
        </p:nvGrpSpPr>
        <p:grpSpPr>
          <a:xfrm>
            <a:off x="673421" y="374929"/>
            <a:ext cx="197682" cy="225745"/>
            <a:chOff x="-4187825" y="2076450"/>
            <a:chExt cx="3522662" cy="4022725"/>
          </a:xfrm>
        </p:grpSpPr>
        <p:sp>
          <p:nvSpPr>
            <p:cNvPr id="58" name="Google Shape;58;p15"/>
            <p:cNvSpPr/>
            <p:nvPr/>
          </p:nvSpPr>
          <p:spPr>
            <a:xfrm>
              <a:off x="-4187825" y="2076450"/>
              <a:ext cx="1671637" cy="1920875"/>
            </a:xfrm>
            <a:custGeom>
              <a:avLst/>
              <a:gdLst/>
              <a:ahLst/>
              <a:cxnLst/>
              <a:rect l="l" t="t" r="r" b="b"/>
              <a:pathLst>
                <a:path w="7373" h="8467" extrusionOk="0">
                  <a:moveTo>
                    <a:pt x="0" y="8467"/>
                  </a:moveTo>
                  <a:lnTo>
                    <a:pt x="1275" y="8467"/>
                  </a:lnTo>
                  <a:lnTo>
                    <a:pt x="1275" y="5156"/>
                  </a:lnTo>
                  <a:lnTo>
                    <a:pt x="7337" y="1656"/>
                  </a:lnTo>
                  <a:lnTo>
                    <a:pt x="7373" y="0"/>
                  </a:lnTo>
                  <a:lnTo>
                    <a:pt x="0" y="4256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-2336800" y="2076450"/>
              <a:ext cx="1671637" cy="1920875"/>
            </a:xfrm>
            <a:custGeom>
              <a:avLst/>
              <a:gdLst/>
              <a:ahLst/>
              <a:cxnLst/>
              <a:rect l="l" t="t" r="r" b="b"/>
              <a:pathLst>
                <a:path w="7373" h="8467" extrusionOk="0">
                  <a:moveTo>
                    <a:pt x="7373" y="8467"/>
                  </a:moveTo>
                  <a:lnTo>
                    <a:pt x="6098" y="8467"/>
                  </a:lnTo>
                  <a:lnTo>
                    <a:pt x="6098" y="5156"/>
                  </a:lnTo>
                  <a:lnTo>
                    <a:pt x="36" y="1656"/>
                  </a:lnTo>
                  <a:lnTo>
                    <a:pt x="0" y="0"/>
                  </a:lnTo>
                  <a:lnTo>
                    <a:pt x="7373" y="4256"/>
                  </a:lnTo>
                  <a:lnTo>
                    <a:pt x="7373" y="84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-4187825" y="4178300"/>
              <a:ext cx="1671637" cy="1920875"/>
            </a:xfrm>
            <a:custGeom>
              <a:avLst/>
              <a:gdLst/>
              <a:ahLst/>
              <a:cxnLst/>
              <a:rect l="l" t="t" r="r" b="b"/>
              <a:pathLst>
                <a:path w="7373" h="8467" extrusionOk="0">
                  <a:moveTo>
                    <a:pt x="0" y="0"/>
                  </a:moveTo>
                  <a:lnTo>
                    <a:pt x="1275" y="0"/>
                  </a:lnTo>
                  <a:lnTo>
                    <a:pt x="1275" y="3311"/>
                  </a:lnTo>
                  <a:lnTo>
                    <a:pt x="7337" y="6811"/>
                  </a:lnTo>
                  <a:lnTo>
                    <a:pt x="7373" y="8467"/>
                  </a:lnTo>
                  <a:lnTo>
                    <a:pt x="0" y="42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-2336800" y="4178300"/>
              <a:ext cx="1671637" cy="1920875"/>
            </a:xfrm>
            <a:custGeom>
              <a:avLst/>
              <a:gdLst/>
              <a:ahLst/>
              <a:cxnLst/>
              <a:rect l="l" t="t" r="r" b="b"/>
              <a:pathLst>
                <a:path w="7373" h="8467" extrusionOk="0">
                  <a:moveTo>
                    <a:pt x="7373" y="0"/>
                  </a:moveTo>
                  <a:lnTo>
                    <a:pt x="6098" y="0"/>
                  </a:lnTo>
                  <a:lnTo>
                    <a:pt x="6098" y="3311"/>
                  </a:lnTo>
                  <a:lnTo>
                    <a:pt x="36" y="6811"/>
                  </a:lnTo>
                  <a:lnTo>
                    <a:pt x="0" y="8467"/>
                  </a:lnTo>
                  <a:lnTo>
                    <a:pt x="7373" y="4211"/>
                  </a:lnTo>
                  <a:lnTo>
                    <a:pt x="7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15"/>
          <p:cNvSpPr txBox="1"/>
          <p:nvPr/>
        </p:nvSpPr>
        <p:spPr>
          <a:xfrm>
            <a:off x="878345" y="349302"/>
            <a:ext cx="1548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AEROTECH</a:t>
            </a:r>
            <a:endParaRPr sz="12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6"/>
          <p:cNvGrpSpPr/>
          <p:nvPr/>
        </p:nvGrpSpPr>
        <p:grpSpPr>
          <a:xfrm>
            <a:off x="8172564" y="529707"/>
            <a:ext cx="2689300" cy="5433840"/>
            <a:chOff x="7106980" y="1143000"/>
            <a:chExt cx="2602174" cy="5257800"/>
          </a:xfrm>
        </p:grpSpPr>
        <p:sp>
          <p:nvSpPr>
            <p:cNvPr id="65" name="Google Shape;65;p16"/>
            <p:cNvSpPr/>
            <p:nvPr/>
          </p:nvSpPr>
          <p:spPr>
            <a:xfrm>
              <a:off x="7143837" y="1143000"/>
              <a:ext cx="2529317" cy="5257800"/>
            </a:xfrm>
            <a:prstGeom prst="roundRect">
              <a:avLst>
                <a:gd name="adj" fmla="val 13869"/>
              </a:avLst>
            </a:prstGeom>
            <a:gradFill>
              <a:gsLst>
                <a:gs pos="0">
                  <a:schemeClr val="lt1"/>
                </a:gs>
                <a:gs pos="39000">
                  <a:srgbClr val="F2F2F2"/>
                </a:gs>
                <a:gs pos="100000">
                  <a:srgbClr val="D8D8D8"/>
                </a:gs>
              </a:gsLst>
              <a:lin ang="2700000" scaled="0"/>
            </a:gradFill>
            <a:ln>
              <a:noFill/>
            </a:ln>
            <a:effectLst>
              <a:outerShdw blurRad="787400" sx="89000" sy="89000" algn="ctr" rotWithShape="0">
                <a:srgbClr val="000000">
                  <a:alpha val="3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 rot="5400000">
              <a:off x="7016980" y="1918800"/>
              <a:ext cx="216000" cy="36000"/>
            </a:xfrm>
            <a:prstGeom prst="round2SameRect">
              <a:avLst>
                <a:gd name="adj1" fmla="val 0"/>
                <a:gd name="adj2" fmla="val 32813"/>
              </a:avLst>
            </a:pr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 rot="5400000">
              <a:off x="6926980" y="2920125"/>
              <a:ext cx="396000" cy="36000"/>
            </a:xfrm>
            <a:prstGeom prst="round2SameRect">
              <a:avLst>
                <a:gd name="adj1" fmla="val 0"/>
                <a:gd name="adj2" fmla="val 32813"/>
              </a:avLst>
            </a:pr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6"/>
            <p:cNvSpPr/>
            <p:nvPr/>
          </p:nvSpPr>
          <p:spPr>
            <a:xfrm rot="5400000">
              <a:off x="6926980" y="2439808"/>
              <a:ext cx="396000" cy="36000"/>
            </a:xfrm>
            <a:prstGeom prst="round2SameRect">
              <a:avLst>
                <a:gd name="adj1" fmla="val 0"/>
                <a:gd name="adj2" fmla="val 32813"/>
              </a:avLst>
            </a:pr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 rot="-5400000" flipH="1">
              <a:off x="9493154" y="2439808"/>
              <a:ext cx="396000" cy="36000"/>
            </a:xfrm>
            <a:prstGeom prst="round2SameRect">
              <a:avLst>
                <a:gd name="adj1" fmla="val 0"/>
                <a:gd name="adj2" fmla="val 32813"/>
              </a:avLst>
            </a:pr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16"/>
          <p:cNvSpPr>
            <a:spLocks noGrp="1"/>
          </p:cNvSpPr>
          <p:nvPr>
            <p:ph type="pic" idx="2"/>
          </p:nvPr>
        </p:nvSpPr>
        <p:spPr>
          <a:xfrm>
            <a:off x="8337330" y="672049"/>
            <a:ext cx="2360654" cy="514915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71" name="Google Shape;71;p16"/>
          <p:cNvGrpSpPr/>
          <p:nvPr/>
        </p:nvGrpSpPr>
        <p:grpSpPr>
          <a:xfrm rot="5400000">
            <a:off x="-3281684" y="311783"/>
            <a:ext cx="6234434" cy="6234434"/>
            <a:chOff x="-3281684" y="311783"/>
            <a:chExt cx="6234434" cy="6234434"/>
          </a:xfrm>
        </p:grpSpPr>
        <p:sp>
          <p:nvSpPr>
            <p:cNvPr id="72" name="Google Shape;72;p16"/>
            <p:cNvSpPr/>
            <p:nvPr/>
          </p:nvSpPr>
          <p:spPr>
            <a:xfrm>
              <a:off x="1536600" y="4497904"/>
              <a:ext cx="181369" cy="181369"/>
            </a:xfrm>
            <a:prstGeom prst="ellipse">
              <a:avLst/>
            </a:prstGeom>
            <a:solidFill>
              <a:schemeClr val="accent4">
                <a:alpha val="4784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1672329" y="2421971"/>
              <a:ext cx="205223" cy="205223"/>
            </a:xfrm>
            <a:prstGeom prst="ellipse">
              <a:avLst/>
            </a:prstGeom>
            <a:solidFill>
              <a:srgbClr val="2246FE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-2889106" y="704361"/>
              <a:ext cx="5449278" cy="5449278"/>
            </a:xfrm>
            <a:prstGeom prst="ellipse">
              <a:avLst/>
            </a:prstGeom>
            <a:noFill/>
            <a:ln w="12700" cap="flat" cmpd="sng">
              <a:solidFill>
                <a:srgbClr val="D8D8D8">
                  <a:alpha val="1372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-3281684" y="311783"/>
              <a:ext cx="6234434" cy="6234434"/>
            </a:xfrm>
            <a:prstGeom prst="ellipse">
              <a:avLst/>
            </a:prstGeom>
            <a:noFill/>
            <a:ln w="12700" cap="flat" cmpd="sng">
              <a:solidFill>
                <a:srgbClr val="D8D8D8">
                  <a:alpha val="1372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-2309097" y="1284370"/>
              <a:ext cx="4289259" cy="4289259"/>
            </a:xfrm>
            <a:prstGeom prst="ellipse">
              <a:avLst/>
            </a:prstGeom>
            <a:noFill/>
            <a:ln w="12700" cap="flat" cmpd="sng">
              <a:solidFill>
                <a:srgbClr val="D8D8D8">
                  <a:alpha val="1372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-1784708" y="1808759"/>
              <a:ext cx="3240481" cy="3240481"/>
            </a:xfrm>
            <a:prstGeom prst="ellipse">
              <a:avLst/>
            </a:prstGeom>
            <a:noFill/>
            <a:ln w="12700" cap="flat" cmpd="sng">
              <a:solidFill>
                <a:srgbClr val="D8D8D8">
                  <a:alpha val="1372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1774941" y="1518036"/>
              <a:ext cx="205223" cy="205223"/>
            </a:xfrm>
            <a:prstGeom prst="ellipse">
              <a:avLst/>
            </a:prstGeom>
            <a:solidFill>
              <a:srgbClr val="2246FE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-2970318" y="2972449"/>
              <a:ext cx="205223" cy="205223"/>
            </a:xfrm>
            <a:prstGeom prst="ellipse">
              <a:avLst/>
            </a:prstGeom>
            <a:solidFill>
              <a:srgbClr val="2246FE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-2154023" y="2314614"/>
              <a:ext cx="205223" cy="205223"/>
            </a:xfrm>
            <a:prstGeom prst="ellipse">
              <a:avLst/>
            </a:prstGeom>
            <a:solidFill>
              <a:srgbClr val="2246FE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-2647629" y="4721494"/>
              <a:ext cx="205223" cy="205223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D8D8D8">
                  <a:alpha val="1372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-656338" y="4895578"/>
              <a:ext cx="181369" cy="181369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D8D8D8">
                  <a:alpha val="1372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>
            <a:spLocks noGrp="1"/>
          </p:cNvSpPr>
          <p:nvPr>
            <p:ph type="pic" idx="2"/>
          </p:nvPr>
        </p:nvSpPr>
        <p:spPr>
          <a:xfrm>
            <a:off x="5260657" y="1716964"/>
            <a:ext cx="4480306" cy="28134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4433219" y="1723573"/>
            <a:ext cx="3325564" cy="23671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7" name="Google Shape;87;p18"/>
          <p:cNvSpPr>
            <a:spLocks noGrp="1"/>
          </p:cNvSpPr>
          <p:nvPr>
            <p:ph type="pic" idx="3"/>
          </p:nvPr>
        </p:nvSpPr>
        <p:spPr>
          <a:xfrm>
            <a:off x="7962511" y="1723573"/>
            <a:ext cx="3325564" cy="23671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8" name="Google Shape;88;p18"/>
          <p:cNvSpPr>
            <a:spLocks noGrp="1"/>
          </p:cNvSpPr>
          <p:nvPr>
            <p:ph type="pic" idx="4"/>
          </p:nvPr>
        </p:nvSpPr>
        <p:spPr>
          <a:xfrm>
            <a:off x="903927" y="1723573"/>
            <a:ext cx="3325564" cy="23671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>
            <a:spLocks noGrp="1"/>
          </p:cNvSpPr>
          <p:nvPr>
            <p:ph type="pic" idx="2"/>
          </p:nvPr>
        </p:nvSpPr>
        <p:spPr>
          <a:xfrm>
            <a:off x="3967455" y="2903970"/>
            <a:ext cx="1578036" cy="15780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1" name="Google Shape;91;p19"/>
          <p:cNvSpPr>
            <a:spLocks noGrp="1"/>
          </p:cNvSpPr>
          <p:nvPr>
            <p:ph type="pic" idx="3"/>
          </p:nvPr>
        </p:nvSpPr>
        <p:spPr>
          <a:xfrm>
            <a:off x="6614043" y="1982444"/>
            <a:ext cx="1578036" cy="15780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2" name="Google Shape;92;p19"/>
          <p:cNvSpPr>
            <a:spLocks noGrp="1"/>
          </p:cNvSpPr>
          <p:nvPr>
            <p:ph type="pic" idx="4"/>
          </p:nvPr>
        </p:nvSpPr>
        <p:spPr>
          <a:xfrm>
            <a:off x="9292050" y="2903970"/>
            <a:ext cx="1578036" cy="15780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" name="Google Shape;93;p19"/>
          <p:cNvSpPr>
            <a:spLocks noGrp="1"/>
          </p:cNvSpPr>
          <p:nvPr>
            <p:ph type="pic" idx="5"/>
          </p:nvPr>
        </p:nvSpPr>
        <p:spPr>
          <a:xfrm>
            <a:off x="1289448" y="1982444"/>
            <a:ext cx="1578036" cy="15780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>
            <a:spLocks noGrp="1"/>
          </p:cNvSpPr>
          <p:nvPr>
            <p:ph type="pic" idx="2"/>
          </p:nvPr>
        </p:nvSpPr>
        <p:spPr>
          <a:xfrm>
            <a:off x="0" y="1577277"/>
            <a:ext cx="6533650" cy="42847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5_Custom Layout">
  <p:cSld name="25_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 rot="5400000">
            <a:off x="0" y="0"/>
            <a:ext cx="6096000" cy="60960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21"/>
          <p:cNvGrpSpPr/>
          <p:nvPr/>
        </p:nvGrpSpPr>
        <p:grpSpPr>
          <a:xfrm rot="5400000">
            <a:off x="-2431565" y="703218"/>
            <a:ext cx="4911266" cy="4911266"/>
            <a:chOff x="-3281684" y="311783"/>
            <a:chExt cx="6234434" cy="6234434"/>
          </a:xfrm>
        </p:grpSpPr>
        <p:sp>
          <p:nvSpPr>
            <p:cNvPr id="99" name="Google Shape;99;p21"/>
            <p:cNvSpPr/>
            <p:nvPr/>
          </p:nvSpPr>
          <p:spPr>
            <a:xfrm>
              <a:off x="1672329" y="2421971"/>
              <a:ext cx="205223" cy="205223"/>
            </a:xfrm>
            <a:prstGeom prst="ellipse">
              <a:avLst/>
            </a:prstGeom>
            <a:solidFill>
              <a:srgbClr val="2246FE">
                <a:alpha val="7568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-2889106" y="704361"/>
              <a:ext cx="5449278" cy="5449278"/>
            </a:xfrm>
            <a:prstGeom prst="ellipse">
              <a:avLst/>
            </a:prstGeom>
            <a:noFill/>
            <a:ln w="12700" cap="flat" cmpd="sng">
              <a:solidFill>
                <a:srgbClr val="D8D8D8">
                  <a:alpha val="1372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-3281684" y="311783"/>
              <a:ext cx="6234434" cy="6234434"/>
            </a:xfrm>
            <a:prstGeom prst="ellipse">
              <a:avLst/>
            </a:prstGeom>
            <a:noFill/>
            <a:ln w="12700" cap="flat" cmpd="sng">
              <a:solidFill>
                <a:srgbClr val="D8D8D8">
                  <a:alpha val="1372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-2309097" y="1284370"/>
              <a:ext cx="4289259" cy="4289259"/>
            </a:xfrm>
            <a:prstGeom prst="ellipse">
              <a:avLst/>
            </a:prstGeom>
            <a:noFill/>
            <a:ln w="12700" cap="flat" cmpd="sng">
              <a:solidFill>
                <a:srgbClr val="D8D8D8">
                  <a:alpha val="1372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-1784708" y="1808759"/>
              <a:ext cx="3240481" cy="3240481"/>
            </a:xfrm>
            <a:prstGeom prst="ellipse">
              <a:avLst/>
            </a:prstGeom>
            <a:noFill/>
            <a:ln w="12700" cap="flat" cmpd="sng">
              <a:solidFill>
                <a:srgbClr val="D8D8D8">
                  <a:alpha val="1372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1774941" y="1518036"/>
              <a:ext cx="205223" cy="205223"/>
            </a:xfrm>
            <a:prstGeom prst="ellipse">
              <a:avLst/>
            </a:prstGeom>
            <a:solidFill>
              <a:schemeClr val="accent4">
                <a:alpha val="7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-2970318" y="2972449"/>
              <a:ext cx="205223" cy="205223"/>
            </a:xfrm>
            <a:prstGeom prst="ellipse">
              <a:avLst/>
            </a:prstGeom>
            <a:solidFill>
              <a:srgbClr val="2246FE">
                <a:alpha val="7568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-2154023" y="2314614"/>
              <a:ext cx="205223" cy="205223"/>
            </a:xfrm>
            <a:prstGeom prst="ellipse">
              <a:avLst/>
            </a:prstGeom>
            <a:solidFill>
              <a:srgbClr val="2246FE">
                <a:alpha val="7568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21"/>
          <p:cNvSpPr>
            <a:spLocks noGrp="1"/>
          </p:cNvSpPr>
          <p:nvPr>
            <p:ph type="pic" idx="2"/>
          </p:nvPr>
        </p:nvSpPr>
        <p:spPr>
          <a:xfrm>
            <a:off x="3607640" y="1522431"/>
            <a:ext cx="1871908" cy="408308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" name="Google Shape;108;p21"/>
          <p:cNvSpPr>
            <a:spLocks noGrp="1"/>
          </p:cNvSpPr>
          <p:nvPr>
            <p:ph type="pic" idx="3"/>
          </p:nvPr>
        </p:nvSpPr>
        <p:spPr>
          <a:xfrm>
            <a:off x="1293355" y="1090854"/>
            <a:ext cx="2267625" cy="494623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9" name="Google Shape;109;p21"/>
          <p:cNvSpPr/>
          <p:nvPr/>
        </p:nvSpPr>
        <p:spPr>
          <a:xfrm>
            <a:off x="8794982" y="6304845"/>
            <a:ext cx="3397018" cy="260266"/>
          </a:xfrm>
          <a:custGeom>
            <a:avLst/>
            <a:gdLst/>
            <a:ahLst/>
            <a:cxnLst/>
            <a:rect l="l" t="t" r="r" b="b"/>
            <a:pathLst>
              <a:path w="3397018" h="260266" extrusionOk="0">
                <a:moveTo>
                  <a:pt x="203200" y="0"/>
                </a:moveTo>
                <a:lnTo>
                  <a:pt x="3397018" y="5745"/>
                </a:lnTo>
                <a:lnTo>
                  <a:pt x="3397018" y="260266"/>
                </a:lnTo>
                <a:lnTo>
                  <a:pt x="0" y="260266"/>
                </a:lnTo>
                <a:lnTo>
                  <a:pt x="2032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139700" dist="25400" dir="5400000" algn="t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 flipH="1">
            <a:off x="9442630" y="178589"/>
            <a:ext cx="243850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0" b="1" i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28700" b="1" i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1" name="Google Shape;111;p21"/>
          <p:cNvGrpSpPr/>
          <p:nvPr/>
        </p:nvGrpSpPr>
        <p:grpSpPr>
          <a:xfrm>
            <a:off x="11382986" y="6368578"/>
            <a:ext cx="498149" cy="125003"/>
            <a:chOff x="11013281" y="6450762"/>
            <a:chExt cx="672285" cy="168699"/>
          </a:xfrm>
        </p:grpSpPr>
        <p:sp>
          <p:nvSpPr>
            <p:cNvPr id="112" name="Google Shape;112;p21"/>
            <p:cNvSpPr/>
            <p:nvPr/>
          </p:nvSpPr>
          <p:spPr>
            <a:xfrm>
              <a:off x="11514784" y="6450762"/>
              <a:ext cx="170782" cy="168699"/>
            </a:xfrm>
            <a:custGeom>
              <a:avLst/>
              <a:gdLst/>
              <a:ahLst/>
              <a:cxnLst/>
              <a:rect l="l" t="t" r="r" b="b"/>
              <a:pathLst>
                <a:path w="479" h="471" extrusionOk="0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11264553" y="6450762"/>
              <a:ext cx="170782" cy="168699"/>
            </a:xfrm>
            <a:custGeom>
              <a:avLst/>
              <a:gdLst/>
              <a:ahLst/>
              <a:cxnLst/>
              <a:rect l="l" t="t" r="r" b="b"/>
              <a:pathLst>
                <a:path w="479" h="471" extrusionOk="0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11013281" y="6450762"/>
              <a:ext cx="171823" cy="168699"/>
            </a:xfrm>
            <a:custGeom>
              <a:avLst/>
              <a:gdLst/>
              <a:ahLst/>
              <a:cxnLst/>
              <a:rect l="l" t="t" r="r" b="b"/>
              <a:pathLst>
                <a:path w="480" h="471" extrusionOk="0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21"/>
          <p:cNvSpPr txBox="1"/>
          <p:nvPr/>
        </p:nvSpPr>
        <p:spPr>
          <a:xfrm>
            <a:off x="9068373" y="6316167"/>
            <a:ext cx="225574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Copyright © </a:t>
            </a:r>
            <a:r>
              <a:rPr lang="pt-BR" sz="105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AeroTech</a:t>
            </a:r>
            <a:r>
              <a:rPr lang="pt-BR"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 All rights.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593878" y="6311195"/>
            <a:ext cx="235887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www.yourwebsite.com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>
              <a:alpha val="27843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>
            <a:spLocks noGrp="1"/>
          </p:cNvSpPr>
          <p:nvPr>
            <p:ph type="pic" idx="2"/>
          </p:nvPr>
        </p:nvSpPr>
        <p:spPr>
          <a:xfrm>
            <a:off x="0" y="822298"/>
            <a:ext cx="4009327" cy="534990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ertical Title and Text">
  <p:cSld name="1_Vertical Title and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0" y="1286637"/>
            <a:ext cx="6941035" cy="428472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Vertical Title and Text">
  <p:cSld name="2_Vertical Title and 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>
            <a:spLocks noGrp="1"/>
          </p:cNvSpPr>
          <p:nvPr>
            <p:ph type="pic" idx="2"/>
          </p:nvPr>
        </p:nvSpPr>
        <p:spPr>
          <a:xfrm>
            <a:off x="6125743" y="4749377"/>
            <a:ext cx="713208" cy="713208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5"/>
          <p:cNvSpPr>
            <a:spLocks noGrp="1"/>
          </p:cNvSpPr>
          <p:nvPr>
            <p:ph type="pic" idx="3"/>
          </p:nvPr>
        </p:nvSpPr>
        <p:spPr>
          <a:xfrm>
            <a:off x="6967605" y="3672439"/>
            <a:ext cx="865914" cy="865914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5"/>
          <p:cNvSpPr>
            <a:spLocks noGrp="1"/>
          </p:cNvSpPr>
          <p:nvPr>
            <p:ph type="pic" idx="4"/>
          </p:nvPr>
        </p:nvSpPr>
        <p:spPr>
          <a:xfrm>
            <a:off x="10569387" y="3074034"/>
            <a:ext cx="700728" cy="700728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5"/>
          <p:cNvSpPr>
            <a:spLocks noGrp="1"/>
          </p:cNvSpPr>
          <p:nvPr>
            <p:ph type="pic" idx="5"/>
          </p:nvPr>
        </p:nvSpPr>
        <p:spPr>
          <a:xfrm>
            <a:off x="8767815" y="3599227"/>
            <a:ext cx="1440868" cy="1440868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25"/>
          <p:cNvSpPr>
            <a:spLocks noGrp="1"/>
          </p:cNvSpPr>
          <p:nvPr>
            <p:ph type="pic" idx="6"/>
          </p:nvPr>
        </p:nvSpPr>
        <p:spPr>
          <a:xfrm>
            <a:off x="9828671" y="1298941"/>
            <a:ext cx="700728" cy="700728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25"/>
          <p:cNvSpPr>
            <a:spLocks noGrp="1"/>
          </p:cNvSpPr>
          <p:nvPr>
            <p:ph type="pic" idx="7"/>
          </p:nvPr>
        </p:nvSpPr>
        <p:spPr>
          <a:xfrm>
            <a:off x="8378363" y="1625013"/>
            <a:ext cx="1014346" cy="1014346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25"/>
          <p:cNvSpPr>
            <a:spLocks noGrp="1"/>
          </p:cNvSpPr>
          <p:nvPr>
            <p:ph type="pic" idx="8"/>
          </p:nvPr>
        </p:nvSpPr>
        <p:spPr>
          <a:xfrm>
            <a:off x="5791200" y="1412419"/>
            <a:ext cx="1173600" cy="1173600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Vertical Title and Text">
  <p:cSld name="4_Vertical Title and 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>
            <a:spLocks noGrp="1"/>
          </p:cNvSpPr>
          <p:nvPr>
            <p:ph type="pic" idx="2"/>
          </p:nvPr>
        </p:nvSpPr>
        <p:spPr>
          <a:xfrm>
            <a:off x="6570448" y="2365629"/>
            <a:ext cx="671512" cy="6715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26"/>
          <p:cNvSpPr>
            <a:spLocks noGrp="1"/>
          </p:cNvSpPr>
          <p:nvPr>
            <p:ph type="pic" idx="3"/>
          </p:nvPr>
        </p:nvSpPr>
        <p:spPr>
          <a:xfrm>
            <a:off x="9882635" y="1756674"/>
            <a:ext cx="671512" cy="6715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>
            <a:spLocks noGrp="1"/>
          </p:cNvSpPr>
          <p:nvPr>
            <p:ph type="pic" idx="2"/>
          </p:nvPr>
        </p:nvSpPr>
        <p:spPr>
          <a:xfrm>
            <a:off x="5600700" y="-1"/>
            <a:ext cx="6591300" cy="603017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>
            <a:spLocks noGrp="1"/>
          </p:cNvSpPr>
          <p:nvPr>
            <p:ph type="pic" idx="2"/>
          </p:nvPr>
        </p:nvSpPr>
        <p:spPr>
          <a:xfrm>
            <a:off x="5755043" y="1"/>
            <a:ext cx="3952568" cy="39678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>
            <a:spLocks noGrp="1"/>
          </p:cNvSpPr>
          <p:nvPr>
            <p:ph type="pic" idx="2"/>
          </p:nvPr>
        </p:nvSpPr>
        <p:spPr>
          <a:xfrm>
            <a:off x="5755043" y="1"/>
            <a:ext cx="3952568" cy="39678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>
            <a:spLocks noGrp="1"/>
          </p:cNvSpPr>
          <p:nvPr>
            <p:ph type="pic" idx="2"/>
          </p:nvPr>
        </p:nvSpPr>
        <p:spPr>
          <a:xfrm>
            <a:off x="5755043" y="1"/>
            <a:ext cx="3952568" cy="396782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>
            <a:spLocks noGrp="1"/>
          </p:cNvSpPr>
          <p:nvPr>
            <p:ph type="pic" idx="2"/>
          </p:nvPr>
        </p:nvSpPr>
        <p:spPr>
          <a:xfrm>
            <a:off x="5755043" y="1"/>
            <a:ext cx="3952568" cy="39678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7_Custom Layout">
  <p:cSld name="7_Custom Layou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8794982" y="6304845"/>
            <a:ext cx="3397018" cy="260266"/>
          </a:xfrm>
          <a:custGeom>
            <a:avLst/>
            <a:gdLst/>
            <a:ahLst/>
            <a:cxnLst/>
            <a:rect l="l" t="t" r="r" b="b"/>
            <a:pathLst>
              <a:path w="3397018" h="260266" extrusionOk="0">
                <a:moveTo>
                  <a:pt x="203200" y="0"/>
                </a:moveTo>
                <a:lnTo>
                  <a:pt x="3397018" y="5745"/>
                </a:lnTo>
                <a:lnTo>
                  <a:pt x="3397018" y="260266"/>
                </a:lnTo>
                <a:lnTo>
                  <a:pt x="0" y="260266"/>
                </a:lnTo>
                <a:lnTo>
                  <a:pt x="2032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139700" dist="25400" dir="5400000" algn="t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4"/>
          <p:cNvSpPr txBox="1"/>
          <p:nvPr/>
        </p:nvSpPr>
        <p:spPr>
          <a:xfrm flipH="1">
            <a:off x="9442630" y="178589"/>
            <a:ext cx="243850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0" b="1" i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28700" b="1" i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8" name="Google Shape;148;p34"/>
          <p:cNvGrpSpPr/>
          <p:nvPr/>
        </p:nvGrpSpPr>
        <p:grpSpPr>
          <a:xfrm>
            <a:off x="11382986" y="6368578"/>
            <a:ext cx="498149" cy="125003"/>
            <a:chOff x="11013281" y="6450762"/>
            <a:chExt cx="672285" cy="168699"/>
          </a:xfrm>
        </p:grpSpPr>
        <p:sp>
          <p:nvSpPr>
            <p:cNvPr id="149" name="Google Shape;149;p34"/>
            <p:cNvSpPr/>
            <p:nvPr/>
          </p:nvSpPr>
          <p:spPr>
            <a:xfrm>
              <a:off x="11514784" y="6450762"/>
              <a:ext cx="170782" cy="168699"/>
            </a:xfrm>
            <a:custGeom>
              <a:avLst/>
              <a:gdLst/>
              <a:ahLst/>
              <a:cxnLst/>
              <a:rect l="l" t="t" r="r" b="b"/>
              <a:pathLst>
                <a:path w="479" h="471" extrusionOk="0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4"/>
            <p:cNvSpPr/>
            <p:nvPr/>
          </p:nvSpPr>
          <p:spPr>
            <a:xfrm>
              <a:off x="11264553" y="6450762"/>
              <a:ext cx="170782" cy="168699"/>
            </a:xfrm>
            <a:custGeom>
              <a:avLst/>
              <a:gdLst/>
              <a:ahLst/>
              <a:cxnLst/>
              <a:rect l="l" t="t" r="r" b="b"/>
              <a:pathLst>
                <a:path w="479" h="471" extrusionOk="0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4"/>
            <p:cNvSpPr/>
            <p:nvPr/>
          </p:nvSpPr>
          <p:spPr>
            <a:xfrm>
              <a:off x="11013281" y="6450762"/>
              <a:ext cx="171823" cy="168699"/>
            </a:xfrm>
            <a:custGeom>
              <a:avLst/>
              <a:gdLst/>
              <a:ahLst/>
              <a:cxnLst/>
              <a:rect l="l" t="t" r="r" b="b"/>
              <a:pathLst>
                <a:path w="480" h="471" extrusionOk="0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34"/>
          <p:cNvSpPr txBox="1"/>
          <p:nvPr/>
        </p:nvSpPr>
        <p:spPr>
          <a:xfrm>
            <a:off x="9068373" y="6316167"/>
            <a:ext cx="225574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Copyright © </a:t>
            </a:r>
            <a:r>
              <a:rPr lang="pt-BR" sz="105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AeroTech</a:t>
            </a:r>
            <a:r>
              <a:rPr lang="pt-BR"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 All rights.</a:t>
            </a:r>
            <a:endParaRPr/>
          </a:p>
        </p:txBody>
      </p:sp>
      <p:sp>
        <p:nvSpPr>
          <p:cNvPr id="153" name="Google Shape;153;p34"/>
          <p:cNvSpPr txBox="1"/>
          <p:nvPr/>
        </p:nvSpPr>
        <p:spPr>
          <a:xfrm>
            <a:off x="593878" y="6311195"/>
            <a:ext cx="235887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www.yourwebsite.com</a:t>
            </a:r>
            <a:endParaRPr/>
          </a:p>
        </p:txBody>
      </p:sp>
      <p:grpSp>
        <p:nvGrpSpPr>
          <p:cNvPr id="154" name="Google Shape;154;p34"/>
          <p:cNvGrpSpPr/>
          <p:nvPr/>
        </p:nvGrpSpPr>
        <p:grpSpPr>
          <a:xfrm>
            <a:off x="734078" y="422428"/>
            <a:ext cx="76365" cy="127275"/>
            <a:chOff x="200026" y="88900"/>
            <a:chExt cx="104775" cy="174625"/>
          </a:xfrm>
        </p:grpSpPr>
        <p:sp>
          <p:nvSpPr>
            <p:cNvPr id="155" name="Google Shape;155;p34"/>
            <p:cNvSpPr/>
            <p:nvPr/>
          </p:nvSpPr>
          <p:spPr>
            <a:xfrm>
              <a:off x="200026" y="88900"/>
              <a:ext cx="104775" cy="174625"/>
            </a:xfrm>
            <a:custGeom>
              <a:avLst/>
              <a:gdLst/>
              <a:ahLst/>
              <a:cxnLst/>
              <a:rect l="l" t="t" r="r" b="b"/>
              <a:pathLst>
                <a:path w="22" h="38" extrusionOk="0">
                  <a:moveTo>
                    <a:pt x="22" y="38"/>
                  </a:moveTo>
                  <a:cubicBezTo>
                    <a:pt x="20" y="37"/>
                    <a:pt x="19" y="35"/>
                    <a:pt x="19" y="34"/>
                  </a:cubicBezTo>
                  <a:cubicBezTo>
                    <a:pt x="19" y="33"/>
                    <a:pt x="19" y="33"/>
                    <a:pt x="18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2"/>
                    <a:pt x="13" y="32"/>
                    <a:pt x="12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8" y="32"/>
                    <a:pt x="8" y="31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4"/>
                  </a:cubicBezTo>
                  <a:cubicBezTo>
                    <a:pt x="2" y="35"/>
                    <a:pt x="1" y="37"/>
                    <a:pt x="0" y="3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0"/>
                    <a:pt x="1" y="2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2"/>
                    <a:pt x="1" y="18"/>
                    <a:pt x="2" y="14"/>
                  </a:cubicBezTo>
                  <a:cubicBezTo>
                    <a:pt x="3" y="4"/>
                    <a:pt x="11" y="0"/>
                    <a:pt x="11" y="0"/>
                  </a:cubicBezTo>
                  <a:cubicBezTo>
                    <a:pt x="11" y="0"/>
                    <a:pt x="19" y="4"/>
                    <a:pt x="20" y="14"/>
                  </a:cubicBezTo>
                  <a:cubicBezTo>
                    <a:pt x="20" y="18"/>
                    <a:pt x="19" y="22"/>
                    <a:pt x="18" y="25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0"/>
                    <a:pt x="22" y="31"/>
                    <a:pt x="22" y="32"/>
                  </a:cubicBezTo>
                  <a:lnTo>
                    <a:pt x="22" y="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4"/>
            <p:cNvSpPr/>
            <p:nvPr/>
          </p:nvSpPr>
          <p:spPr>
            <a:xfrm>
              <a:off x="235744" y="125413"/>
              <a:ext cx="33338" cy="317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34"/>
          <p:cNvGrpSpPr/>
          <p:nvPr/>
        </p:nvGrpSpPr>
        <p:grpSpPr>
          <a:xfrm>
            <a:off x="673421" y="374929"/>
            <a:ext cx="197682" cy="225745"/>
            <a:chOff x="-4187825" y="2076450"/>
            <a:chExt cx="3522662" cy="4022725"/>
          </a:xfrm>
        </p:grpSpPr>
        <p:sp>
          <p:nvSpPr>
            <p:cNvPr id="158" name="Google Shape;158;p34"/>
            <p:cNvSpPr/>
            <p:nvPr/>
          </p:nvSpPr>
          <p:spPr>
            <a:xfrm>
              <a:off x="-4187825" y="2076450"/>
              <a:ext cx="1671637" cy="1920875"/>
            </a:xfrm>
            <a:custGeom>
              <a:avLst/>
              <a:gdLst/>
              <a:ahLst/>
              <a:cxnLst/>
              <a:rect l="l" t="t" r="r" b="b"/>
              <a:pathLst>
                <a:path w="7373" h="8467" extrusionOk="0">
                  <a:moveTo>
                    <a:pt x="0" y="8467"/>
                  </a:moveTo>
                  <a:lnTo>
                    <a:pt x="1275" y="8467"/>
                  </a:lnTo>
                  <a:lnTo>
                    <a:pt x="1275" y="5156"/>
                  </a:lnTo>
                  <a:lnTo>
                    <a:pt x="7337" y="1656"/>
                  </a:lnTo>
                  <a:lnTo>
                    <a:pt x="7373" y="0"/>
                  </a:lnTo>
                  <a:lnTo>
                    <a:pt x="0" y="4256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4"/>
            <p:cNvSpPr/>
            <p:nvPr/>
          </p:nvSpPr>
          <p:spPr>
            <a:xfrm>
              <a:off x="-2336800" y="2076450"/>
              <a:ext cx="1671637" cy="1920875"/>
            </a:xfrm>
            <a:custGeom>
              <a:avLst/>
              <a:gdLst/>
              <a:ahLst/>
              <a:cxnLst/>
              <a:rect l="l" t="t" r="r" b="b"/>
              <a:pathLst>
                <a:path w="7373" h="8467" extrusionOk="0">
                  <a:moveTo>
                    <a:pt x="7373" y="8467"/>
                  </a:moveTo>
                  <a:lnTo>
                    <a:pt x="6098" y="8467"/>
                  </a:lnTo>
                  <a:lnTo>
                    <a:pt x="6098" y="5156"/>
                  </a:lnTo>
                  <a:lnTo>
                    <a:pt x="36" y="1656"/>
                  </a:lnTo>
                  <a:lnTo>
                    <a:pt x="0" y="0"/>
                  </a:lnTo>
                  <a:lnTo>
                    <a:pt x="7373" y="4256"/>
                  </a:lnTo>
                  <a:lnTo>
                    <a:pt x="7373" y="84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4"/>
            <p:cNvSpPr/>
            <p:nvPr/>
          </p:nvSpPr>
          <p:spPr>
            <a:xfrm>
              <a:off x="-4187825" y="4178300"/>
              <a:ext cx="1671637" cy="1920875"/>
            </a:xfrm>
            <a:custGeom>
              <a:avLst/>
              <a:gdLst/>
              <a:ahLst/>
              <a:cxnLst/>
              <a:rect l="l" t="t" r="r" b="b"/>
              <a:pathLst>
                <a:path w="7373" h="8467" extrusionOk="0">
                  <a:moveTo>
                    <a:pt x="0" y="0"/>
                  </a:moveTo>
                  <a:lnTo>
                    <a:pt x="1275" y="0"/>
                  </a:lnTo>
                  <a:lnTo>
                    <a:pt x="1275" y="3311"/>
                  </a:lnTo>
                  <a:lnTo>
                    <a:pt x="7337" y="6811"/>
                  </a:lnTo>
                  <a:lnTo>
                    <a:pt x="7373" y="8467"/>
                  </a:lnTo>
                  <a:lnTo>
                    <a:pt x="0" y="42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4"/>
            <p:cNvSpPr/>
            <p:nvPr/>
          </p:nvSpPr>
          <p:spPr>
            <a:xfrm>
              <a:off x="-2336800" y="4178300"/>
              <a:ext cx="1671637" cy="1920875"/>
            </a:xfrm>
            <a:custGeom>
              <a:avLst/>
              <a:gdLst/>
              <a:ahLst/>
              <a:cxnLst/>
              <a:rect l="l" t="t" r="r" b="b"/>
              <a:pathLst>
                <a:path w="7373" h="8467" extrusionOk="0">
                  <a:moveTo>
                    <a:pt x="7373" y="0"/>
                  </a:moveTo>
                  <a:lnTo>
                    <a:pt x="6098" y="0"/>
                  </a:lnTo>
                  <a:lnTo>
                    <a:pt x="6098" y="3311"/>
                  </a:lnTo>
                  <a:lnTo>
                    <a:pt x="36" y="6811"/>
                  </a:lnTo>
                  <a:lnTo>
                    <a:pt x="0" y="8467"/>
                  </a:lnTo>
                  <a:lnTo>
                    <a:pt x="7373" y="4211"/>
                  </a:lnTo>
                  <a:lnTo>
                    <a:pt x="7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34"/>
          <p:cNvSpPr txBox="1"/>
          <p:nvPr/>
        </p:nvSpPr>
        <p:spPr>
          <a:xfrm>
            <a:off x="878345" y="349302"/>
            <a:ext cx="1548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AEROTECH</a:t>
            </a:r>
            <a:endParaRPr sz="12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0_Custom Layout">
  <p:cSld name="20_Custom Layou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>
            <a:spLocks noGrp="1"/>
          </p:cNvSpPr>
          <p:nvPr>
            <p:ph type="pic" idx="2"/>
          </p:nvPr>
        </p:nvSpPr>
        <p:spPr>
          <a:xfrm>
            <a:off x="1936982" y="4010206"/>
            <a:ext cx="363260" cy="3632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5" name="Google Shape;165;p35"/>
          <p:cNvSpPr>
            <a:spLocks noGrp="1"/>
          </p:cNvSpPr>
          <p:nvPr>
            <p:ph type="pic" idx="3"/>
          </p:nvPr>
        </p:nvSpPr>
        <p:spPr>
          <a:xfrm>
            <a:off x="1936982" y="4483001"/>
            <a:ext cx="363260" cy="3632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6" name="Google Shape;166;p35"/>
          <p:cNvSpPr>
            <a:spLocks noGrp="1"/>
          </p:cNvSpPr>
          <p:nvPr>
            <p:ph type="pic" idx="4"/>
          </p:nvPr>
        </p:nvSpPr>
        <p:spPr>
          <a:xfrm>
            <a:off x="1936982" y="4955796"/>
            <a:ext cx="363260" cy="3632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7" name="Google Shape;167;p35"/>
          <p:cNvSpPr>
            <a:spLocks noGrp="1"/>
          </p:cNvSpPr>
          <p:nvPr>
            <p:ph type="pic" idx="5"/>
          </p:nvPr>
        </p:nvSpPr>
        <p:spPr>
          <a:xfrm>
            <a:off x="1936982" y="5428591"/>
            <a:ext cx="363260" cy="3632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8" name="Google Shape;168;p35"/>
          <p:cNvSpPr>
            <a:spLocks noGrp="1"/>
          </p:cNvSpPr>
          <p:nvPr>
            <p:ph type="pic" idx="6"/>
          </p:nvPr>
        </p:nvSpPr>
        <p:spPr>
          <a:xfrm>
            <a:off x="1936982" y="3537411"/>
            <a:ext cx="363260" cy="3632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9" name="Google Shape;169;p35"/>
          <p:cNvSpPr/>
          <p:nvPr/>
        </p:nvSpPr>
        <p:spPr>
          <a:xfrm>
            <a:off x="8794982" y="6304845"/>
            <a:ext cx="3397018" cy="260266"/>
          </a:xfrm>
          <a:custGeom>
            <a:avLst/>
            <a:gdLst/>
            <a:ahLst/>
            <a:cxnLst/>
            <a:rect l="l" t="t" r="r" b="b"/>
            <a:pathLst>
              <a:path w="3397018" h="260266" extrusionOk="0">
                <a:moveTo>
                  <a:pt x="203200" y="0"/>
                </a:moveTo>
                <a:lnTo>
                  <a:pt x="3397018" y="5745"/>
                </a:lnTo>
                <a:lnTo>
                  <a:pt x="3397018" y="260266"/>
                </a:lnTo>
                <a:lnTo>
                  <a:pt x="0" y="260266"/>
                </a:lnTo>
                <a:lnTo>
                  <a:pt x="2032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139700" dist="25400" dir="5400000" algn="t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35"/>
          <p:cNvGrpSpPr/>
          <p:nvPr/>
        </p:nvGrpSpPr>
        <p:grpSpPr>
          <a:xfrm>
            <a:off x="11382986" y="6368578"/>
            <a:ext cx="498149" cy="125003"/>
            <a:chOff x="11013281" y="6450762"/>
            <a:chExt cx="672285" cy="168699"/>
          </a:xfrm>
        </p:grpSpPr>
        <p:sp>
          <p:nvSpPr>
            <p:cNvPr id="171" name="Google Shape;171;p35"/>
            <p:cNvSpPr/>
            <p:nvPr/>
          </p:nvSpPr>
          <p:spPr>
            <a:xfrm>
              <a:off x="11514784" y="6450762"/>
              <a:ext cx="170782" cy="168699"/>
            </a:xfrm>
            <a:custGeom>
              <a:avLst/>
              <a:gdLst/>
              <a:ahLst/>
              <a:cxnLst/>
              <a:rect l="l" t="t" r="r" b="b"/>
              <a:pathLst>
                <a:path w="479" h="471" extrusionOk="0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5"/>
            <p:cNvSpPr/>
            <p:nvPr/>
          </p:nvSpPr>
          <p:spPr>
            <a:xfrm>
              <a:off x="11264553" y="6450762"/>
              <a:ext cx="170782" cy="168699"/>
            </a:xfrm>
            <a:custGeom>
              <a:avLst/>
              <a:gdLst/>
              <a:ahLst/>
              <a:cxnLst/>
              <a:rect l="l" t="t" r="r" b="b"/>
              <a:pathLst>
                <a:path w="479" h="471" extrusionOk="0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5"/>
            <p:cNvSpPr/>
            <p:nvPr/>
          </p:nvSpPr>
          <p:spPr>
            <a:xfrm>
              <a:off x="11013281" y="6450762"/>
              <a:ext cx="171823" cy="168699"/>
            </a:xfrm>
            <a:custGeom>
              <a:avLst/>
              <a:gdLst/>
              <a:ahLst/>
              <a:cxnLst/>
              <a:rect l="l" t="t" r="r" b="b"/>
              <a:pathLst>
                <a:path w="480" h="471" extrusionOk="0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35"/>
          <p:cNvSpPr txBox="1"/>
          <p:nvPr/>
        </p:nvSpPr>
        <p:spPr>
          <a:xfrm>
            <a:off x="9068373" y="6316167"/>
            <a:ext cx="225574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Copyright © </a:t>
            </a:r>
            <a:r>
              <a:rPr lang="pt-BR" sz="105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AeroTech</a:t>
            </a:r>
            <a:r>
              <a:rPr lang="pt-BR"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 All rights.</a:t>
            </a:r>
            <a:endParaRPr/>
          </a:p>
        </p:txBody>
      </p:sp>
      <p:sp>
        <p:nvSpPr>
          <p:cNvPr id="175" name="Google Shape;175;p35"/>
          <p:cNvSpPr txBox="1"/>
          <p:nvPr/>
        </p:nvSpPr>
        <p:spPr>
          <a:xfrm>
            <a:off x="593878" y="6311195"/>
            <a:ext cx="235887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www.yourwebsite.com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Custom Layout">
  <p:cSld name="24_Custom Layou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>
            <a:spLocks noGrp="1"/>
          </p:cNvSpPr>
          <p:nvPr>
            <p:ph type="pic" idx="2"/>
          </p:nvPr>
        </p:nvSpPr>
        <p:spPr>
          <a:xfrm>
            <a:off x="0" y="2680333"/>
            <a:ext cx="6096000" cy="306267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>
            <a:spLocks noGrp="1"/>
          </p:cNvSpPr>
          <p:nvPr>
            <p:ph type="pic" idx="2"/>
          </p:nvPr>
        </p:nvSpPr>
        <p:spPr>
          <a:xfrm>
            <a:off x="2458066" y="914400"/>
            <a:ext cx="7275870" cy="29644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_Custom Layout">
  <p:cSld name="36_Custom Layou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3428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Custom Layout">
  <p:cSld name="34_Custom Layou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Custom Layout">
  <p:cSld name="32_Custom Layou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Custom Layout">
  <p:cSld name="31_Custom Layou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1"/>
          <p:cNvSpPr/>
          <p:nvPr/>
        </p:nvSpPr>
        <p:spPr>
          <a:xfrm flipH="1">
            <a:off x="0" y="723900"/>
            <a:ext cx="6105614" cy="5410199"/>
          </a:xfrm>
          <a:custGeom>
            <a:avLst/>
            <a:gdLst/>
            <a:ahLst/>
            <a:cxnLst/>
            <a:rect l="l" t="t" r="r" b="b"/>
            <a:pathLst>
              <a:path w="19140" h="16960" extrusionOk="0">
                <a:moveTo>
                  <a:pt x="19140" y="2066"/>
                </a:moveTo>
                <a:lnTo>
                  <a:pt x="18960" y="1843"/>
                </a:lnTo>
                <a:lnTo>
                  <a:pt x="18773" y="1632"/>
                </a:lnTo>
                <a:lnTo>
                  <a:pt x="18580" y="1435"/>
                </a:lnTo>
                <a:lnTo>
                  <a:pt x="18382" y="1250"/>
                </a:lnTo>
                <a:lnTo>
                  <a:pt x="18180" y="1079"/>
                </a:lnTo>
                <a:lnTo>
                  <a:pt x="17974" y="920"/>
                </a:lnTo>
                <a:lnTo>
                  <a:pt x="17762" y="773"/>
                </a:lnTo>
                <a:lnTo>
                  <a:pt x="17547" y="640"/>
                </a:lnTo>
                <a:lnTo>
                  <a:pt x="17326" y="519"/>
                </a:lnTo>
                <a:lnTo>
                  <a:pt x="17102" y="412"/>
                </a:lnTo>
                <a:lnTo>
                  <a:pt x="16876" y="316"/>
                </a:lnTo>
                <a:lnTo>
                  <a:pt x="16645" y="233"/>
                </a:lnTo>
                <a:lnTo>
                  <a:pt x="16411" y="162"/>
                </a:lnTo>
                <a:lnTo>
                  <a:pt x="16175" y="105"/>
                </a:lnTo>
                <a:lnTo>
                  <a:pt x="15936" y="61"/>
                </a:lnTo>
                <a:lnTo>
                  <a:pt x="15694" y="27"/>
                </a:lnTo>
                <a:lnTo>
                  <a:pt x="15451" y="8"/>
                </a:lnTo>
                <a:lnTo>
                  <a:pt x="15205" y="0"/>
                </a:lnTo>
                <a:lnTo>
                  <a:pt x="14959" y="4"/>
                </a:lnTo>
                <a:lnTo>
                  <a:pt x="14710" y="22"/>
                </a:lnTo>
                <a:lnTo>
                  <a:pt x="14461" y="52"/>
                </a:lnTo>
                <a:lnTo>
                  <a:pt x="14209" y="94"/>
                </a:lnTo>
                <a:lnTo>
                  <a:pt x="13958" y="148"/>
                </a:lnTo>
                <a:lnTo>
                  <a:pt x="13706" y="215"/>
                </a:lnTo>
                <a:lnTo>
                  <a:pt x="13455" y="294"/>
                </a:lnTo>
                <a:lnTo>
                  <a:pt x="13202" y="386"/>
                </a:lnTo>
                <a:lnTo>
                  <a:pt x="12951" y="490"/>
                </a:lnTo>
                <a:lnTo>
                  <a:pt x="12699" y="606"/>
                </a:lnTo>
                <a:lnTo>
                  <a:pt x="12448" y="734"/>
                </a:lnTo>
                <a:lnTo>
                  <a:pt x="12199" y="874"/>
                </a:lnTo>
                <a:lnTo>
                  <a:pt x="11949" y="1027"/>
                </a:lnTo>
                <a:lnTo>
                  <a:pt x="11703" y="1191"/>
                </a:lnTo>
                <a:lnTo>
                  <a:pt x="11611" y="1259"/>
                </a:lnTo>
                <a:lnTo>
                  <a:pt x="11522" y="1328"/>
                </a:lnTo>
                <a:lnTo>
                  <a:pt x="11433" y="1402"/>
                </a:lnTo>
                <a:lnTo>
                  <a:pt x="11347" y="1480"/>
                </a:lnTo>
                <a:lnTo>
                  <a:pt x="11261" y="1560"/>
                </a:lnTo>
                <a:lnTo>
                  <a:pt x="11175" y="1644"/>
                </a:lnTo>
                <a:lnTo>
                  <a:pt x="11090" y="1731"/>
                </a:lnTo>
                <a:lnTo>
                  <a:pt x="11005" y="1819"/>
                </a:lnTo>
                <a:lnTo>
                  <a:pt x="10833" y="2000"/>
                </a:lnTo>
                <a:lnTo>
                  <a:pt x="10660" y="2187"/>
                </a:lnTo>
                <a:lnTo>
                  <a:pt x="10571" y="2280"/>
                </a:lnTo>
                <a:lnTo>
                  <a:pt x="10481" y="2374"/>
                </a:lnTo>
                <a:lnTo>
                  <a:pt x="10390" y="2467"/>
                </a:lnTo>
                <a:lnTo>
                  <a:pt x="10297" y="2559"/>
                </a:lnTo>
                <a:lnTo>
                  <a:pt x="10201" y="2652"/>
                </a:lnTo>
                <a:lnTo>
                  <a:pt x="10103" y="2742"/>
                </a:lnTo>
                <a:lnTo>
                  <a:pt x="10002" y="2830"/>
                </a:lnTo>
                <a:lnTo>
                  <a:pt x="9898" y="2916"/>
                </a:lnTo>
                <a:lnTo>
                  <a:pt x="9792" y="3000"/>
                </a:lnTo>
                <a:lnTo>
                  <a:pt x="9681" y="3082"/>
                </a:lnTo>
                <a:lnTo>
                  <a:pt x="9566" y="3160"/>
                </a:lnTo>
                <a:lnTo>
                  <a:pt x="9449" y="3235"/>
                </a:lnTo>
                <a:lnTo>
                  <a:pt x="9327" y="3306"/>
                </a:lnTo>
                <a:lnTo>
                  <a:pt x="9200" y="3372"/>
                </a:lnTo>
                <a:lnTo>
                  <a:pt x="9069" y="3434"/>
                </a:lnTo>
                <a:lnTo>
                  <a:pt x="8933" y="3491"/>
                </a:lnTo>
                <a:lnTo>
                  <a:pt x="8792" y="3543"/>
                </a:lnTo>
                <a:lnTo>
                  <a:pt x="8644" y="3588"/>
                </a:lnTo>
                <a:lnTo>
                  <a:pt x="8492" y="3629"/>
                </a:lnTo>
                <a:lnTo>
                  <a:pt x="8333" y="3663"/>
                </a:lnTo>
                <a:lnTo>
                  <a:pt x="7915" y="3745"/>
                </a:lnTo>
                <a:lnTo>
                  <a:pt x="7507" y="3832"/>
                </a:lnTo>
                <a:lnTo>
                  <a:pt x="7108" y="3921"/>
                </a:lnTo>
                <a:lnTo>
                  <a:pt x="6718" y="4016"/>
                </a:lnTo>
                <a:lnTo>
                  <a:pt x="6337" y="4116"/>
                </a:lnTo>
                <a:lnTo>
                  <a:pt x="5966" y="4220"/>
                </a:lnTo>
                <a:lnTo>
                  <a:pt x="5604" y="4330"/>
                </a:lnTo>
                <a:lnTo>
                  <a:pt x="5253" y="4444"/>
                </a:lnTo>
                <a:lnTo>
                  <a:pt x="4912" y="4564"/>
                </a:lnTo>
                <a:lnTo>
                  <a:pt x="4580" y="4689"/>
                </a:lnTo>
                <a:lnTo>
                  <a:pt x="4259" y="4821"/>
                </a:lnTo>
                <a:lnTo>
                  <a:pt x="3949" y="4959"/>
                </a:lnTo>
                <a:lnTo>
                  <a:pt x="3650" y="5101"/>
                </a:lnTo>
                <a:lnTo>
                  <a:pt x="3360" y="5252"/>
                </a:lnTo>
                <a:lnTo>
                  <a:pt x="3081" y="5409"/>
                </a:lnTo>
                <a:lnTo>
                  <a:pt x="2814" y="5572"/>
                </a:lnTo>
                <a:lnTo>
                  <a:pt x="2556" y="5743"/>
                </a:lnTo>
                <a:lnTo>
                  <a:pt x="2311" y="5921"/>
                </a:lnTo>
                <a:lnTo>
                  <a:pt x="2077" y="6106"/>
                </a:lnTo>
                <a:lnTo>
                  <a:pt x="1855" y="6299"/>
                </a:lnTo>
                <a:lnTo>
                  <a:pt x="1643" y="6499"/>
                </a:lnTo>
                <a:lnTo>
                  <a:pt x="1444" y="6709"/>
                </a:lnTo>
                <a:lnTo>
                  <a:pt x="1256" y="6926"/>
                </a:lnTo>
                <a:lnTo>
                  <a:pt x="1080" y="7151"/>
                </a:lnTo>
                <a:lnTo>
                  <a:pt x="916" y="7386"/>
                </a:lnTo>
                <a:lnTo>
                  <a:pt x="765" y="7629"/>
                </a:lnTo>
                <a:lnTo>
                  <a:pt x="626" y="7880"/>
                </a:lnTo>
                <a:lnTo>
                  <a:pt x="499" y="8143"/>
                </a:lnTo>
                <a:lnTo>
                  <a:pt x="384" y="8414"/>
                </a:lnTo>
                <a:lnTo>
                  <a:pt x="283" y="8694"/>
                </a:lnTo>
                <a:lnTo>
                  <a:pt x="194" y="8984"/>
                </a:lnTo>
                <a:lnTo>
                  <a:pt x="118" y="9284"/>
                </a:lnTo>
                <a:lnTo>
                  <a:pt x="82" y="9458"/>
                </a:lnTo>
                <a:lnTo>
                  <a:pt x="52" y="9632"/>
                </a:lnTo>
                <a:lnTo>
                  <a:pt x="30" y="9803"/>
                </a:lnTo>
                <a:lnTo>
                  <a:pt x="13" y="9974"/>
                </a:lnTo>
                <a:lnTo>
                  <a:pt x="3" y="10144"/>
                </a:lnTo>
                <a:lnTo>
                  <a:pt x="0" y="10315"/>
                </a:lnTo>
                <a:lnTo>
                  <a:pt x="3" y="10482"/>
                </a:lnTo>
                <a:lnTo>
                  <a:pt x="14" y="10650"/>
                </a:lnTo>
                <a:lnTo>
                  <a:pt x="32" y="10816"/>
                </a:lnTo>
                <a:lnTo>
                  <a:pt x="56" y="10981"/>
                </a:lnTo>
                <a:lnTo>
                  <a:pt x="88" y="11145"/>
                </a:lnTo>
                <a:lnTo>
                  <a:pt x="127" y="11308"/>
                </a:lnTo>
                <a:lnTo>
                  <a:pt x="173" y="11469"/>
                </a:lnTo>
                <a:lnTo>
                  <a:pt x="226" y="11629"/>
                </a:lnTo>
                <a:lnTo>
                  <a:pt x="287" y="11788"/>
                </a:lnTo>
                <a:lnTo>
                  <a:pt x="354" y="11945"/>
                </a:lnTo>
                <a:lnTo>
                  <a:pt x="429" y="12101"/>
                </a:lnTo>
                <a:lnTo>
                  <a:pt x="512" y="12254"/>
                </a:lnTo>
                <a:lnTo>
                  <a:pt x="603" y="12406"/>
                </a:lnTo>
                <a:lnTo>
                  <a:pt x="701" y="12557"/>
                </a:lnTo>
                <a:lnTo>
                  <a:pt x="807" y="12707"/>
                </a:lnTo>
                <a:lnTo>
                  <a:pt x="920" y="12854"/>
                </a:lnTo>
                <a:lnTo>
                  <a:pt x="1043" y="12999"/>
                </a:lnTo>
                <a:lnTo>
                  <a:pt x="1172" y="13143"/>
                </a:lnTo>
                <a:lnTo>
                  <a:pt x="1310" y="13285"/>
                </a:lnTo>
                <a:lnTo>
                  <a:pt x="1455" y="13425"/>
                </a:lnTo>
                <a:lnTo>
                  <a:pt x="1608" y="13563"/>
                </a:lnTo>
                <a:lnTo>
                  <a:pt x="1771" y="13699"/>
                </a:lnTo>
                <a:lnTo>
                  <a:pt x="1941" y="13833"/>
                </a:lnTo>
                <a:lnTo>
                  <a:pt x="2118" y="13965"/>
                </a:lnTo>
                <a:lnTo>
                  <a:pt x="2305" y="14094"/>
                </a:lnTo>
                <a:lnTo>
                  <a:pt x="2500" y="14221"/>
                </a:lnTo>
                <a:lnTo>
                  <a:pt x="2611" y="14289"/>
                </a:lnTo>
                <a:lnTo>
                  <a:pt x="2726" y="14353"/>
                </a:lnTo>
                <a:lnTo>
                  <a:pt x="2842" y="14414"/>
                </a:lnTo>
                <a:lnTo>
                  <a:pt x="2961" y="14471"/>
                </a:lnTo>
                <a:lnTo>
                  <a:pt x="3082" y="14525"/>
                </a:lnTo>
                <a:lnTo>
                  <a:pt x="3204" y="14575"/>
                </a:lnTo>
                <a:lnTo>
                  <a:pt x="3330" y="14622"/>
                </a:lnTo>
                <a:lnTo>
                  <a:pt x="3457" y="14666"/>
                </a:lnTo>
                <a:lnTo>
                  <a:pt x="3587" y="14707"/>
                </a:lnTo>
                <a:lnTo>
                  <a:pt x="3718" y="14744"/>
                </a:lnTo>
                <a:lnTo>
                  <a:pt x="3852" y="14779"/>
                </a:lnTo>
                <a:lnTo>
                  <a:pt x="3987" y="14810"/>
                </a:lnTo>
                <a:lnTo>
                  <a:pt x="4125" y="14839"/>
                </a:lnTo>
                <a:lnTo>
                  <a:pt x="4264" y="14865"/>
                </a:lnTo>
                <a:lnTo>
                  <a:pt x="4405" y="14888"/>
                </a:lnTo>
                <a:lnTo>
                  <a:pt x="4548" y="14908"/>
                </a:lnTo>
                <a:lnTo>
                  <a:pt x="4693" y="14926"/>
                </a:lnTo>
                <a:lnTo>
                  <a:pt x="4839" y="14942"/>
                </a:lnTo>
                <a:lnTo>
                  <a:pt x="4986" y="14954"/>
                </a:lnTo>
                <a:lnTo>
                  <a:pt x="5136" y="14965"/>
                </a:lnTo>
                <a:lnTo>
                  <a:pt x="5287" y="14973"/>
                </a:lnTo>
                <a:lnTo>
                  <a:pt x="5439" y="14979"/>
                </a:lnTo>
                <a:lnTo>
                  <a:pt x="5593" y="14983"/>
                </a:lnTo>
                <a:lnTo>
                  <a:pt x="5749" y="14984"/>
                </a:lnTo>
                <a:lnTo>
                  <a:pt x="5904" y="14983"/>
                </a:lnTo>
                <a:lnTo>
                  <a:pt x="6063" y="14980"/>
                </a:lnTo>
                <a:lnTo>
                  <a:pt x="6222" y="14977"/>
                </a:lnTo>
                <a:lnTo>
                  <a:pt x="6383" y="14970"/>
                </a:lnTo>
                <a:lnTo>
                  <a:pt x="6545" y="14961"/>
                </a:lnTo>
                <a:lnTo>
                  <a:pt x="6708" y="14952"/>
                </a:lnTo>
                <a:lnTo>
                  <a:pt x="6872" y="14940"/>
                </a:lnTo>
                <a:lnTo>
                  <a:pt x="7036" y="14926"/>
                </a:lnTo>
                <a:lnTo>
                  <a:pt x="7228" y="14904"/>
                </a:lnTo>
                <a:lnTo>
                  <a:pt x="7419" y="14882"/>
                </a:lnTo>
                <a:lnTo>
                  <a:pt x="7610" y="14862"/>
                </a:lnTo>
                <a:lnTo>
                  <a:pt x="7800" y="14845"/>
                </a:lnTo>
                <a:lnTo>
                  <a:pt x="7990" y="14831"/>
                </a:lnTo>
                <a:lnTo>
                  <a:pt x="8180" y="14820"/>
                </a:lnTo>
                <a:lnTo>
                  <a:pt x="8369" y="14810"/>
                </a:lnTo>
                <a:lnTo>
                  <a:pt x="8558" y="14804"/>
                </a:lnTo>
                <a:lnTo>
                  <a:pt x="8746" y="14802"/>
                </a:lnTo>
                <a:lnTo>
                  <a:pt x="8934" y="14802"/>
                </a:lnTo>
                <a:lnTo>
                  <a:pt x="9121" y="14805"/>
                </a:lnTo>
                <a:lnTo>
                  <a:pt x="9308" y="14811"/>
                </a:lnTo>
                <a:lnTo>
                  <a:pt x="9493" y="14822"/>
                </a:lnTo>
                <a:lnTo>
                  <a:pt x="9678" y="14835"/>
                </a:lnTo>
                <a:lnTo>
                  <a:pt x="9862" y="14853"/>
                </a:lnTo>
                <a:lnTo>
                  <a:pt x="10045" y="14875"/>
                </a:lnTo>
                <a:lnTo>
                  <a:pt x="10229" y="14900"/>
                </a:lnTo>
                <a:lnTo>
                  <a:pt x="10409" y="14929"/>
                </a:lnTo>
                <a:lnTo>
                  <a:pt x="10590" y="14962"/>
                </a:lnTo>
                <a:lnTo>
                  <a:pt x="10771" y="15001"/>
                </a:lnTo>
                <a:lnTo>
                  <a:pt x="10950" y="15043"/>
                </a:lnTo>
                <a:lnTo>
                  <a:pt x="11128" y="15089"/>
                </a:lnTo>
                <a:lnTo>
                  <a:pt x="11304" y="15141"/>
                </a:lnTo>
                <a:lnTo>
                  <a:pt x="11480" y="15196"/>
                </a:lnTo>
                <a:lnTo>
                  <a:pt x="11655" y="15257"/>
                </a:lnTo>
                <a:lnTo>
                  <a:pt x="11828" y="15323"/>
                </a:lnTo>
                <a:lnTo>
                  <a:pt x="12001" y="15395"/>
                </a:lnTo>
                <a:lnTo>
                  <a:pt x="12172" y="15471"/>
                </a:lnTo>
                <a:lnTo>
                  <a:pt x="12342" y="15553"/>
                </a:lnTo>
                <a:lnTo>
                  <a:pt x="12510" y="15639"/>
                </a:lnTo>
                <a:lnTo>
                  <a:pt x="12678" y="15733"/>
                </a:lnTo>
                <a:lnTo>
                  <a:pt x="12843" y="15831"/>
                </a:lnTo>
                <a:lnTo>
                  <a:pt x="13019" y="15935"/>
                </a:lnTo>
                <a:lnTo>
                  <a:pt x="13196" y="16034"/>
                </a:lnTo>
                <a:lnTo>
                  <a:pt x="13376" y="16128"/>
                </a:lnTo>
                <a:lnTo>
                  <a:pt x="13555" y="16215"/>
                </a:lnTo>
                <a:lnTo>
                  <a:pt x="13737" y="16298"/>
                </a:lnTo>
                <a:lnTo>
                  <a:pt x="13921" y="16375"/>
                </a:lnTo>
                <a:lnTo>
                  <a:pt x="14105" y="16447"/>
                </a:lnTo>
                <a:lnTo>
                  <a:pt x="14292" y="16514"/>
                </a:lnTo>
                <a:lnTo>
                  <a:pt x="14479" y="16575"/>
                </a:lnTo>
                <a:lnTo>
                  <a:pt x="14668" y="16632"/>
                </a:lnTo>
                <a:lnTo>
                  <a:pt x="14858" y="16684"/>
                </a:lnTo>
                <a:lnTo>
                  <a:pt x="15050" y="16730"/>
                </a:lnTo>
                <a:lnTo>
                  <a:pt x="15243" y="16774"/>
                </a:lnTo>
                <a:lnTo>
                  <a:pt x="15437" y="16811"/>
                </a:lnTo>
                <a:lnTo>
                  <a:pt x="15633" y="16844"/>
                </a:lnTo>
                <a:lnTo>
                  <a:pt x="15829" y="16873"/>
                </a:lnTo>
                <a:lnTo>
                  <a:pt x="16027" y="16898"/>
                </a:lnTo>
                <a:lnTo>
                  <a:pt x="16227" y="16918"/>
                </a:lnTo>
                <a:lnTo>
                  <a:pt x="16427" y="16934"/>
                </a:lnTo>
                <a:lnTo>
                  <a:pt x="16629" y="16947"/>
                </a:lnTo>
                <a:lnTo>
                  <a:pt x="16833" y="16954"/>
                </a:lnTo>
                <a:lnTo>
                  <a:pt x="17036" y="16959"/>
                </a:lnTo>
                <a:lnTo>
                  <a:pt x="17242" y="16960"/>
                </a:lnTo>
                <a:lnTo>
                  <a:pt x="17448" y="16957"/>
                </a:lnTo>
                <a:lnTo>
                  <a:pt x="17656" y="16951"/>
                </a:lnTo>
                <a:lnTo>
                  <a:pt x="17865" y="16940"/>
                </a:lnTo>
                <a:lnTo>
                  <a:pt x="18075" y="16927"/>
                </a:lnTo>
                <a:lnTo>
                  <a:pt x="18285" y="16910"/>
                </a:lnTo>
                <a:lnTo>
                  <a:pt x="18497" y="16890"/>
                </a:lnTo>
                <a:lnTo>
                  <a:pt x="18711" y="16867"/>
                </a:lnTo>
                <a:lnTo>
                  <a:pt x="18925" y="16841"/>
                </a:lnTo>
                <a:lnTo>
                  <a:pt x="19140" y="16811"/>
                </a:lnTo>
                <a:lnTo>
                  <a:pt x="19140" y="206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1"/>
          <p:cNvSpPr>
            <a:spLocks noGrp="1"/>
          </p:cNvSpPr>
          <p:nvPr>
            <p:ph type="pic" idx="2"/>
          </p:nvPr>
        </p:nvSpPr>
        <p:spPr>
          <a:xfrm>
            <a:off x="0" y="876300"/>
            <a:ext cx="6105614" cy="54101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>
            <a:spLocks noGrp="1"/>
          </p:cNvSpPr>
          <p:nvPr>
            <p:ph type="pic" idx="2"/>
          </p:nvPr>
        </p:nvSpPr>
        <p:spPr>
          <a:xfrm>
            <a:off x="5787047" y="514350"/>
            <a:ext cx="6404953" cy="560835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Custom Layout">
  <p:cSld name="30_Custom Layou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>
            <a:spLocks noGrp="1"/>
          </p:cNvSpPr>
          <p:nvPr>
            <p:ph type="pic" idx="2"/>
          </p:nvPr>
        </p:nvSpPr>
        <p:spPr>
          <a:xfrm>
            <a:off x="5346700" y="1485900"/>
            <a:ext cx="6845300" cy="307181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9" name="Google Shape;189;p42"/>
          <p:cNvSpPr>
            <a:spLocks noGrp="1"/>
          </p:cNvSpPr>
          <p:nvPr>
            <p:ph type="pic" idx="3"/>
          </p:nvPr>
        </p:nvSpPr>
        <p:spPr>
          <a:xfrm>
            <a:off x="6931039" y="3082414"/>
            <a:ext cx="5260961" cy="2839414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Custom Layout">
  <p:cSld name="29_Custom Layou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3"/>
          <p:cNvSpPr>
            <a:spLocks noGrp="1"/>
          </p:cNvSpPr>
          <p:nvPr>
            <p:ph type="pic" idx="2"/>
          </p:nvPr>
        </p:nvSpPr>
        <p:spPr>
          <a:xfrm>
            <a:off x="5524500" y="0"/>
            <a:ext cx="66675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>
            <a:spLocks noGrp="1"/>
          </p:cNvSpPr>
          <p:nvPr>
            <p:ph type="pic" idx="2"/>
          </p:nvPr>
        </p:nvSpPr>
        <p:spPr>
          <a:xfrm>
            <a:off x="0" y="2933700"/>
            <a:ext cx="6076950" cy="3924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>
            <a:spLocks noGrp="1"/>
          </p:cNvSpPr>
          <p:nvPr>
            <p:ph type="pic" idx="2"/>
          </p:nvPr>
        </p:nvSpPr>
        <p:spPr>
          <a:xfrm>
            <a:off x="4064001" y="1190626"/>
            <a:ext cx="4064000" cy="44767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04800" algn="ctr" rotWithShape="0">
              <a:srgbClr val="000000">
                <a:alpha val="21960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/>
          <p:nvPr/>
        </p:nvSpPr>
        <p:spPr>
          <a:xfrm>
            <a:off x="8794982" y="6304845"/>
            <a:ext cx="3397018" cy="260266"/>
          </a:xfrm>
          <a:custGeom>
            <a:avLst/>
            <a:gdLst/>
            <a:ahLst/>
            <a:cxnLst/>
            <a:rect l="l" t="t" r="r" b="b"/>
            <a:pathLst>
              <a:path w="3397018" h="260266" extrusionOk="0">
                <a:moveTo>
                  <a:pt x="203200" y="0"/>
                </a:moveTo>
                <a:lnTo>
                  <a:pt x="3397018" y="5745"/>
                </a:lnTo>
                <a:lnTo>
                  <a:pt x="3397018" y="260266"/>
                </a:lnTo>
                <a:lnTo>
                  <a:pt x="0" y="260266"/>
                </a:lnTo>
                <a:lnTo>
                  <a:pt x="2032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139700" dist="25400" dir="5400000" algn="t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" name="Google Shape;28;p9"/>
          <p:cNvGrpSpPr/>
          <p:nvPr/>
        </p:nvGrpSpPr>
        <p:grpSpPr>
          <a:xfrm>
            <a:off x="11382986" y="6368578"/>
            <a:ext cx="498149" cy="125003"/>
            <a:chOff x="11013281" y="6450762"/>
            <a:chExt cx="672285" cy="168699"/>
          </a:xfrm>
        </p:grpSpPr>
        <p:sp>
          <p:nvSpPr>
            <p:cNvPr id="29" name="Google Shape;29;p9"/>
            <p:cNvSpPr/>
            <p:nvPr/>
          </p:nvSpPr>
          <p:spPr>
            <a:xfrm>
              <a:off x="11514784" y="6450762"/>
              <a:ext cx="170782" cy="168699"/>
            </a:xfrm>
            <a:custGeom>
              <a:avLst/>
              <a:gdLst/>
              <a:ahLst/>
              <a:cxnLst/>
              <a:rect l="l" t="t" r="r" b="b"/>
              <a:pathLst>
                <a:path w="479" h="471" extrusionOk="0">
                  <a:moveTo>
                    <a:pt x="212" y="169"/>
                  </a:moveTo>
                  <a:lnTo>
                    <a:pt x="212" y="169"/>
                  </a:lnTo>
                  <a:cubicBezTo>
                    <a:pt x="212" y="142"/>
                    <a:pt x="203" y="142"/>
                    <a:pt x="185" y="142"/>
                  </a:cubicBezTo>
                  <a:cubicBezTo>
                    <a:pt x="185" y="142"/>
                    <a:pt x="185" y="142"/>
                    <a:pt x="177" y="142"/>
                  </a:cubicBezTo>
                  <a:cubicBezTo>
                    <a:pt x="177" y="142"/>
                    <a:pt x="168" y="151"/>
                    <a:pt x="168" y="160"/>
                  </a:cubicBezTo>
                  <a:cubicBezTo>
                    <a:pt x="159" y="160"/>
                    <a:pt x="159" y="169"/>
                    <a:pt x="168" y="187"/>
                  </a:cubicBezTo>
                  <a:cubicBezTo>
                    <a:pt x="168" y="195"/>
                    <a:pt x="185" y="213"/>
                    <a:pt x="194" y="213"/>
                  </a:cubicBezTo>
                  <a:cubicBezTo>
                    <a:pt x="194" y="213"/>
                    <a:pt x="194" y="213"/>
                    <a:pt x="203" y="213"/>
                  </a:cubicBezTo>
                  <a:cubicBezTo>
                    <a:pt x="212" y="204"/>
                    <a:pt x="221" y="187"/>
                    <a:pt x="212" y="169"/>
                  </a:cubicBez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38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21" y="338"/>
                  </a:moveTo>
                  <a:lnTo>
                    <a:pt x="221" y="338"/>
                  </a:lnTo>
                  <a:cubicBezTo>
                    <a:pt x="212" y="346"/>
                    <a:pt x="194" y="346"/>
                    <a:pt x="185" y="346"/>
                  </a:cubicBezTo>
                  <a:cubicBezTo>
                    <a:pt x="177" y="346"/>
                    <a:pt x="124" y="346"/>
                    <a:pt x="124" y="301"/>
                  </a:cubicBezTo>
                  <a:cubicBezTo>
                    <a:pt x="124" y="257"/>
                    <a:pt x="177" y="248"/>
                    <a:pt x="194" y="248"/>
                  </a:cubicBezTo>
                  <a:cubicBezTo>
                    <a:pt x="185" y="240"/>
                    <a:pt x="185" y="231"/>
                    <a:pt x="185" y="231"/>
                  </a:cubicBezTo>
                  <a:cubicBezTo>
                    <a:pt x="177" y="231"/>
                    <a:pt x="168" y="222"/>
                    <a:pt x="159" y="222"/>
                  </a:cubicBezTo>
                  <a:cubicBezTo>
                    <a:pt x="141" y="213"/>
                    <a:pt x="141" y="195"/>
                    <a:pt x="141" y="178"/>
                  </a:cubicBezTo>
                  <a:cubicBezTo>
                    <a:pt x="141" y="125"/>
                    <a:pt x="194" y="125"/>
                    <a:pt x="194" y="125"/>
                  </a:cubicBezTo>
                  <a:cubicBezTo>
                    <a:pt x="256" y="125"/>
                    <a:pt x="256" y="125"/>
                    <a:pt x="256" y="125"/>
                  </a:cubicBezTo>
                  <a:cubicBezTo>
                    <a:pt x="256" y="134"/>
                    <a:pt x="238" y="134"/>
                    <a:pt x="238" y="134"/>
                  </a:cubicBezTo>
                  <a:cubicBezTo>
                    <a:pt x="230" y="134"/>
                    <a:pt x="230" y="134"/>
                    <a:pt x="221" y="134"/>
                  </a:cubicBezTo>
                  <a:cubicBezTo>
                    <a:pt x="238" y="142"/>
                    <a:pt x="238" y="160"/>
                    <a:pt x="238" y="178"/>
                  </a:cubicBezTo>
                  <a:cubicBezTo>
                    <a:pt x="238" y="195"/>
                    <a:pt x="230" y="204"/>
                    <a:pt x="230" y="213"/>
                  </a:cubicBezTo>
                  <a:cubicBezTo>
                    <a:pt x="221" y="222"/>
                    <a:pt x="212" y="222"/>
                    <a:pt x="212" y="231"/>
                  </a:cubicBezTo>
                  <a:cubicBezTo>
                    <a:pt x="212" y="231"/>
                    <a:pt x="221" y="240"/>
                    <a:pt x="230" y="240"/>
                  </a:cubicBezTo>
                  <a:cubicBezTo>
                    <a:pt x="238" y="248"/>
                    <a:pt x="256" y="266"/>
                    <a:pt x="256" y="284"/>
                  </a:cubicBezTo>
                  <a:cubicBezTo>
                    <a:pt x="256" y="310"/>
                    <a:pt x="247" y="328"/>
                    <a:pt x="221" y="338"/>
                  </a:cubicBezTo>
                  <a:close/>
                  <a:moveTo>
                    <a:pt x="354" y="231"/>
                  </a:moveTo>
                  <a:lnTo>
                    <a:pt x="354" y="231"/>
                  </a:lnTo>
                  <a:cubicBezTo>
                    <a:pt x="310" y="231"/>
                    <a:pt x="310" y="231"/>
                    <a:pt x="310" y="231"/>
                  </a:cubicBezTo>
                  <a:cubicBezTo>
                    <a:pt x="310" y="275"/>
                    <a:pt x="310" y="275"/>
                    <a:pt x="310" y="275"/>
                  </a:cubicBezTo>
                  <a:cubicBezTo>
                    <a:pt x="291" y="275"/>
                    <a:pt x="291" y="275"/>
                    <a:pt x="291" y="275"/>
                  </a:cubicBezTo>
                  <a:cubicBezTo>
                    <a:pt x="291" y="231"/>
                    <a:pt x="291" y="231"/>
                    <a:pt x="291" y="231"/>
                  </a:cubicBezTo>
                  <a:cubicBezTo>
                    <a:pt x="256" y="231"/>
                    <a:pt x="256" y="231"/>
                    <a:pt x="256" y="231"/>
                  </a:cubicBezTo>
                  <a:cubicBezTo>
                    <a:pt x="256" y="213"/>
                    <a:pt x="256" y="213"/>
                    <a:pt x="256" y="213"/>
                  </a:cubicBezTo>
                  <a:cubicBezTo>
                    <a:pt x="291" y="213"/>
                    <a:pt x="291" y="213"/>
                    <a:pt x="291" y="213"/>
                  </a:cubicBezTo>
                  <a:cubicBezTo>
                    <a:pt x="291" y="169"/>
                    <a:pt x="291" y="169"/>
                    <a:pt x="291" y="169"/>
                  </a:cubicBezTo>
                  <a:cubicBezTo>
                    <a:pt x="310" y="169"/>
                    <a:pt x="310" y="169"/>
                    <a:pt x="310" y="169"/>
                  </a:cubicBezTo>
                  <a:cubicBezTo>
                    <a:pt x="310" y="213"/>
                    <a:pt x="310" y="213"/>
                    <a:pt x="310" y="213"/>
                  </a:cubicBezTo>
                  <a:cubicBezTo>
                    <a:pt x="354" y="213"/>
                    <a:pt x="354" y="213"/>
                    <a:pt x="354" y="213"/>
                  </a:cubicBezTo>
                  <a:lnTo>
                    <a:pt x="354" y="231"/>
                  </a:lnTo>
                  <a:close/>
                  <a:moveTo>
                    <a:pt x="194" y="266"/>
                  </a:moveTo>
                  <a:lnTo>
                    <a:pt x="194" y="266"/>
                  </a:lnTo>
                  <a:cubicBezTo>
                    <a:pt x="177" y="266"/>
                    <a:pt x="168" y="266"/>
                    <a:pt x="159" y="275"/>
                  </a:cubicBezTo>
                  <a:cubicBezTo>
                    <a:pt x="159" y="284"/>
                    <a:pt x="150" y="293"/>
                    <a:pt x="150" y="301"/>
                  </a:cubicBezTo>
                  <a:cubicBezTo>
                    <a:pt x="150" y="319"/>
                    <a:pt x="168" y="328"/>
                    <a:pt x="194" y="328"/>
                  </a:cubicBezTo>
                  <a:cubicBezTo>
                    <a:pt x="221" y="319"/>
                    <a:pt x="230" y="310"/>
                    <a:pt x="230" y="293"/>
                  </a:cubicBezTo>
                  <a:cubicBezTo>
                    <a:pt x="230" y="275"/>
                    <a:pt x="212" y="266"/>
                    <a:pt x="194" y="2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11264553" y="6450762"/>
              <a:ext cx="170782" cy="168699"/>
            </a:xfrm>
            <a:custGeom>
              <a:avLst/>
              <a:gdLst/>
              <a:ahLst/>
              <a:cxnLst/>
              <a:rect l="l" t="t" r="r" b="b"/>
              <a:pathLst>
                <a:path w="479" h="471" extrusionOk="0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3"/>
                    <a:pt x="106" y="470"/>
                    <a:pt x="240" y="470"/>
                  </a:cubicBezTo>
                  <a:cubicBezTo>
                    <a:pt x="372" y="470"/>
                    <a:pt x="478" y="363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293" y="160"/>
                  </a:moveTo>
                  <a:lnTo>
                    <a:pt x="293" y="160"/>
                  </a:lnTo>
                  <a:cubicBezTo>
                    <a:pt x="257" y="160"/>
                    <a:pt x="257" y="160"/>
                    <a:pt x="257" y="160"/>
                  </a:cubicBezTo>
                  <a:cubicBezTo>
                    <a:pt x="257" y="160"/>
                    <a:pt x="249" y="169"/>
                    <a:pt x="249" y="178"/>
                  </a:cubicBezTo>
                  <a:cubicBezTo>
                    <a:pt x="249" y="195"/>
                    <a:pt x="249" y="195"/>
                    <a:pt x="249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293" y="240"/>
                    <a:pt x="293" y="240"/>
                    <a:pt x="293" y="240"/>
                  </a:cubicBezTo>
                  <a:cubicBezTo>
                    <a:pt x="249" y="240"/>
                    <a:pt x="249" y="240"/>
                    <a:pt x="249" y="240"/>
                  </a:cubicBezTo>
                  <a:cubicBezTo>
                    <a:pt x="249" y="346"/>
                    <a:pt x="249" y="346"/>
                    <a:pt x="249" y="346"/>
                  </a:cubicBezTo>
                  <a:cubicBezTo>
                    <a:pt x="213" y="346"/>
                    <a:pt x="213" y="346"/>
                    <a:pt x="213" y="346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169" y="240"/>
                    <a:pt x="169" y="240"/>
                    <a:pt x="169" y="240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213" y="195"/>
                    <a:pt x="213" y="195"/>
                    <a:pt x="213" y="195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3" y="151"/>
                    <a:pt x="230" y="125"/>
                    <a:pt x="257" y="125"/>
                  </a:cubicBezTo>
                  <a:cubicBezTo>
                    <a:pt x="293" y="125"/>
                    <a:pt x="293" y="125"/>
                    <a:pt x="293" y="125"/>
                  </a:cubicBezTo>
                  <a:lnTo>
                    <a:pt x="293" y="1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11013281" y="6450762"/>
              <a:ext cx="171823" cy="168699"/>
            </a:xfrm>
            <a:custGeom>
              <a:avLst/>
              <a:gdLst/>
              <a:ahLst/>
              <a:cxnLst/>
              <a:rect l="l" t="t" r="r" b="b"/>
              <a:pathLst>
                <a:path w="480" h="471" extrusionOk="0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3"/>
                    <a:pt x="107" y="470"/>
                    <a:pt x="239" y="470"/>
                  </a:cubicBezTo>
                  <a:cubicBezTo>
                    <a:pt x="372" y="470"/>
                    <a:pt x="479" y="363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337" y="195"/>
                  </a:moveTo>
                  <a:lnTo>
                    <a:pt x="337" y="195"/>
                  </a:lnTo>
                  <a:cubicBezTo>
                    <a:pt x="337" y="257"/>
                    <a:pt x="292" y="328"/>
                    <a:pt x="204" y="328"/>
                  </a:cubicBezTo>
                  <a:cubicBezTo>
                    <a:pt x="178" y="328"/>
                    <a:pt x="151" y="319"/>
                    <a:pt x="133" y="310"/>
                  </a:cubicBezTo>
                  <a:lnTo>
                    <a:pt x="142" y="310"/>
                  </a:lnTo>
                  <a:cubicBezTo>
                    <a:pt x="160" y="310"/>
                    <a:pt x="186" y="301"/>
                    <a:pt x="204" y="293"/>
                  </a:cubicBezTo>
                  <a:cubicBezTo>
                    <a:pt x="178" y="293"/>
                    <a:pt x="160" y="275"/>
                    <a:pt x="160" y="257"/>
                  </a:cubicBezTo>
                  <a:cubicBezTo>
                    <a:pt x="160" y="257"/>
                    <a:pt x="160" y="257"/>
                    <a:pt x="169" y="257"/>
                  </a:cubicBezTo>
                  <a:lnTo>
                    <a:pt x="178" y="257"/>
                  </a:lnTo>
                  <a:cubicBezTo>
                    <a:pt x="160" y="248"/>
                    <a:pt x="142" y="231"/>
                    <a:pt x="142" y="213"/>
                  </a:cubicBezTo>
                  <a:cubicBezTo>
                    <a:pt x="142" y="213"/>
                    <a:pt x="151" y="213"/>
                    <a:pt x="160" y="213"/>
                  </a:cubicBezTo>
                  <a:cubicBezTo>
                    <a:pt x="151" y="204"/>
                    <a:pt x="142" y="195"/>
                    <a:pt x="142" y="178"/>
                  </a:cubicBezTo>
                  <a:cubicBezTo>
                    <a:pt x="142" y="169"/>
                    <a:pt x="142" y="160"/>
                    <a:pt x="151" y="151"/>
                  </a:cubicBezTo>
                  <a:cubicBezTo>
                    <a:pt x="169" y="178"/>
                    <a:pt x="204" y="204"/>
                    <a:pt x="239" y="20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239" y="169"/>
                    <a:pt x="266" y="142"/>
                    <a:pt x="292" y="142"/>
                  </a:cubicBezTo>
                  <a:cubicBezTo>
                    <a:pt x="301" y="142"/>
                    <a:pt x="319" y="151"/>
                    <a:pt x="319" y="160"/>
                  </a:cubicBezTo>
                  <a:cubicBezTo>
                    <a:pt x="337" y="160"/>
                    <a:pt x="346" y="151"/>
                    <a:pt x="355" y="151"/>
                  </a:cubicBezTo>
                  <a:cubicBezTo>
                    <a:pt x="346" y="160"/>
                    <a:pt x="346" y="169"/>
                    <a:pt x="337" y="178"/>
                  </a:cubicBezTo>
                  <a:cubicBezTo>
                    <a:pt x="346" y="178"/>
                    <a:pt x="355" y="169"/>
                    <a:pt x="364" y="169"/>
                  </a:cubicBezTo>
                  <a:cubicBezTo>
                    <a:pt x="355" y="178"/>
                    <a:pt x="346" y="187"/>
                    <a:pt x="337" y="1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4275" tIns="17125" rIns="34275" bIns="171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9"/>
          <p:cNvSpPr txBox="1"/>
          <p:nvPr/>
        </p:nvSpPr>
        <p:spPr>
          <a:xfrm>
            <a:off x="9068373" y="6316167"/>
            <a:ext cx="225574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Copyright © </a:t>
            </a:r>
            <a:r>
              <a:rPr lang="pt-BR" sz="105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AeroTech</a:t>
            </a:r>
            <a:r>
              <a:rPr lang="pt-BR" sz="105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 All rights.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>
          <a:xfrm>
            <a:off x="593878" y="6311195"/>
            <a:ext cx="235887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rPr>
              <a:t>www.yourwebsite.com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>
            <a:spLocks noGrp="1"/>
          </p:cNvSpPr>
          <p:nvPr>
            <p:ph type="pic" idx="2"/>
          </p:nvPr>
        </p:nvSpPr>
        <p:spPr>
          <a:xfrm>
            <a:off x="0" y="2846601"/>
            <a:ext cx="12192000" cy="40113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1"/>
          <p:cNvSpPr>
            <a:spLocks noGrp="1"/>
          </p:cNvSpPr>
          <p:nvPr>
            <p:ph type="pic" idx="2"/>
          </p:nvPr>
        </p:nvSpPr>
        <p:spPr>
          <a:xfrm>
            <a:off x="4667250" y="1028701"/>
            <a:ext cx="6629400" cy="48006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8794982" y="6304845"/>
            <a:ext cx="3397018" cy="260266"/>
          </a:xfrm>
          <a:custGeom>
            <a:avLst/>
            <a:gdLst/>
            <a:ahLst/>
            <a:cxnLst/>
            <a:rect l="l" t="t" r="r" b="b"/>
            <a:pathLst>
              <a:path w="3397018" h="260266" extrusionOk="0">
                <a:moveTo>
                  <a:pt x="203200" y="0"/>
                </a:moveTo>
                <a:lnTo>
                  <a:pt x="3397018" y="5745"/>
                </a:lnTo>
                <a:lnTo>
                  <a:pt x="3397018" y="260266"/>
                </a:lnTo>
                <a:lnTo>
                  <a:pt x="0" y="260266"/>
                </a:lnTo>
                <a:lnTo>
                  <a:pt x="20320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139700" dist="25400" dir="5400000" algn="t" rotWithShape="0">
              <a:srgbClr val="000000">
                <a:alpha val="1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 flipH="1">
            <a:off x="9442630" y="178589"/>
            <a:ext cx="243850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‹nº›</a:t>
            </a:fld>
            <a:endParaRPr sz="28700" b="1" i="0" u="none" strike="noStrike" cap="non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068373" y="6316167"/>
            <a:ext cx="2812762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Treinamento para Certificação - SENAI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420142" y="-168204"/>
            <a:ext cx="1399032" cy="13990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44"/>
          <p:cNvGrpSpPr/>
          <p:nvPr/>
        </p:nvGrpSpPr>
        <p:grpSpPr>
          <a:xfrm>
            <a:off x="1767348" y="-1638954"/>
            <a:ext cx="8657304" cy="8657304"/>
            <a:chOff x="1767348" y="-899652"/>
            <a:chExt cx="8657304" cy="8657304"/>
          </a:xfrm>
        </p:grpSpPr>
        <p:grpSp>
          <p:nvGrpSpPr>
            <p:cNvPr id="197" name="Google Shape;197;p44"/>
            <p:cNvGrpSpPr/>
            <p:nvPr/>
          </p:nvGrpSpPr>
          <p:grpSpPr>
            <a:xfrm>
              <a:off x="1767348" y="-899652"/>
              <a:ext cx="8657304" cy="8657304"/>
              <a:chOff x="-6110596" y="4728339"/>
              <a:chExt cx="3870316" cy="3870316"/>
            </a:xfrm>
          </p:grpSpPr>
          <p:sp>
            <p:nvSpPr>
              <p:cNvPr id="198" name="Google Shape;198;p44"/>
              <p:cNvSpPr/>
              <p:nvPr/>
            </p:nvSpPr>
            <p:spPr>
              <a:xfrm>
                <a:off x="-5866885" y="4972050"/>
                <a:ext cx="3382894" cy="3382894"/>
              </a:xfrm>
              <a:prstGeom prst="ellipse">
                <a:avLst/>
              </a:prstGeom>
              <a:noFill/>
              <a:ln w="1270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44"/>
              <p:cNvSpPr/>
              <p:nvPr/>
            </p:nvSpPr>
            <p:spPr>
              <a:xfrm>
                <a:off x="-6110596" y="4728339"/>
                <a:ext cx="3870316" cy="3870316"/>
              </a:xfrm>
              <a:prstGeom prst="ellipse">
                <a:avLst/>
              </a:prstGeom>
              <a:noFill/>
              <a:ln w="1270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44"/>
              <p:cNvSpPr/>
              <p:nvPr/>
            </p:nvSpPr>
            <p:spPr>
              <a:xfrm>
                <a:off x="-5506817" y="5332118"/>
                <a:ext cx="2662758" cy="2662758"/>
              </a:xfrm>
              <a:prstGeom prst="ellipse">
                <a:avLst/>
              </a:prstGeom>
              <a:noFill/>
              <a:ln w="1270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44"/>
              <p:cNvSpPr/>
              <p:nvPr/>
            </p:nvSpPr>
            <p:spPr>
              <a:xfrm>
                <a:off x="-5181278" y="5657657"/>
                <a:ext cx="2011680" cy="2011680"/>
              </a:xfrm>
              <a:prstGeom prst="ellipse">
                <a:avLst/>
              </a:prstGeom>
              <a:noFill/>
              <a:ln w="12700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44"/>
            <p:cNvGrpSpPr/>
            <p:nvPr/>
          </p:nvGrpSpPr>
          <p:grpSpPr>
            <a:xfrm>
              <a:off x="2199719" y="775384"/>
              <a:ext cx="6874374" cy="4942000"/>
              <a:chOff x="-5917301" y="2252173"/>
              <a:chExt cx="3073243" cy="2209360"/>
            </a:xfrm>
          </p:grpSpPr>
          <p:sp>
            <p:nvSpPr>
              <p:cNvPr id="203" name="Google Shape;203;p44"/>
              <p:cNvSpPr/>
              <p:nvPr/>
            </p:nvSpPr>
            <p:spPr>
              <a:xfrm>
                <a:off x="-3159527" y="2619284"/>
                <a:ext cx="127402" cy="127402"/>
              </a:xfrm>
              <a:prstGeom prst="ellipse">
                <a:avLst/>
              </a:prstGeom>
              <a:solidFill>
                <a:srgbClr val="2246F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44"/>
              <p:cNvSpPr/>
              <p:nvPr/>
            </p:nvSpPr>
            <p:spPr>
              <a:xfrm>
                <a:off x="-2971460" y="2252173"/>
                <a:ext cx="127402" cy="127402"/>
              </a:xfrm>
              <a:prstGeom prst="ellipse">
                <a:avLst/>
              </a:prstGeom>
              <a:solidFill>
                <a:srgbClr val="2246F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44"/>
              <p:cNvSpPr/>
              <p:nvPr/>
            </p:nvSpPr>
            <p:spPr>
              <a:xfrm>
                <a:off x="-5917301" y="3155068"/>
                <a:ext cx="127402" cy="127402"/>
              </a:xfrm>
              <a:prstGeom prst="ellipse">
                <a:avLst/>
              </a:prstGeom>
              <a:solidFill>
                <a:srgbClr val="2246F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44"/>
              <p:cNvSpPr/>
              <p:nvPr/>
            </p:nvSpPr>
            <p:spPr>
              <a:xfrm>
                <a:off x="-5410548" y="2746686"/>
                <a:ext cx="127402" cy="127402"/>
              </a:xfrm>
              <a:prstGeom prst="ellipse">
                <a:avLst/>
              </a:prstGeom>
              <a:solidFill>
                <a:srgbClr val="2246F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44"/>
              <p:cNvSpPr/>
              <p:nvPr/>
            </p:nvSpPr>
            <p:spPr>
              <a:xfrm>
                <a:off x="-5716977" y="4240869"/>
                <a:ext cx="127402" cy="127402"/>
              </a:xfrm>
              <a:prstGeom prst="ellipse">
                <a:avLst/>
              </a:prstGeom>
              <a:solidFill>
                <a:srgbClr val="2246F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44"/>
              <p:cNvSpPr/>
              <p:nvPr/>
            </p:nvSpPr>
            <p:spPr>
              <a:xfrm>
                <a:off x="-4480790" y="4348940"/>
                <a:ext cx="112593" cy="112593"/>
              </a:xfrm>
              <a:prstGeom prst="ellipse">
                <a:avLst/>
              </a:prstGeom>
              <a:solidFill>
                <a:srgbClr val="2246F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44"/>
              <p:cNvSpPr/>
              <p:nvPr/>
            </p:nvSpPr>
            <p:spPr>
              <a:xfrm>
                <a:off x="-3119421" y="4102065"/>
                <a:ext cx="112593" cy="112593"/>
              </a:xfrm>
              <a:prstGeom prst="ellipse">
                <a:avLst/>
              </a:prstGeom>
              <a:solidFill>
                <a:srgbClr val="2246F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0" name="Google Shape;210;p44"/>
          <p:cNvSpPr txBox="1"/>
          <p:nvPr/>
        </p:nvSpPr>
        <p:spPr>
          <a:xfrm>
            <a:off x="3070246" y="3135432"/>
            <a:ext cx="6051508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0" b="1" i="0" u="none" strike="noStrike" cap="none">
                <a:solidFill>
                  <a:srgbClr val="00188F"/>
                </a:solidFill>
                <a:latin typeface="Montserrat"/>
                <a:ea typeface="Montserrat"/>
                <a:cs typeface="Montserrat"/>
                <a:sym typeface="Montserrat"/>
              </a:rPr>
              <a:t>AI-900</a:t>
            </a:r>
            <a:endParaRPr sz="11500" b="0" i="0" u="none" strike="noStrike" cap="none">
              <a:solidFill>
                <a:srgbClr val="00188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44"/>
          <p:cNvPicPr preferRelativeResize="0"/>
          <p:nvPr/>
        </p:nvPicPr>
        <p:blipFill rotWithShape="1">
          <a:blip r:embed="rId3">
            <a:alphaModFix/>
          </a:blip>
          <a:srcRect t="29785" r="-1003" b="33388"/>
          <a:stretch/>
        </p:blipFill>
        <p:spPr>
          <a:xfrm>
            <a:off x="3177173" y="1307005"/>
            <a:ext cx="5611941" cy="204602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30;p45">
            <a:extLst>
              <a:ext uri="{FF2B5EF4-FFF2-40B4-BE49-F238E27FC236}">
                <a16:creationId xmlns:a16="http://schemas.microsoft.com/office/drawing/2014/main" id="{0780C3C8-E880-4FB0-BFF6-8796937C8FE7}"/>
              </a:ext>
            </a:extLst>
          </p:cNvPr>
          <p:cNvSpPr txBox="1"/>
          <p:nvPr/>
        </p:nvSpPr>
        <p:spPr>
          <a:xfrm>
            <a:off x="1660821" y="5263915"/>
            <a:ext cx="887035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i="0" u="none" strike="noStrike" cap="none" dirty="0">
                <a:solidFill>
                  <a:schemeClr val="tx2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Os Princípios da IA Responsável</a:t>
            </a:r>
            <a:endParaRPr sz="4800" b="0" i="0" u="none" strike="noStrike" cap="none" dirty="0">
              <a:solidFill>
                <a:schemeClr val="tx2">
                  <a:lumMod val="5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/>
        </p:nvSpPr>
        <p:spPr>
          <a:xfrm>
            <a:off x="2744917" y="345355"/>
            <a:ext cx="670216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Justiça</a:t>
            </a:r>
            <a:endParaRPr sz="66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45"/>
          <p:cNvSpPr txBox="1"/>
          <p:nvPr/>
        </p:nvSpPr>
        <p:spPr>
          <a:xfrm>
            <a:off x="1687748" y="1604282"/>
            <a:ext cx="8816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Os sistemas de AI devem tratar todas as pessoas de forma justa.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43602005-586F-44E2-B1DF-8D56A469A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867" y="2401504"/>
            <a:ext cx="3840265" cy="4111141"/>
          </a:xfrm>
          <a:prstGeom prst="rect">
            <a:avLst/>
          </a:prstGeom>
        </p:spPr>
      </p:pic>
      <p:sp>
        <p:nvSpPr>
          <p:cNvPr id="8" name="Google Shape;231;p45">
            <a:extLst>
              <a:ext uri="{FF2B5EF4-FFF2-40B4-BE49-F238E27FC236}">
                <a16:creationId xmlns:a16="http://schemas.microsoft.com/office/drawing/2014/main" id="{1C9EFD1E-16C0-4D0A-85A5-E1710251F35C}"/>
              </a:ext>
            </a:extLst>
          </p:cNvPr>
          <p:cNvSpPr txBox="1"/>
          <p:nvPr/>
        </p:nvSpPr>
        <p:spPr>
          <a:xfrm>
            <a:off x="653375" y="2786974"/>
            <a:ext cx="332524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Exemplo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A IA não pode priorizar os resultados para favorecer uma determinada empresa ou cliente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1;p45">
            <a:extLst>
              <a:ext uri="{FF2B5EF4-FFF2-40B4-BE49-F238E27FC236}">
                <a16:creationId xmlns:a16="http://schemas.microsoft.com/office/drawing/2014/main" id="{5B6D953A-D0DE-4D82-B562-8952C72935D6}"/>
              </a:ext>
            </a:extLst>
          </p:cNvPr>
          <p:cNvSpPr txBox="1"/>
          <p:nvPr/>
        </p:nvSpPr>
        <p:spPr>
          <a:xfrm>
            <a:off x="8513324" y="4284284"/>
            <a:ext cx="332524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Exemplo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Uma IA de conversação não pode anteder somente um cliente bom pagador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4210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/>
        </p:nvSpPr>
        <p:spPr>
          <a:xfrm>
            <a:off x="2744917" y="345355"/>
            <a:ext cx="670216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Inclusão</a:t>
            </a:r>
            <a:endParaRPr sz="66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45"/>
          <p:cNvSpPr txBox="1"/>
          <p:nvPr/>
        </p:nvSpPr>
        <p:spPr>
          <a:xfrm>
            <a:off x="1202988" y="1783484"/>
            <a:ext cx="978602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Os sistemas de AI devem capacitar a todos e envolver as pessoas.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7EAC2011-54FA-443F-A087-BF5EBEAC1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7" y="2551889"/>
            <a:ext cx="3286125" cy="3505200"/>
          </a:xfrm>
          <a:prstGeom prst="rect">
            <a:avLst/>
          </a:prstGeom>
        </p:spPr>
      </p:pic>
      <p:sp>
        <p:nvSpPr>
          <p:cNvPr id="8" name="Google Shape;231;p45">
            <a:extLst>
              <a:ext uri="{FF2B5EF4-FFF2-40B4-BE49-F238E27FC236}">
                <a16:creationId xmlns:a16="http://schemas.microsoft.com/office/drawing/2014/main" id="{EABDBE20-89C8-473F-8F32-B701DC7CFDE6}"/>
              </a:ext>
            </a:extLst>
          </p:cNvPr>
          <p:cNvSpPr txBox="1"/>
          <p:nvPr/>
        </p:nvSpPr>
        <p:spPr>
          <a:xfrm>
            <a:off x="614464" y="3166353"/>
            <a:ext cx="332524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Exemplo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A IA deve atender todo tipo de deficiente visual, auditivo ou  físico no geral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1;p45">
            <a:extLst>
              <a:ext uri="{FF2B5EF4-FFF2-40B4-BE49-F238E27FC236}">
                <a16:creationId xmlns:a16="http://schemas.microsoft.com/office/drawing/2014/main" id="{98CDA650-FC88-4F95-8603-B229D56B85FA}"/>
              </a:ext>
            </a:extLst>
          </p:cNvPr>
          <p:cNvSpPr txBox="1"/>
          <p:nvPr/>
        </p:nvSpPr>
        <p:spPr>
          <a:xfrm>
            <a:off x="8383622" y="3289494"/>
            <a:ext cx="332524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Exemplo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A IA não pode deixar de atender todas as classes sociais, os diferentes gêneros e qualquer tipo de diversidade existente em nossa sociedade.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40164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/>
        </p:nvSpPr>
        <p:spPr>
          <a:xfrm>
            <a:off x="2744917" y="345355"/>
            <a:ext cx="670216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Transpar</a:t>
            </a:r>
            <a:r>
              <a:rPr lang="pt-BR" sz="54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ência</a:t>
            </a:r>
            <a:endParaRPr sz="66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45"/>
          <p:cNvSpPr txBox="1"/>
          <p:nvPr/>
        </p:nvSpPr>
        <p:spPr>
          <a:xfrm>
            <a:off x="1202988" y="1783484"/>
            <a:ext cx="978602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Os sistemas de AI e seus resultados devem ser compreensíveis à todos.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12B0C807-BEB8-4125-8B59-B3AD9CBA8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817" y="2511357"/>
            <a:ext cx="3424136" cy="3424136"/>
          </a:xfrm>
          <a:prstGeom prst="rect">
            <a:avLst/>
          </a:prstGeom>
        </p:spPr>
      </p:pic>
      <p:sp>
        <p:nvSpPr>
          <p:cNvPr id="25" name="Google Shape;231;p45">
            <a:extLst>
              <a:ext uri="{FF2B5EF4-FFF2-40B4-BE49-F238E27FC236}">
                <a16:creationId xmlns:a16="http://schemas.microsoft.com/office/drawing/2014/main" id="{D89854F4-16B3-406C-8AF2-DBE9E27FAD90}"/>
              </a:ext>
            </a:extLst>
          </p:cNvPr>
          <p:cNvSpPr txBox="1"/>
          <p:nvPr/>
        </p:nvSpPr>
        <p:spPr>
          <a:xfrm>
            <a:off x="760378" y="3100060"/>
            <a:ext cx="352951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Exemplo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As documentações das IA`s devem estar disponíveis e claras em conceito e aplicação para o desenvolvedor que </a:t>
            </a:r>
            <a:r>
              <a:rPr lang="pt-BR" sz="2000" dirty="0">
                <a:latin typeface="Segoe UI" panose="020B0502040204020203" pitchFamily="34" charset="0"/>
              </a:rPr>
              <a:t>vier à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utiliza-las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31;p45">
            <a:extLst>
              <a:ext uri="{FF2B5EF4-FFF2-40B4-BE49-F238E27FC236}">
                <a16:creationId xmlns:a16="http://schemas.microsoft.com/office/drawing/2014/main" id="{662D11DE-0631-4D49-B295-7CDB8525533B}"/>
              </a:ext>
            </a:extLst>
          </p:cNvPr>
          <p:cNvSpPr txBox="1"/>
          <p:nvPr/>
        </p:nvSpPr>
        <p:spPr>
          <a:xfrm>
            <a:off x="7966953" y="3100060"/>
            <a:ext cx="352951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Exemplo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Os objetivos, dados e métodos de resultados devem ser claros e acessíveis ao usuário.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/>
        </p:nvSpPr>
        <p:spPr>
          <a:xfrm>
            <a:off x="2744917" y="345355"/>
            <a:ext cx="670216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Responsabilidade</a:t>
            </a:r>
            <a:endParaRPr sz="66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45"/>
          <p:cNvSpPr txBox="1"/>
          <p:nvPr/>
        </p:nvSpPr>
        <p:spPr>
          <a:xfrm>
            <a:off x="1202988" y="1783484"/>
            <a:ext cx="978602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 pessoas devem ser responsáveis pelos sistemas de AI.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FE5A2291-0BDD-411F-9B08-B18E5FEA8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310" y="2245108"/>
            <a:ext cx="3921868" cy="3921868"/>
          </a:xfrm>
          <a:prstGeom prst="rect">
            <a:avLst/>
          </a:prstGeom>
        </p:spPr>
      </p:pic>
      <p:sp>
        <p:nvSpPr>
          <p:cNvPr id="6" name="Google Shape;231;p45">
            <a:extLst>
              <a:ext uri="{FF2B5EF4-FFF2-40B4-BE49-F238E27FC236}">
                <a16:creationId xmlns:a16="http://schemas.microsoft.com/office/drawing/2014/main" id="{A03A48BC-973B-4814-B889-005CC324905A}"/>
              </a:ext>
            </a:extLst>
          </p:cNvPr>
          <p:cNvSpPr txBox="1"/>
          <p:nvPr/>
        </p:nvSpPr>
        <p:spPr>
          <a:xfrm>
            <a:off x="2276275" y="2928789"/>
            <a:ext cx="3529519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Exemplo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Nunca devemos colocar a responsabilidade de uma tomada de decisão errada em uma IA, lembre-se que o ser-humano que é o responsável por treinar e validar as informações de saída de uma IA.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06229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/>
        </p:nvSpPr>
        <p:spPr>
          <a:xfrm>
            <a:off x="2744917" y="345355"/>
            <a:ext cx="670216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54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Confiabilidade e Segurança</a:t>
            </a:r>
            <a:endParaRPr sz="66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45"/>
          <p:cNvSpPr txBox="1"/>
          <p:nvPr/>
        </p:nvSpPr>
        <p:spPr>
          <a:xfrm>
            <a:off x="1202988" y="2337961"/>
            <a:ext cx="978602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Os sistemas de AI devem funcionar de forma confiável e segura.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D1761737-D16A-48C1-AC30-53228501D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24" y="3037905"/>
            <a:ext cx="3068155" cy="3068155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7324CCB-1B34-4BA2-994D-00169D42A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744" y="3762624"/>
            <a:ext cx="1899256" cy="1899256"/>
          </a:xfrm>
          <a:prstGeom prst="rect">
            <a:avLst/>
          </a:prstGeom>
        </p:spPr>
      </p:pic>
      <p:sp>
        <p:nvSpPr>
          <p:cNvPr id="8" name="Google Shape;231;p45">
            <a:extLst>
              <a:ext uri="{FF2B5EF4-FFF2-40B4-BE49-F238E27FC236}">
                <a16:creationId xmlns:a16="http://schemas.microsoft.com/office/drawing/2014/main" id="{D6A4D066-1300-430F-82D2-9CF6EFDE37F8}"/>
              </a:ext>
            </a:extLst>
          </p:cNvPr>
          <p:cNvSpPr txBox="1"/>
          <p:nvPr/>
        </p:nvSpPr>
        <p:spPr>
          <a:xfrm>
            <a:off x="6682905" y="3162253"/>
            <a:ext cx="352951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Exemplo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Quando falamos em Confiabilidade, estamos falando de todas as 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entradas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 dados 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 usuário que alimentarão um treinamento de uma IA. Através de 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campos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como inputs de formulários ou base de dados adquiridas no mercado.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2471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/>
        </p:nvSpPr>
        <p:spPr>
          <a:xfrm>
            <a:off x="2744917" y="345355"/>
            <a:ext cx="670216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54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Privacidade e Segurança</a:t>
            </a:r>
            <a:endParaRPr sz="66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45"/>
          <p:cNvSpPr txBox="1"/>
          <p:nvPr/>
        </p:nvSpPr>
        <p:spPr>
          <a:xfrm>
            <a:off x="1202988" y="2337961"/>
            <a:ext cx="978602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Os sistemas de AI devem ser seguros e respeitar a privacidade.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7CB4348-99FA-4B06-AE7A-30ACD701F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1809" y="3037905"/>
            <a:ext cx="3461932" cy="3461932"/>
          </a:xfrm>
          <a:prstGeom prst="rect">
            <a:avLst/>
          </a:prstGeom>
        </p:spPr>
      </p:pic>
      <p:sp>
        <p:nvSpPr>
          <p:cNvPr id="6" name="Google Shape;231;p45">
            <a:extLst>
              <a:ext uri="{FF2B5EF4-FFF2-40B4-BE49-F238E27FC236}">
                <a16:creationId xmlns:a16="http://schemas.microsoft.com/office/drawing/2014/main" id="{E534AE38-AB09-4579-854C-780038D521DA}"/>
              </a:ext>
            </a:extLst>
          </p:cNvPr>
          <p:cNvSpPr txBox="1"/>
          <p:nvPr/>
        </p:nvSpPr>
        <p:spPr>
          <a:xfrm>
            <a:off x="6682905" y="3162253"/>
            <a:ext cx="352951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Exemplo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 Quando falamos em Privacidade, estamos falando de todas as 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saídas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 dados 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mostradas para os usuários. Nelas os </a:t>
            </a:r>
            <a:r>
              <a:rPr lang="pt-BR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valores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devem ser mostrados somente se necessário e/ou com proteções como criptografia.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7364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a 1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00188F"/>
      </a:accent1>
      <a:accent2>
        <a:srgbClr val="2114AA"/>
      </a:accent2>
      <a:accent3>
        <a:srgbClr val="1F15D2"/>
      </a:accent3>
      <a:accent4>
        <a:srgbClr val="7649E0"/>
      </a:accent4>
      <a:accent5>
        <a:srgbClr val="5C35B2"/>
      </a:accent5>
      <a:accent6>
        <a:srgbClr val="F650F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319</Words>
  <Application>Microsoft Office PowerPoint</Application>
  <PresentationFormat>Widescreen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Calibri</vt:lpstr>
      <vt:lpstr>Open Sans</vt:lpstr>
      <vt:lpstr>Arial</vt:lpstr>
      <vt:lpstr>Montserrat</vt:lpstr>
      <vt:lpstr>Segoe UI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Paulo Roberto Brandao da Silva</cp:lastModifiedBy>
  <cp:revision>10</cp:revision>
  <dcterms:modified xsi:type="dcterms:W3CDTF">2022-04-02T13:41:55Z</dcterms:modified>
</cp:coreProperties>
</file>