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gsSY3zyXuCONwaaqpiHWR8KFd2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252b8707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252b870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5025" y="2970020"/>
            <a:ext cx="82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ANÁLISE DE DADOS</a:t>
            </a:r>
            <a:endParaRPr sz="400">
              <a:solidFill>
                <a:srgbClr val="00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75025" y="3989200"/>
            <a:ext cx="62769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Repasses Novo Bolsa Família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457200" y="78660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457200" y="2209800"/>
            <a:ext cx="8229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projeto visa analisar os dados do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Novo Bolsa Família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um programa de transferência de renda do Governo Federal reformulado em 2023. O foco está em entender a distribuição dos valores pagos , sua variação no intervalo de março de 2023 até fevereiro de 2025 e o impacto em diferentes regiões do Brasil.</a:t>
            </a:r>
            <a:endParaRPr sz="1050">
              <a:solidFill>
                <a:schemeClr val="lt1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0F0F0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457200" y="27432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Evolução ao longo do tempo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57200" y="1097280"/>
            <a:ext cx="8229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💰 Os valores transferidos mensalmente cresceram ao longo do período analisado, com picos estratégicos em junho/23 e novembro/24.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📈 A política mostra execução regular e controlada. Obs: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valores de repasses foram divididos por 1.000.000.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descr="79df1d5c-afb1-4007-876a-cb7352fca6be.png"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15050"/>
            <a:ext cx="8229613" cy="329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457200" y="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Oscilações e variações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52400" y="533400"/>
            <a:ext cx="8839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jul/ago de 2023 ocorreu a regulamentação dos cadastros unipessoais feito pelo ministério do desenvolvimento social, foi uma medida para limitar o número de pessoas sozinhas recebendo o Bolsa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família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em cada município.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Essa mudança resultou em uma queda mais acentuada no número de beneficiários logo após sua implementação. O objetivo era coibir possíveis fraudes e garantir que o programa atendesse quem realmente precisa. Após essa correção inicial, as variações no número de beneficiários se tornaram mais suaves, indicando uma estabilização no fluxo de entrada e saída de pessoas do programa.</a:t>
            </a:r>
            <a:endParaRPr sz="1600">
              <a:solidFill>
                <a:srgbClr val="66D9E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Destaque positivo: Junho/23 (+7,8%)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Destaque negativo: Julho/23 (-6%)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5b3e6473-296a-44f7-8bb1-d373ff62c4a8.png"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315144"/>
            <a:ext cx="8229600" cy="346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152400" y="7620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Ranking</a:t>
            </a: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repasses por uf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152400" y="5791200"/>
            <a:ext cx="876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📌 São Paulo, Bahia e Rio de Janeiro lideram em volume absoluto de repasses (por terem populações maiores).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530d5783-dd0d-48b2-a6b5-0edd530f797e.png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2001"/>
            <a:ext cx="8762999" cy="495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252b87076_0_6"/>
          <p:cNvSpPr txBox="1"/>
          <p:nvPr/>
        </p:nvSpPr>
        <p:spPr>
          <a:xfrm>
            <a:off x="152400" y="7620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Ranking de repasses por região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g36252b87076_0_6"/>
          <p:cNvSpPr txBox="1"/>
          <p:nvPr/>
        </p:nvSpPr>
        <p:spPr>
          <a:xfrm>
            <a:off x="152400" y="3657600"/>
            <a:ext cx="87630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📌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 gráfico, observamos como os repasses do Bolsa Família estão distribuídos por região do Brasil. As regiões estão ordenadas do menor para o maior valor total recebido, com destaque (em vermelho) para as duas regiões que concentram os maiores repasses: </a:t>
            </a: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Nordeste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Sudeste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Essa concentração evidencia a forte presença de beneficiários nessas regiões, especialmente no Nordeste — historicamente mais dependente de programas de transferência de renda devido a fatores socioeconômicos.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Sudeste, apesar de ser a região mais rica, também aparece com repasse alto, provavelmente devido à densidade populacional de estados como São Paulo e Rio de Janeiro.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36252b8707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684872"/>
            <a:ext cx="8839199" cy="289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1485900" y="-10500"/>
            <a:ext cx="617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Quem mais depende do programa?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6200" y="5410200"/>
            <a:ext cx="8974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⚠️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estados do Nordeste e Norte concentram as maiores proporções da população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beneficiada(Beneficiados x População total por uf), com destaque para PI, MA, AL, CE e AM — todos acima de 14%. O mapa mostra claramente o alinhamento entre vulnerabilidade e cobertura do programa, servindo como excelente argumento visual para políticas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direccionadas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descr="3db9d0db-1f18-4e07-89b1-6f0dcc41b175.pn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961" y="685800"/>
            <a:ext cx="5770077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76200" y="0"/>
            <a:ext cx="304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Impacto regional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038000" y="609600"/>
            <a:ext cx="20298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Nordeste tem mais de 16% da população recebendo Bolsa Família, seguido por Norte (13,6%). Já Sul, Centro-Oeste e Sudeste têm índices significativamente menores (entre 4,6% e 6,8%). Essa divisão reafirma a efetividade da focalização regional do programa.</a:t>
            </a:r>
            <a:endParaRPr sz="1050">
              <a:solidFill>
                <a:srgbClr val="66D9E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04b74898-d16b-4d1b-887a-285bc9d3fed1.png"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99" y="609600"/>
            <a:ext cx="6853201" cy="552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457200" y="27432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 Geral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84900" y="914400"/>
            <a:ext cx="8974200" cy="4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análise do Novo Bolsa Família revela uma política de transferência de renda consistente e bem distribuída no território nacional: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período contemplado pelo dataset foram um total de R$ 325 bilhões em repasses.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região nordeste foi contemplada neste período com um valor de R$ 147 bilhões isso é 45,30% do total. Mostra que a maior vulnerabilidade social fica nesta região.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Houve um crescimento gradual nos valores transferidos ao longo dos meses, demonstrando ampliação da cobertura ou aumento nos repasses.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distribuição dos valores é estável, com baixa dispersão estatística, o que evidencia uma execução regular e previsível do programa.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📌 </a:t>
            </a: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o Novo Bolsa Família não só cumpre seu papel de assistência direta à população, como também serve como instrumento para redução de desigualdades regionais e pode ser monitorado com técnicas de análise de dados para uma gestão mais eficiente.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