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76" r:id="rId14"/>
    <p:sldId id="277" r:id="rId15"/>
    <p:sldId id="278" r:id="rId16"/>
    <p:sldId id="279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pt-BR"/>
              <a:t>Fuzzy em parceria com Recursos Humano</a:t>
            </a:r>
            <a:endParaRPr lang="x-none" alt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/>
          </a:bodyPr>
          <a:p>
            <a:r>
              <a:rPr lang="pt-BR" altLang="en-US"/>
              <a:t>Projeto de Trabalho de Conclusão de Curso</a:t>
            </a:r>
            <a:endParaRPr lang="pt-BR" altLang="en-US"/>
          </a:p>
          <a:p>
            <a:r>
              <a:rPr lang="pt-BR" altLang="en-US"/>
              <a:t>para </a:t>
            </a:r>
            <a:r>
              <a:rPr lang="x-none" altLang="pt-BR"/>
              <a:t>Ciência da Computação</a:t>
            </a:r>
            <a:endParaRPr lang="x-none" altLang="pt-BR"/>
          </a:p>
          <a:p>
            <a:endParaRPr lang="x-none" altLang="pt-BR"/>
          </a:p>
          <a:p>
            <a:r>
              <a:rPr lang="x-none" altLang="pt-BR"/>
              <a:t>José Ricardo Guidetti Junior</a:t>
            </a:r>
            <a:endParaRPr lang="x-none" altLang="pt-BR"/>
          </a:p>
          <a:p>
            <a:r>
              <a:rPr lang="pt-BR" altLang="en-US"/>
              <a:t>Orientador: L</a:t>
            </a:r>
            <a:r>
              <a:rPr lang="x-none" altLang="pt-BR"/>
              <a:t>upercio</a:t>
            </a:r>
            <a:r>
              <a:rPr lang="pt-BR" altLang="en-US"/>
              <a:t> F</a:t>
            </a:r>
            <a:r>
              <a:rPr lang="x-none" altLang="pt-BR"/>
              <a:t>uganti</a:t>
            </a:r>
            <a:r>
              <a:rPr lang="pt-BR" altLang="en-US"/>
              <a:t> L</a:t>
            </a:r>
            <a:r>
              <a:rPr lang="x-none" altLang="pt-BR"/>
              <a:t>uppi</a:t>
            </a:r>
            <a:endParaRPr lang="x-none" alt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4020"/>
            <a:ext cx="10515600" cy="4495165"/>
          </a:xfrm>
        </p:spPr>
        <p:txBody>
          <a:bodyPr/>
          <a:p>
            <a:r>
              <a:rPr lang="pt-BR" altLang="en-US"/>
              <a:t>&lt;liste os 5 principais artigos, ABNT&gt;</a:t>
            </a:r>
            <a:endParaRPr lang="pt-BR" altLang="en-US"/>
          </a:p>
          <a:p>
            <a:pPr lvl="1"/>
            <a:r>
              <a:rPr lang="pt-BR" altLang="en-US"/>
              <a:t>&lt;associe a cada um algumas das ideias&gt;</a:t>
            </a:r>
            <a:endParaRPr lang="pt-BR" altLang="en-US"/>
          </a:p>
        </p:txBody>
      </p:sp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4020"/>
            <a:ext cx="10515600" cy="4495165"/>
          </a:xfrm>
        </p:spPr>
        <p:txBody>
          <a:bodyPr/>
          <a:p>
            <a:r>
              <a:rPr lang="pt-BR" altLang="en-US" sz="3200">
                <a:sym typeface="+mn-ea"/>
              </a:rPr>
              <a:t>&lt;artigo2&gt;</a:t>
            </a:r>
            <a:endParaRPr lang="pt-BR" altLang="en-US" sz="3200"/>
          </a:p>
          <a:p>
            <a:pPr lvl="1"/>
            <a:r>
              <a:rPr lang="pt-BR" altLang="en-US" sz="3200">
                <a:sym typeface="+mn-ea"/>
              </a:rPr>
              <a:t>&lt;ideias&gt;</a:t>
            </a:r>
            <a:endParaRPr lang="pt-BR" altLang="en-US"/>
          </a:p>
        </p:txBody>
      </p:sp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4020"/>
            <a:ext cx="10515600" cy="4495165"/>
          </a:xfrm>
        </p:spPr>
        <p:txBody>
          <a:bodyPr/>
          <a:p>
            <a:r>
              <a:rPr lang="pt-BR" altLang="en-US" sz="3200">
                <a:sym typeface="+mn-ea"/>
              </a:rPr>
              <a:t>&lt;artigo</a:t>
            </a:r>
            <a:r>
              <a:rPr lang="x-none" altLang="pt-BR" sz="3200">
                <a:sym typeface="+mn-ea"/>
              </a:rPr>
              <a:t>3</a:t>
            </a:r>
            <a:r>
              <a:rPr lang="pt-BR" altLang="en-US" sz="3200">
                <a:sym typeface="+mn-ea"/>
              </a:rPr>
              <a:t>&gt;</a:t>
            </a:r>
            <a:endParaRPr lang="pt-BR" altLang="en-US" sz="3200"/>
          </a:p>
          <a:p>
            <a:pPr lvl="1"/>
            <a:r>
              <a:rPr lang="pt-BR" altLang="en-US" sz="3200">
                <a:sym typeface="+mn-ea"/>
              </a:rPr>
              <a:t>&lt;ideias&gt;</a:t>
            </a:r>
            <a:endParaRPr lang="pt-BR" altLang="en-US"/>
          </a:p>
        </p:txBody>
      </p:sp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4020"/>
            <a:ext cx="10515600" cy="4495165"/>
          </a:xfrm>
        </p:spPr>
        <p:txBody>
          <a:bodyPr/>
          <a:p>
            <a:r>
              <a:rPr lang="pt-BR" altLang="en-US" sz="3200">
                <a:sym typeface="+mn-ea"/>
              </a:rPr>
              <a:t>&lt;artigo</a:t>
            </a:r>
            <a:r>
              <a:rPr lang="x-none" altLang="pt-BR" sz="3200">
                <a:sym typeface="+mn-ea"/>
              </a:rPr>
              <a:t>4</a:t>
            </a:r>
            <a:r>
              <a:rPr lang="pt-BR" altLang="en-US" sz="3200">
                <a:sym typeface="+mn-ea"/>
              </a:rPr>
              <a:t>&gt;</a:t>
            </a:r>
            <a:endParaRPr lang="pt-BR" altLang="en-US" sz="3200"/>
          </a:p>
          <a:p>
            <a:pPr lvl="1"/>
            <a:r>
              <a:rPr lang="pt-BR" altLang="en-US" sz="3200">
                <a:sym typeface="+mn-ea"/>
              </a:rPr>
              <a:t>&lt;ideias&gt;</a:t>
            </a:r>
            <a:endParaRPr lang="pt-BR" altLang="en-US" sz="3200">
              <a:sym typeface="+mn-ea"/>
            </a:endParaRPr>
          </a:p>
          <a:p>
            <a:pPr marL="457200" lvl="1" indent="0">
              <a:buNone/>
            </a:pPr>
            <a:endParaRPr lang="pt-BR" altLang="en-US"/>
          </a:p>
        </p:txBody>
      </p:sp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4020"/>
            <a:ext cx="10515600" cy="4495165"/>
          </a:xfrm>
        </p:spPr>
        <p:txBody>
          <a:bodyPr/>
          <a:p>
            <a:pPr marL="457200" lvl="1" indent="0">
              <a:buNone/>
            </a:pPr>
            <a:r>
              <a:rPr lang="pt-BR" altLang="en-US" sz="3200">
                <a:sym typeface="+mn-ea"/>
              </a:rPr>
              <a:t>&lt;artigo</a:t>
            </a:r>
            <a:r>
              <a:rPr lang="x-none" altLang="pt-BR" sz="3200">
                <a:sym typeface="+mn-ea"/>
              </a:rPr>
              <a:t>5</a:t>
            </a:r>
            <a:r>
              <a:rPr lang="pt-BR" altLang="en-US" sz="3200">
                <a:sym typeface="+mn-ea"/>
              </a:rPr>
              <a:t>&gt;</a:t>
            </a:r>
            <a:endParaRPr lang="pt-BR" altLang="en-US" sz="3200"/>
          </a:p>
          <a:p>
            <a:pPr lvl="1"/>
            <a:r>
              <a:rPr lang="pt-BR" altLang="en-US" sz="3200">
                <a:sym typeface="+mn-ea"/>
              </a:rPr>
              <a:t>&lt;ideias&gt;</a:t>
            </a:r>
            <a:endParaRPr lang="pt-BR" altLang="en-US"/>
          </a:p>
        </p:txBody>
      </p:sp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6395"/>
            <a:ext cx="10515600" cy="1946910"/>
          </a:xfrm>
        </p:spPr>
        <p:txBody>
          <a:bodyPr>
            <a:normAutofit/>
          </a:bodyPr>
          <a:p>
            <a:pPr algn="ctr"/>
            <a:r>
              <a:rPr lang="pt-BR" altLang="en-US"/>
              <a:t>Contribuições esperadas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78100"/>
            <a:ext cx="10515600" cy="3600450"/>
          </a:xfrm>
        </p:spPr>
        <p:txBody>
          <a:bodyPr>
            <a:normAutofit/>
          </a:bodyPr>
          <a:p>
            <a:r>
              <a:rPr lang="pt-BR" altLang="en-US"/>
              <a:t>&lt;o que mudará no mundo após o seu trabalho</a:t>
            </a:r>
            <a:endParaRPr lang="pt-BR" altLang="en-US"/>
          </a:p>
          <a:p>
            <a:r>
              <a:rPr lang="pt-BR" altLang="en-US"/>
              <a:t>estar completo?&gt;</a:t>
            </a:r>
            <a:endParaRPr lang="pt-BR" altLang="en-US"/>
          </a:p>
          <a:p>
            <a:r>
              <a:rPr lang="pt-BR" altLang="en-US"/>
              <a:t>&lt;que recurso novo as pessoas terão disponível</a:t>
            </a:r>
            <a:endParaRPr lang="pt-BR" altLang="en-US"/>
          </a:p>
          <a:p>
            <a:r>
              <a:rPr lang="pt-BR" altLang="en-US"/>
              <a:t>para utilizar?&gt;</a:t>
            </a:r>
            <a:endParaRPr lang="pt-BR" altLang="en-US"/>
          </a:p>
          <a:p>
            <a:r>
              <a:rPr lang="pt-BR" altLang="en-US"/>
              <a:t>&lt;que conhecimento novo será difundido?&gt;</a:t>
            </a:r>
            <a:endParaRPr lang="pt-BR" altLang="en-US"/>
          </a:p>
          <a:p>
            <a:r>
              <a:rPr lang="pt-BR" altLang="en-US"/>
              <a:t>&lt;note que é uma tarefa especulativa, afinal,</a:t>
            </a:r>
            <a:endParaRPr lang="pt-BR" altLang="en-US"/>
          </a:p>
          <a:p>
            <a:r>
              <a:rPr lang="pt-BR" altLang="en-US"/>
              <a:t>ninguém sabe ainda o resultado do seu estudo&gt;</a:t>
            </a:r>
            <a:endParaRPr lang="pt-B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6395"/>
            <a:ext cx="10515600" cy="1946910"/>
          </a:xfrm>
        </p:spPr>
        <p:txBody>
          <a:bodyPr>
            <a:normAutofit/>
          </a:bodyPr>
          <a:p>
            <a:pPr algn="ctr"/>
            <a:r>
              <a:rPr lang="pt-BR" altLang="en-US"/>
              <a:t>Cronograma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78100"/>
            <a:ext cx="10515600" cy="3600450"/>
          </a:xfrm>
        </p:spPr>
        <p:txBody>
          <a:bodyPr>
            <a:normAutofit/>
          </a:bodyPr>
          <a:p>
            <a:r>
              <a:rPr lang="pt-BR" altLang="en-US"/>
              <a:t>&lt;diagrama de Gantt&gt;</a:t>
            </a:r>
            <a:endParaRPr lang="pt-BR" altLang="en-US"/>
          </a:p>
          <a:p>
            <a:r>
              <a:rPr lang="pt-BR" altLang="en-US"/>
              <a:t>&lt;devem figurar no diagrama&gt;</a:t>
            </a:r>
            <a:endParaRPr lang="pt-BR" altLang="en-US"/>
          </a:p>
          <a:p>
            <a:r>
              <a:rPr lang="pt-BR" altLang="en-US"/>
              <a:t>&lt;todos os passos previstos na metodologia&gt;</a:t>
            </a:r>
            <a:endParaRPr lang="pt-BR" altLang="en-US"/>
          </a:p>
          <a:p>
            <a:r>
              <a:rPr lang="pt-BR" altLang="en-US"/>
              <a:t>&lt;objetivos específicos&gt;</a:t>
            </a:r>
            <a:endParaRPr lang="pt-BR" altLang="en-US"/>
          </a:p>
          <a:p>
            <a:r>
              <a:rPr lang="pt-BR" altLang="en-US"/>
              <a:t>&lt;datas de apresentação e entrega dos</a:t>
            </a:r>
            <a:endParaRPr lang="pt-BR" altLang="en-US"/>
          </a:p>
          <a:p>
            <a:r>
              <a:rPr lang="pt-BR" altLang="en-US"/>
              <a:t>trabalhos&gt;</a:t>
            </a:r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6395"/>
            <a:ext cx="10515600" cy="1946910"/>
          </a:xfrm>
        </p:spPr>
        <p:txBody>
          <a:bodyPr>
            <a:normAutofit/>
          </a:bodyPr>
          <a:p>
            <a:pPr algn="ctr"/>
            <a:r>
              <a:rPr lang="pt-BR" altLang="en-US"/>
              <a:t>Contextualização da</a:t>
            </a:r>
            <a:br>
              <a:rPr lang="pt-BR" altLang="en-US"/>
            </a:br>
            <a:r>
              <a:rPr lang="pt-BR" altLang="en-US"/>
              <a:t>problemática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78100"/>
            <a:ext cx="10515600" cy="3600450"/>
          </a:xfrm>
        </p:spPr>
        <p:txBody>
          <a:bodyPr/>
          <a:p>
            <a:r>
              <a:rPr lang="x-none" altLang="pt-BR"/>
              <a:t>Problema com avalição inter-pessoal</a:t>
            </a:r>
            <a:endParaRPr lang="x-none" altLang="pt-BR"/>
          </a:p>
          <a:p>
            <a:endParaRPr lang="x-none" altLang="pt-BR"/>
          </a:p>
          <a:p>
            <a:r>
              <a:rPr lang="x-none" altLang="pt-BR"/>
              <a:t>Tempo de entrevista</a:t>
            </a:r>
            <a:endParaRPr lang="x-none" altLang="pt-BR"/>
          </a:p>
          <a:p>
            <a:endParaRPr lang="x-none" alt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6395"/>
            <a:ext cx="10515600" cy="1946910"/>
          </a:xfrm>
        </p:spPr>
        <p:txBody>
          <a:bodyPr>
            <a:normAutofit/>
          </a:bodyPr>
          <a:p>
            <a:pPr algn="ctr"/>
            <a:r>
              <a:rPr lang="pt-BR" altLang="en-US"/>
              <a:t>Contextualização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78100"/>
            <a:ext cx="10515600" cy="3600450"/>
          </a:xfrm>
        </p:spPr>
        <p:txBody>
          <a:bodyPr/>
          <a:p>
            <a:pPr marL="457200" indent="-457200"/>
            <a:r>
              <a:rPr lang="x-none" altLang="pt-BR"/>
              <a:t>Pré selecionar </a:t>
            </a:r>
            <a:endParaRPr lang="x-none" altLang="pt-BR"/>
          </a:p>
          <a:p>
            <a:pPr marL="457200" indent="-457200"/>
            <a:endParaRPr lang="x-none" altLang="pt-BR"/>
          </a:p>
          <a:p>
            <a:pPr marL="457200" indent="-457200"/>
            <a:endParaRPr lang="x-none" alt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6395"/>
            <a:ext cx="10515600" cy="1946910"/>
          </a:xfrm>
        </p:spPr>
        <p:txBody>
          <a:bodyPr>
            <a:normAutofit/>
          </a:bodyPr>
          <a:p>
            <a:pPr algn="ctr"/>
            <a:r>
              <a:rPr lang="pt-BR" altLang="en-US"/>
              <a:t>Definição do problema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78100"/>
            <a:ext cx="10515600" cy="3600450"/>
          </a:xfrm>
        </p:spPr>
        <p:txBody>
          <a:bodyPr/>
          <a:p>
            <a:r>
              <a:rPr lang="pt-BR" altLang="en-US"/>
              <a:t>Tema: &lt;seu tema, como discutido em sala e requisitado pelos orientadores&gt;</a:t>
            </a:r>
            <a:endParaRPr lang="pt-BR" altLang="en-US"/>
          </a:p>
          <a:p>
            <a:r>
              <a:rPr lang="pt-BR" altLang="en-US"/>
              <a:t> Questão de Pesquisa: &lt;a hipótese do seu trabalho, a pergunta ainda sem resposta que motiva a realização dessa pesquisa&gt;</a:t>
            </a:r>
            <a:endParaRPr lang="pt-BR" altLang="en-US"/>
          </a:p>
          <a:p>
            <a:r>
              <a:rPr lang="pt-BR" altLang="en-US"/>
              <a:t>Palavras-Chaves: </a:t>
            </a:r>
            <a:r>
              <a:rPr lang="x-none" altLang="pt-BR"/>
              <a:t>Elementos Fuzzy; Lógica difusa; </a:t>
            </a:r>
            <a:endParaRPr lang="x-none" alt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6395"/>
            <a:ext cx="10515600" cy="1946910"/>
          </a:xfrm>
        </p:spPr>
        <p:txBody>
          <a:bodyPr>
            <a:normAutofit/>
          </a:bodyPr>
          <a:p>
            <a:pPr algn="ctr"/>
            <a:r>
              <a:rPr lang="pt-BR" altLang="en-US"/>
              <a:t>Objetivos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78100"/>
            <a:ext cx="10515600" cy="3600450"/>
          </a:xfrm>
        </p:spPr>
        <p:txBody>
          <a:bodyPr/>
          <a:p>
            <a:r>
              <a:rPr lang="pt-BR" altLang="en-US"/>
              <a:t>&lt;objetivo geral do trabalho&gt;</a:t>
            </a:r>
            <a:endParaRPr lang="pt-BR" altLang="en-US"/>
          </a:p>
          <a:p>
            <a:r>
              <a:rPr lang="pt-BR" altLang="en-US"/>
              <a:t>&lt;onde o trabalho deseja chegar?&gt;</a:t>
            </a:r>
            <a:endParaRPr lang="pt-BR" altLang="en-US"/>
          </a:p>
          <a:p>
            <a:r>
              <a:rPr lang="pt-BR" altLang="en-US"/>
              <a:t>&lt;o que deseja cumprir?&gt;</a:t>
            </a:r>
            <a:endParaRPr lang="pt-BR" altLang="en-US"/>
          </a:p>
          <a:p>
            <a:r>
              <a:rPr lang="pt-BR" altLang="en-US"/>
              <a:t>&lt;para que ele será feito?&gt;</a:t>
            </a:r>
            <a:endParaRPr lang="pt-B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4020"/>
            <a:ext cx="10515600" cy="4495165"/>
          </a:xfrm>
        </p:spPr>
        <p:txBody>
          <a:bodyPr/>
          <a:p>
            <a:r>
              <a:rPr lang="pt-BR" altLang="en-US"/>
              <a:t>&lt;objetivos específicos&gt;</a:t>
            </a:r>
            <a:endParaRPr lang="pt-BR" altLang="en-US"/>
          </a:p>
          <a:p>
            <a:r>
              <a:rPr lang="pt-BR" altLang="en-US"/>
              <a:t>1. &lt;primeiro objetivo&gt;</a:t>
            </a:r>
            <a:endParaRPr lang="pt-BR" altLang="en-US"/>
          </a:p>
          <a:p>
            <a:r>
              <a:rPr lang="pt-BR" altLang="en-US"/>
              <a:t>2. &lt;segundo objetivo&gt;</a:t>
            </a:r>
            <a:endParaRPr lang="pt-BR" altLang="en-US"/>
          </a:p>
          <a:p>
            <a:r>
              <a:rPr lang="pt-BR" altLang="en-US"/>
              <a:t>3. &lt;lembre-se, estudar não é objetivo&gt;</a:t>
            </a:r>
            <a:endParaRPr lang="pt-BR" altLang="en-US"/>
          </a:p>
          <a:p>
            <a:r>
              <a:rPr lang="pt-BR" altLang="en-US"/>
              <a:t>4. &lt;fazer levantamento bibliográfico também</a:t>
            </a:r>
            <a:endParaRPr lang="pt-BR" altLang="en-US"/>
          </a:p>
          <a:p>
            <a:r>
              <a:rPr lang="pt-BR" altLang="en-US"/>
              <a:t>não&gt;</a:t>
            </a:r>
            <a:endParaRPr lang="pt-BR" altLang="en-US"/>
          </a:p>
        </p:txBody>
      </p:sp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6395"/>
            <a:ext cx="10515600" cy="1946910"/>
          </a:xfrm>
        </p:spPr>
        <p:txBody>
          <a:bodyPr>
            <a:normAutofit/>
          </a:bodyPr>
          <a:p>
            <a:pPr algn="ctr"/>
            <a:r>
              <a:rPr lang="pt-BR" altLang="en-US"/>
              <a:t>Justificativas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78100"/>
            <a:ext cx="10515600" cy="3600450"/>
          </a:xfrm>
        </p:spPr>
        <p:txBody>
          <a:bodyPr/>
          <a:p>
            <a:r>
              <a:rPr lang="pt-BR" altLang="en-US"/>
              <a:t>&lt;por que alguém irá se interessar neste trabalho?&gt;</a:t>
            </a:r>
            <a:endParaRPr lang="pt-BR" altLang="en-US"/>
          </a:p>
          <a:p>
            <a:r>
              <a:rPr lang="pt-BR" altLang="en-US"/>
              <a:t>&lt;qual a necessidade deste trabalho ocorrer?&gt;</a:t>
            </a:r>
            <a:endParaRPr lang="pt-BR" altLang="en-US"/>
          </a:p>
          <a:p>
            <a:r>
              <a:rPr lang="pt-BR" altLang="en-US"/>
              <a:t>&lt;como este trabalho será útil?&gt;</a:t>
            </a:r>
            <a:endParaRPr lang="pt-BR" altLang="en-US"/>
          </a:p>
          <a:p>
            <a:r>
              <a:rPr lang="pt-BR" altLang="en-US"/>
              <a:t>“Professor, eu preciso me formar. É por isso...”</a:t>
            </a:r>
            <a:endParaRPr lang="pt-BR" altLang="en-US"/>
          </a:p>
          <a:p>
            <a:r>
              <a:rPr lang="pt-BR" altLang="en-US"/>
              <a:t>Isso não é justificativa!</a:t>
            </a:r>
            <a:endParaRPr lang="pt-B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6395"/>
            <a:ext cx="10515600" cy="1946910"/>
          </a:xfrm>
        </p:spPr>
        <p:txBody>
          <a:bodyPr>
            <a:normAutofit/>
          </a:bodyPr>
          <a:p>
            <a:pPr algn="ctr"/>
            <a:r>
              <a:rPr lang="pt-BR" altLang="en-US"/>
              <a:t>Método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78100"/>
            <a:ext cx="10515600" cy="3600450"/>
          </a:xfrm>
        </p:spPr>
        <p:txBody>
          <a:bodyPr>
            <a:normAutofit fontScale="70000"/>
          </a:bodyPr>
          <a:p>
            <a:r>
              <a:rPr lang="pt-BR" altLang="en-US"/>
              <a:t>&lt;como será feito o trabalho?&gt;</a:t>
            </a:r>
            <a:endParaRPr lang="pt-BR" altLang="en-US"/>
          </a:p>
          <a:p>
            <a:r>
              <a:rPr lang="pt-BR" altLang="en-US"/>
              <a:t>&lt;quais os passos específicos?&gt;</a:t>
            </a:r>
            <a:endParaRPr lang="pt-BR" altLang="en-US"/>
          </a:p>
          <a:p>
            <a:r>
              <a:rPr lang="pt-BR" altLang="en-US"/>
              <a:t>&lt;como será avaliado o trabalho?&gt;</a:t>
            </a:r>
            <a:endParaRPr lang="pt-BR" altLang="en-US"/>
          </a:p>
          <a:p>
            <a:r>
              <a:rPr lang="pt-BR" altLang="en-US"/>
              <a:t>&lt;esta metodologia ajudará a responder a questão de pesquisa?&gt;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Exemplo:</a:t>
            </a:r>
            <a:endParaRPr lang="pt-BR" altLang="en-US"/>
          </a:p>
          <a:p>
            <a:r>
              <a:rPr lang="pt-BR" altLang="en-US"/>
              <a:t>Programação da ferramenta inovadora</a:t>
            </a:r>
            <a:endParaRPr lang="pt-BR" altLang="en-US"/>
          </a:p>
          <a:p>
            <a:r>
              <a:rPr lang="pt-BR" altLang="en-US"/>
              <a:t>Avaliação da ferramenta perante usuários significativos</a:t>
            </a:r>
            <a:endParaRPr lang="pt-BR" altLang="en-US"/>
          </a:p>
          <a:p>
            <a:r>
              <a:rPr lang="pt-BR" altLang="en-US"/>
              <a:t>Análise da avaliação com utilização da estatística</a:t>
            </a:r>
            <a:endParaRPr lang="pt-B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6395"/>
            <a:ext cx="10515600" cy="1946910"/>
          </a:xfrm>
        </p:spPr>
        <p:txBody>
          <a:bodyPr>
            <a:normAutofit/>
          </a:bodyPr>
          <a:p>
            <a:pPr algn="ctr"/>
            <a:r>
              <a:rPr lang="pt-BR" altLang="en-US"/>
              <a:t>Revisão bibliográfica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78100"/>
            <a:ext cx="10515600" cy="3600450"/>
          </a:xfrm>
        </p:spPr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1933</Words>
  <Application>Kingsoft Office WPP</Application>
  <PresentationFormat>Widescreen</PresentationFormat>
  <Paragraphs>98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Default Design</vt:lpstr>
      <vt:lpstr>Fuzzy em parceria com Recursos Humano</vt:lpstr>
      <vt:lpstr>Contextualização da problemática</vt:lpstr>
      <vt:lpstr>Contextualização</vt:lpstr>
      <vt:lpstr>Definição do problema</vt:lpstr>
      <vt:lpstr>Objetivos</vt:lpstr>
      <vt:lpstr>PowerPoint 演示文稿</vt:lpstr>
      <vt:lpstr>Justificativas</vt:lpstr>
      <vt:lpstr>Método</vt:lpstr>
      <vt:lpstr>Revisão bibliográfica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Contribuições esperadas</vt:lpstr>
      <vt:lpstr>Cronograma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em parceria com Recursos Humano</dc:title>
  <dc:creator>guidetti</dc:creator>
  <cp:lastModifiedBy>guidetti</cp:lastModifiedBy>
  <cp:revision>5</cp:revision>
  <dcterms:created xsi:type="dcterms:W3CDTF">2016-04-14T01:29:26Z</dcterms:created>
  <dcterms:modified xsi:type="dcterms:W3CDTF">2016-04-14T01:29:26Z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1046-10.1.0.5503</vt:lpwstr>
  </property>
</Properties>
</file>