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5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pt-BR" sz="3600"/>
              <a:t>Smart Cities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600"/>
              <a:t>Conceitos e Aplicação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69850" lvl="0" marL="274320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/>
              <a:t>José Ricardo Guidetti Junior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/>
              <a:t>Orientador: Me. Sergio Akio Tanaka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pt-BR"/>
              <a:t>Cada cidade é única e irrepetível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949" y="1405799"/>
            <a:ext cx="3187350" cy="31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4" y="1854100"/>
            <a:ext cx="2833900" cy="168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699" y="1170125"/>
            <a:ext cx="2833899" cy="243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Quem faz a classificação das cidades?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25" y="2269675"/>
            <a:ext cx="3105350" cy="27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chemeClr val="dk1"/>
                </a:solidFill>
              </a:rPr>
              <a:t>A classificação IESE Cities in Motion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Na última edição 194 cidades fizeram parte do ranking.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Cidades mais bem classificadas no Ranking Mundial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1</a:t>
            </a:r>
            <a:r>
              <a:rPr lang="pt-BR" sz="2400">
                <a:solidFill>
                  <a:schemeClr val="dk1"/>
                </a:solidFill>
              </a:rPr>
              <a:t>° </a:t>
            </a:r>
            <a:r>
              <a:rPr lang="pt-BR" sz="2400">
                <a:solidFill>
                  <a:srgbClr val="000000"/>
                </a:solidFill>
              </a:rPr>
              <a:t>Nova Iorque (Estados Unidos)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2</a:t>
            </a:r>
            <a:r>
              <a:rPr lang="pt-BR" sz="2400">
                <a:solidFill>
                  <a:schemeClr val="dk1"/>
                </a:solidFill>
              </a:rPr>
              <a:t>° </a:t>
            </a:r>
            <a:r>
              <a:rPr lang="pt-BR" sz="2400">
                <a:solidFill>
                  <a:srgbClr val="000000"/>
                </a:solidFill>
              </a:rPr>
              <a:t>Londres (Reino Unido)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3</a:t>
            </a:r>
            <a:r>
              <a:rPr lang="pt-BR" sz="2400">
                <a:solidFill>
                  <a:schemeClr val="dk1"/>
                </a:solidFill>
              </a:rPr>
              <a:t>° </a:t>
            </a:r>
            <a:r>
              <a:rPr lang="pt-BR" sz="2400">
                <a:solidFill>
                  <a:srgbClr val="000000"/>
                </a:solidFill>
              </a:rPr>
              <a:t>Paris (França)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4° Boston (Estados Unidos)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5° São Francisco (Estados Unidos)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101</a:t>
            </a:r>
            <a:r>
              <a:rPr lang="pt-BR" sz="2400">
                <a:solidFill>
                  <a:schemeClr val="dk1"/>
                </a:solidFill>
              </a:rPr>
              <a:t>° </a:t>
            </a:r>
            <a:r>
              <a:rPr lang="pt-BR" sz="2400">
                <a:solidFill>
                  <a:srgbClr val="000000"/>
                </a:solidFill>
              </a:rPr>
              <a:t>São Paulo (Brasil)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 Brasil quem avalia?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68850"/>
            <a:ext cx="1937092" cy="18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311700" y="10164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275" y="3035087"/>
            <a:ext cx="30480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São Paulo (SP)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Brasília (DF)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Rio de Janeiro (RJ)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Curitiba (PR)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Belo Horizonte (MG)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Fortaleza (CE)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Salvador (BA)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Porto Alegre (RS)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Recife (PE)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Curvelo (MG)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As 10 cidades mais bem </a:t>
            </a:r>
            <a:r>
              <a:rPr lang="pt-BR"/>
              <a:t>classificadas</a:t>
            </a:r>
            <a:r>
              <a:rPr lang="pt-BR"/>
              <a:t> no Ranking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Smart City na prática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50" y="1193800"/>
            <a:ext cx="67818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DEPARTMENT FOR BUSINESS INNOVATION &amp; SKILLS: Smart Cities Background paper.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[s. L.], out. 2013. 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CINTRA FEIJÓ, Sérgio .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SMART CITY: Gestão aplicada a  implantação de sistemas inteligentes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[londrina]: Elo Conexão Empresarial, [2017]. 17 slides, color.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CIDADES INTELIGENTES E MOBILIDADE URBANA.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[s. L.]: Cadernos FGV Projetos, n. 24, out. 2015. Qualis B5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VINCKI GASPAR, Jadhi ; CIRIO DE AZEVEDO, Ingrid Santos; STEFANI TEIXEIRA, Clarissa .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ANÁLISE DO RANKING CONNECTED SMART CITIES.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2016. 16 f. Monografia (Especialização) - Curso de Ciências Contábeis, Universidade Federal de Santa Catarina, [s.l], 2016. Qualis: B2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RIZZON, Fernanda et al.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SMART CITY: UM CONCEITO EM CONSTRUÇÃO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Metropolitana de Sustentabilidade: FMU, São Paulo, v. 7, n. 3, p.132-142, set. 2017. Qualis: B3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MAURICIO BOUSKELA (Brasil). Ellis Juan.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Caminho para as Smart Cities: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 Gestão Tradicional para a Cidade Inteligente. 454. ed. [s. L.]: Banco Interamericano de Desenvolvimento, [2017]. 148 p. Qualis: B2</a:t>
            </a:r>
          </a:p>
          <a:p>
            <a:pPr lvl="0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ALVES, Murilo.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Cidades Inteligentes: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Conheça seis vantagens. 2016. Disponível em: &lt;http://planejamentopublico.com.br/cidades-inteligentes-conheca-seis-vantagens/&gt;. Acesso em: 16 set. 2017.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CEPIK, Marco; CANABARRO, Diego Rafael (Org.). </a:t>
            </a: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GOVERNANÇA de TI: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Transformando a Administração Pública no Brasil. Porto Alegre: Ws Editor, 2010. 216 p. Qualis: B1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Desafios Enfrentados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325" y="3014125"/>
            <a:ext cx="3461344" cy="18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00"/>
            <a:ext cx="2080057" cy="18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257" y="97675"/>
            <a:ext cx="1846048" cy="184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Relações</a:t>
            </a:r>
            <a:r>
              <a:rPr lang="pt-BR" sz="3600"/>
              <a:t> Públicas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139875"/>
            <a:ext cx="66484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3000">
                <a:solidFill>
                  <a:srgbClr val="000000"/>
                </a:solidFill>
              </a:rPr>
              <a:t>Cidadãos ativos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75" y="1781175"/>
            <a:ext cx="4194000" cy="26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pt-BR" sz="3600"/>
              <a:t>A participação do cidadão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56625"/>
            <a:ext cx="9253422" cy="580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Ciclo Smart City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pt-BR"/>
              <a:t>Cidade Atrativa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pt-BR"/>
              <a:t>Empregos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pt-BR"/>
              <a:t>Ambiente de inovação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pt-BR"/>
              <a:t>Soluções criativas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pt-BR"/>
              <a:t>Menos desigualdade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pt-BR"/>
              <a:t>Qualidade de vida no longo prazo.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400" y="916524"/>
            <a:ext cx="3740600" cy="23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