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3548848-9130-424F-BD9F-0D8DC14184CB}" type="slidenum">
              <a:rPr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603240" y="1604520"/>
            <a:ext cx="49845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801080" y="-51444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pt-BR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Inteligência Artificial - Lógica fuzzy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68000" y="309600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Projeto de Trabalho de Conclusão de Curso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para Ciência da Computação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José Ricardo Guidetti Junior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Orientador: Prof. Lupercio Fuganti Luppi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257796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609480" y="273240"/>
            <a:ext cx="10971360" cy="53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Revisão bibliográfica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1684080"/>
            <a:ext cx="1051344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&lt;artigo2&gt;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&lt;ideias&gt;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09480" y="27468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1684080"/>
            <a:ext cx="1051344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&lt;artigo3&gt;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&lt;ideias&gt;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09480" y="27468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1684080"/>
            <a:ext cx="1051344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&lt;artigo4&gt;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&lt;ideias&gt;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09480" y="27468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1684080"/>
            <a:ext cx="10513440" cy="44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&lt;artigo5&gt;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36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&lt;ideias&gt;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609480" y="274680"/>
            <a:ext cx="10970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648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Contextualização da problemática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257796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Existe a décadas, a Inteligência Artificial (IA) não é algo novo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Impulsionamento na indústria bélica.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47000" y="3662280"/>
            <a:ext cx="1796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324000" y="3816000"/>
            <a:ext cx="2884680" cy="307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648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838080" y="257796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032000" y="1728000"/>
            <a:ext cx="3742920" cy="3386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20000" y="5040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Droid Sans Fallback"/>
              </a:rPr>
              <a:t>Fazer com que computadores pensem como humanos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018080" y="5509080"/>
            <a:ext cx="1068336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Droid Sans Fallback"/>
              </a:rPr>
              <a:t>ou melhor, que sejam tão inteligentes quanto.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33480" y="14400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Definição do problema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76000" y="198000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Tema: Aplicação da lógica fuzzy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Questão de Pesquisa: O que fazer quando um processo de decisão inerentemente humano deve ser automatizado?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Palavras-chaves: Elementos Fuzzy; Lógica difusa; inteligência artificial; Agrupamentos de dados; Dados subjetivos.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648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38080" y="257796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09480" y="27324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584000" y="648000"/>
            <a:ext cx="8916840" cy="56869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0152000" y="5724000"/>
            <a:ext cx="2079000" cy="11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92000" y="-7380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576000" y="668160"/>
            <a:ext cx="10971360" cy="530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Objetivos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92000" y="-7380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838080" y="257796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936000" y="216000"/>
            <a:ext cx="10226880" cy="640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648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Justificativas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257796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Através desse trabalho criar uma nova visão dos dados gerados por máquinas, deixando-os mais naturais. 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6480"/>
            <a:ext cx="10513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Método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149480" y="2016000"/>
            <a:ext cx="10513440" cy="35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Analise de aplicabilidade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Avaliação do entendimento dos dados gerados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Aplicação da lógica em um processo a ser decidido.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Application>LibreOffice/5.0.5.2$Linux_X86_64 LibreOffice_project/00m0$Build-2</Application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2016-04-14T01:29:26Z</dcterms:created>
  <dc:creator>guidetti</dc:creator>
  <dc:language>pt-BR</dc:language>
  <dcterms:modified xsi:type="dcterms:W3CDTF">2016-04-20T00:05:46Z</dcterms:modified>
  <cp:revision>18</cp:revision>
  <dc:title>Fuzzy em parceria com Recursos Humano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1046-10.1.0.5503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