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24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9746"/>
            <a:ext cx="8825658" cy="3329581"/>
          </a:xfrm>
        </p:spPr>
        <p:txBody>
          <a:bodyPr/>
          <a:lstStyle/>
          <a:p>
            <a:r>
              <a:rPr lang="en-US" dirty="0" err="1" smtClean="0"/>
              <a:t>Realidade</a:t>
            </a:r>
            <a:r>
              <a:rPr lang="en-US" dirty="0" smtClean="0"/>
              <a:t> </a:t>
            </a:r>
            <a:r>
              <a:rPr lang="en-US" dirty="0" err="1" smtClean="0"/>
              <a:t>Aumentada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714699"/>
            <a:ext cx="8825658" cy="861420"/>
          </a:xfrm>
        </p:spPr>
        <p:txBody>
          <a:bodyPr/>
          <a:lstStyle/>
          <a:p>
            <a:r>
              <a:rPr lang="en-US" dirty="0" err="1" smtClean="0"/>
              <a:t>Projeto</a:t>
            </a:r>
            <a:r>
              <a:rPr lang="en-US" dirty="0" smtClean="0"/>
              <a:t> de </a:t>
            </a:r>
            <a:r>
              <a:rPr lang="en-US" dirty="0" err="1" smtClean="0"/>
              <a:t>Trabalho</a:t>
            </a:r>
            <a:r>
              <a:rPr lang="en-US" dirty="0" smtClean="0"/>
              <a:t> de </a:t>
            </a:r>
            <a:r>
              <a:rPr lang="en-US" dirty="0" err="1" smtClean="0"/>
              <a:t>conclusão</a:t>
            </a:r>
            <a:r>
              <a:rPr lang="en-US" dirty="0" smtClean="0"/>
              <a:t> de </a:t>
            </a:r>
            <a:r>
              <a:rPr lang="en-US" dirty="0" err="1" smtClean="0"/>
              <a:t>curso</a:t>
            </a:r>
            <a:r>
              <a:rPr lang="en-US" dirty="0" smtClean="0"/>
              <a:t> para </a:t>
            </a:r>
            <a:r>
              <a:rPr lang="en-US" dirty="0" err="1" smtClean="0"/>
              <a:t>ciência</a:t>
            </a:r>
            <a:r>
              <a:rPr lang="en-US" dirty="0" smtClean="0"/>
              <a:t> da </a:t>
            </a:r>
            <a:r>
              <a:rPr lang="en-US" dirty="0" err="1" smtClean="0"/>
              <a:t>computação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5486400"/>
            <a:ext cx="4802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Aluno</a:t>
            </a:r>
            <a:r>
              <a:rPr lang="en-US" dirty="0" smtClean="0"/>
              <a:t>: Gabriel </a:t>
            </a:r>
            <a:r>
              <a:rPr lang="en-US" dirty="0" err="1" smtClean="0"/>
              <a:t>Fernandes</a:t>
            </a:r>
            <a:r>
              <a:rPr lang="en-US" dirty="0" smtClean="0"/>
              <a:t> Praxedes</a:t>
            </a:r>
          </a:p>
          <a:p>
            <a:endParaRPr lang="en-US" dirty="0" smtClean="0"/>
          </a:p>
          <a:p>
            <a:r>
              <a:rPr lang="en-US" dirty="0" err="1" smtClean="0"/>
              <a:t>Orientadora</a:t>
            </a:r>
            <a:r>
              <a:rPr lang="en-US" dirty="0" smtClean="0"/>
              <a:t>: </a:t>
            </a:r>
            <a:r>
              <a:rPr lang="pt-BR" dirty="0" smtClean="0"/>
              <a:t>Prof.ª</a:t>
            </a:r>
            <a:r>
              <a:rPr lang="en-US" dirty="0"/>
              <a:t> </a:t>
            </a:r>
            <a:r>
              <a:rPr lang="en-US" dirty="0" smtClean="0"/>
              <a:t>Ma. Simone </a:t>
            </a:r>
            <a:r>
              <a:rPr lang="en-US" dirty="0" err="1" smtClean="0"/>
              <a:t>Sawasaki</a:t>
            </a:r>
            <a:r>
              <a:rPr lang="en-US" dirty="0" smtClean="0"/>
              <a:t> Tanaka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412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Fitzgerald, Elizabeth. Augmented reality and mobile learning: the state of the art</a:t>
            </a:r>
            <a:br>
              <a:rPr lang="en-US" sz="2800" dirty="0"/>
            </a:br>
            <a:endParaRPr lang="pt-B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Este </a:t>
            </a:r>
            <a:r>
              <a:rPr lang="en-US" dirty="0" err="1"/>
              <a:t>artigo</a:t>
            </a:r>
            <a:r>
              <a:rPr lang="en-US" dirty="0"/>
              <a:t> </a:t>
            </a:r>
            <a:r>
              <a:rPr lang="en-US" dirty="0" err="1"/>
              <a:t>fala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realidade</a:t>
            </a:r>
            <a:r>
              <a:rPr lang="en-US" dirty="0"/>
              <a:t> </a:t>
            </a:r>
            <a:r>
              <a:rPr lang="en-US" dirty="0" err="1"/>
              <a:t>aumentada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plataformas</a:t>
            </a:r>
            <a:r>
              <a:rPr lang="en-US" dirty="0"/>
              <a:t> mobile e o </a:t>
            </a:r>
            <a:r>
              <a:rPr lang="en-US" dirty="0" err="1"/>
              <a:t>aprendizado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mesmas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5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err="1"/>
              <a:t>Hürst</a:t>
            </a:r>
            <a:r>
              <a:rPr lang="pt-BR" sz="2800" dirty="0"/>
              <a:t>, Wolfgang. </a:t>
            </a:r>
            <a:r>
              <a:rPr lang="en-US" sz="2800" dirty="0"/>
              <a:t>Gesture-based interaction via finger tracking for mobile augmented reality</a:t>
            </a:r>
            <a:br>
              <a:rPr lang="en-US" sz="2800" dirty="0"/>
            </a:br>
            <a:endParaRPr lang="pt-B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Artigo</a:t>
            </a:r>
            <a:r>
              <a:rPr lang="en-US" dirty="0"/>
              <a:t> </a:t>
            </a:r>
            <a:r>
              <a:rPr lang="en-US" dirty="0" err="1"/>
              <a:t>fala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reconhecimento</a:t>
            </a:r>
            <a:r>
              <a:rPr lang="en-US" dirty="0"/>
              <a:t> de </a:t>
            </a:r>
            <a:r>
              <a:rPr lang="en-US" dirty="0" err="1"/>
              <a:t>gestos</a:t>
            </a:r>
            <a:r>
              <a:rPr lang="en-US" dirty="0"/>
              <a:t>, </a:t>
            </a:r>
            <a:r>
              <a:rPr lang="en-US" dirty="0" err="1"/>
              <a:t>utilizado</a:t>
            </a:r>
            <a:r>
              <a:rPr lang="en-US" dirty="0"/>
              <a:t> para </a:t>
            </a:r>
            <a:r>
              <a:rPr lang="en-US" dirty="0" err="1"/>
              <a:t>interações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smtClean="0"/>
              <a:t>mobile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0438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err="1"/>
              <a:t>Fedosov</a:t>
            </a:r>
            <a:r>
              <a:rPr lang="pt-BR" sz="2800" dirty="0"/>
              <a:t>, Anton. </a:t>
            </a:r>
            <a:r>
              <a:rPr lang="en-US" sz="2800" dirty="0" err="1"/>
              <a:t>SkiAR</a:t>
            </a:r>
            <a:r>
              <a:rPr lang="en-US" sz="2800" dirty="0"/>
              <a:t>: Wearable Augmented Reality System for Sharing Personalized Content on Ski Resort Maps</a:t>
            </a:r>
            <a:br>
              <a:rPr lang="en-US" sz="2800" dirty="0"/>
            </a:br>
            <a:endParaRPr lang="pt-B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Artigo</a:t>
            </a:r>
            <a:r>
              <a:rPr lang="en-US" dirty="0"/>
              <a:t> </a:t>
            </a:r>
            <a:r>
              <a:rPr lang="en-US" dirty="0" err="1"/>
              <a:t>mostra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que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realidade</a:t>
            </a:r>
            <a:r>
              <a:rPr lang="en-US" dirty="0"/>
              <a:t> </a:t>
            </a:r>
            <a:r>
              <a:rPr lang="en-US" dirty="0" err="1"/>
              <a:t>aumentada</a:t>
            </a:r>
            <a:r>
              <a:rPr lang="en-US" dirty="0"/>
              <a:t> para </a:t>
            </a:r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compartilhar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personalizado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1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Contextualização da Problemática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o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possui</a:t>
            </a:r>
            <a:r>
              <a:rPr lang="en-US" dirty="0" smtClean="0"/>
              <a:t> </a:t>
            </a:r>
            <a:r>
              <a:rPr lang="en-US" dirty="0" err="1" smtClean="0"/>
              <a:t>pouca</a:t>
            </a:r>
            <a:r>
              <a:rPr lang="en-US" dirty="0" smtClean="0"/>
              <a:t> </a:t>
            </a:r>
            <a:r>
              <a:rPr lang="en-US" dirty="0" err="1" smtClean="0"/>
              <a:t>utilidade</a:t>
            </a:r>
            <a:r>
              <a:rPr lang="en-US" dirty="0" smtClean="0"/>
              <a:t> real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Embora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conhecido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tempo, o </a:t>
            </a:r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explorado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diversas</a:t>
            </a:r>
            <a:r>
              <a:rPr lang="en-US" dirty="0" smtClean="0"/>
              <a:t> </a:t>
            </a:r>
            <a:r>
              <a:rPr lang="en-US" dirty="0" err="1" smtClean="0"/>
              <a:t>limitações</a:t>
            </a:r>
            <a:r>
              <a:rPr lang="en-US" dirty="0" smtClean="0"/>
              <a:t> </a:t>
            </a:r>
            <a:r>
              <a:rPr lang="en-US" dirty="0" err="1" smtClean="0"/>
              <a:t>quanto</a:t>
            </a:r>
            <a:r>
              <a:rPr lang="en-US" dirty="0" smtClean="0"/>
              <a:t> a </a:t>
            </a:r>
            <a:r>
              <a:rPr lang="en-US" dirty="0" err="1" smtClean="0"/>
              <a:t>utilização</a:t>
            </a:r>
            <a:r>
              <a:rPr lang="en-US" dirty="0" smtClean="0"/>
              <a:t> </a:t>
            </a:r>
            <a:r>
              <a:rPr lang="en-US" dirty="0" err="1" smtClean="0"/>
              <a:t>desta</a:t>
            </a:r>
            <a:r>
              <a:rPr lang="en-US" dirty="0" smtClean="0"/>
              <a:t> </a:t>
            </a:r>
            <a:r>
              <a:rPr lang="en-US" dirty="0" err="1" smtClean="0"/>
              <a:t>tecnologia</a:t>
            </a:r>
            <a:endParaRPr lang="en-US" dirty="0" smtClean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189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Contextualização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5532003" cy="4195481"/>
          </a:xfrm>
        </p:spPr>
        <p:txBody>
          <a:bodyPr>
            <a:normAutofit fontScale="85000" lnSpcReduction="20000"/>
          </a:bodyPr>
          <a:lstStyle/>
          <a:p>
            <a:r>
              <a:rPr lang="pt-BR" smtClean="0"/>
              <a:t>Myron </a:t>
            </a:r>
            <a:r>
              <a:rPr lang="pt-BR" dirty="0"/>
              <a:t>Krueger cria um laboratório de realidade virtual chamado “</a:t>
            </a:r>
            <a:r>
              <a:rPr lang="pt-BR" dirty="0" err="1"/>
              <a:t>Videoplace</a:t>
            </a:r>
            <a:r>
              <a:rPr lang="pt-BR" dirty="0"/>
              <a:t>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aplicada</a:t>
            </a:r>
            <a:r>
              <a:rPr lang="en-US" dirty="0" smtClean="0"/>
              <a:t>, </a:t>
            </a:r>
            <a:r>
              <a:rPr lang="en-US" dirty="0" err="1" smtClean="0"/>
              <a:t>futuramente</a:t>
            </a:r>
            <a:r>
              <a:rPr lang="en-US" dirty="0" smtClean="0"/>
              <a:t>,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celulares</a:t>
            </a:r>
            <a:r>
              <a:rPr lang="en-US" dirty="0" smtClean="0"/>
              <a:t> de </a:t>
            </a:r>
            <a:r>
              <a:rPr lang="en-US" dirty="0" err="1" smtClean="0"/>
              <a:t>todos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Integrar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do </a:t>
            </a:r>
            <a:r>
              <a:rPr lang="en-US" dirty="0" err="1" smtClean="0"/>
              <a:t>mundo</a:t>
            </a:r>
            <a:r>
              <a:rPr lang="en-US" dirty="0" smtClean="0"/>
              <a:t> digital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mundo</a:t>
            </a:r>
            <a:r>
              <a:rPr lang="en-US" dirty="0" smtClean="0"/>
              <a:t> </a:t>
            </a:r>
            <a:r>
              <a:rPr lang="en-US" dirty="0" err="1" smtClean="0"/>
              <a:t>físico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Mostrar</a:t>
            </a:r>
            <a:r>
              <a:rPr lang="en-US" dirty="0" smtClean="0"/>
              <a:t> dados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/>
              <a:t> </a:t>
            </a:r>
            <a:r>
              <a:rPr lang="en-US" dirty="0" err="1" smtClean="0"/>
              <a:t>feito</a:t>
            </a:r>
            <a:r>
              <a:rPr lang="en-US" dirty="0" smtClean="0"/>
              <a:t> de forma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interativa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superfície</a:t>
            </a:r>
            <a:r>
              <a:rPr lang="en-US" dirty="0" smtClean="0"/>
              <a:t> é </a:t>
            </a:r>
            <a:r>
              <a:rPr lang="en-US" dirty="0" err="1" smtClean="0"/>
              <a:t>uma</a:t>
            </a:r>
            <a:r>
              <a:rPr lang="en-US" dirty="0" smtClean="0"/>
              <a:t> interface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potencial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315" y="1853248"/>
            <a:ext cx="4942972" cy="382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9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Definição</a:t>
            </a:r>
            <a:r>
              <a:rPr lang="en-US" dirty="0" smtClean="0"/>
              <a:t> do </a:t>
            </a:r>
            <a:r>
              <a:rPr lang="en-US" dirty="0" err="1" smtClean="0"/>
              <a:t>problema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Tema</a:t>
            </a:r>
            <a:r>
              <a:rPr lang="en-US" dirty="0" smtClean="0"/>
              <a:t>: </a:t>
            </a:r>
            <a:r>
              <a:rPr lang="en-US" dirty="0" err="1" smtClean="0"/>
              <a:t>Realidade</a:t>
            </a:r>
            <a:r>
              <a:rPr lang="en-US" dirty="0" smtClean="0"/>
              <a:t> </a:t>
            </a:r>
            <a:r>
              <a:rPr lang="en-US" dirty="0" err="1" smtClean="0"/>
              <a:t>Aumentada</a:t>
            </a:r>
            <a:r>
              <a:rPr lang="en-US" dirty="0" smtClean="0"/>
              <a:t>(AR)</a:t>
            </a:r>
          </a:p>
          <a:p>
            <a:endParaRPr lang="en-US" dirty="0"/>
          </a:p>
          <a:p>
            <a:r>
              <a:rPr lang="en-US" dirty="0" err="1" smtClean="0"/>
              <a:t>Questão</a:t>
            </a:r>
            <a:r>
              <a:rPr lang="en-US" dirty="0" smtClean="0"/>
              <a:t> de </a:t>
            </a:r>
            <a:r>
              <a:rPr lang="en-US" dirty="0" err="1" smtClean="0"/>
              <a:t>pesquisa</a:t>
            </a:r>
            <a:r>
              <a:rPr lang="en-US" dirty="0" smtClean="0"/>
              <a:t>: Como a </a:t>
            </a:r>
            <a:r>
              <a:rPr lang="en-US" dirty="0" err="1" smtClean="0"/>
              <a:t>utilização</a:t>
            </a:r>
            <a:r>
              <a:rPr lang="en-US" dirty="0" smtClean="0"/>
              <a:t> da </a:t>
            </a:r>
            <a:r>
              <a:rPr lang="en-US" dirty="0" err="1" smtClean="0"/>
              <a:t>realidade</a:t>
            </a:r>
            <a:r>
              <a:rPr lang="en-US" dirty="0" smtClean="0"/>
              <a:t> </a:t>
            </a:r>
            <a:r>
              <a:rPr lang="en-US" dirty="0" err="1" smtClean="0"/>
              <a:t>aumentada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aplicada</a:t>
            </a:r>
            <a:r>
              <a:rPr lang="en-US" dirty="0" smtClean="0"/>
              <a:t> de forma </a:t>
            </a:r>
            <a:r>
              <a:rPr lang="en-US" dirty="0" err="1" smtClean="0"/>
              <a:t>eficiente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Palavras</a:t>
            </a:r>
            <a:r>
              <a:rPr lang="en-US" dirty="0" smtClean="0"/>
              <a:t>-Chaves: </a:t>
            </a:r>
            <a:r>
              <a:rPr lang="en-US" dirty="0" err="1" smtClean="0"/>
              <a:t>Realidade</a:t>
            </a:r>
            <a:r>
              <a:rPr lang="en-US" dirty="0" smtClean="0"/>
              <a:t> </a:t>
            </a:r>
            <a:r>
              <a:rPr lang="en-US" dirty="0" err="1" smtClean="0"/>
              <a:t>Aumentada</a:t>
            </a:r>
            <a:r>
              <a:rPr lang="en-US" dirty="0" smtClean="0"/>
              <a:t>, Interface, </a:t>
            </a:r>
            <a:r>
              <a:rPr lang="en-US" dirty="0" err="1" smtClean="0"/>
              <a:t>Responsividade</a:t>
            </a:r>
            <a:r>
              <a:rPr lang="en-US" dirty="0" smtClean="0"/>
              <a:t>, </a:t>
            </a:r>
            <a:r>
              <a:rPr lang="en-US" dirty="0" err="1" smtClean="0"/>
              <a:t>Reconhecimento</a:t>
            </a:r>
            <a:r>
              <a:rPr lang="en-US" dirty="0" smtClean="0"/>
              <a:t> de </a:t>
            </a:r>
            <a:r>
              <a:rPr lang="en-US" dirty="0" err="1" smtClean="0"/>
              <a:t>contexto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58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Como a </a:t>
            </a:r>
            <a:r>
              <a:rPr lang="en-US" dirty="0" err="1" smtClean="0"/>
              <a:t>realidade</a:t>
            </a:r>
            <a:r>
              <a:rPr lang="en-US" dirty="0" smtClean="0"/>
              <a:t> </a:t>
            </a:r>
            <a:r>
              <a:rPr lang="en-US" dirty="0" err="1" smtClean="0"/>
              <a:t>aumentada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 para </a:t>
            </a:r>
            <a:r>
              <a:rPr lang="en-US" dirty="0" err="1" smtClean="0"/>
              <a:t>aplicações</a:t>
            </a:r>
            <a:r>
              <a:rPr lang="en-US" dirty="0" smtClean="0"/>
              <a:t> de forma que </a:t>
            </a:r>
            <a:r>
              <a:rPr lang="en-US" dirty="0" err="1" smtClean="0"/>
              <a:t>venha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funcionalidade</a:t>
            </a:r>
            <a:r>
              <a:rPr lang="en-US" dirty="0" smtClean="0"/>
              <a:t> </a:t>
            </a:r>
            <a:r>
              <a:rPr lang="en-US" dirty="0" err="1" smtClean="0"/>
              <a:t>realmente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r>
              <a:rPr lang="en-US" dirty="0" smtClean="0"/>
              <a:t> e </a:t>
            </a:r>
            <a:r>
              <a:rPr lang="en-US" dirty="0" err="1" smtClean="0"/>
              <a:t>facilitadora</a:t>
            </a:r>
            <a:r>
              <a:rPr lang="en-US" dirty="0" smtClean="0"/>
              <a:t>,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r>
              <a:rPr lang="en-US" dirty="0" smtClean="0"/>
              <a:t> um </a:t>
            </a:r>
            <a:r>
              <a:rPr lang="en-US" dirty="0" err="1" smtClean="0"/>
              <a:t>atrativo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57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</a:t>
            </a:r>
            <a:r>
              <a:rPr lang="en-US" dirty="0" err="1" smtClean="0"/>
              <a:t>Específicos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Selecionar</a:t>
            </a:r>
            <a:r>
              <a:rPr lang="en-US" dirty="0" smtClean="0"/>
              <a:t> a </a:t>
            </a:r>
            <a:r>
              <a:rPr lang="en-US" dirty="0" err="1" smtClean="0"/>
              <a:t>plataforma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aplicada</a:t>
            </a:r>
            <a:r>
              <a:rPr lang="en-US" dirty="0" smtClean="0"/>
              <a:t> a </a:t>
            </a:r>
            <a:r>
              <a:rPr lang="en-US" dirty="0" err="1" smtClean="0"/>
              <a:t>realidade</a:t>
            </a:r>
            <a:r>
              <a:rPr lang="en-US" dirty="0" smtClean="0"/>
              <a:t> </a:t>
            </a:r>
            <a:r>
              <a:rPr lang="en-US" dirty="0" err="1" smtClean="0"/>
              <a:t>aumentada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limites</a:t>
            </a:r>
            <a:r>
              <a:rPr lang="en-US" dirty="0" smtClean="0"/>
              <a:t> que a </a:t>
            </a:r>
            <a:r>
              <a:rPr lang="en-US" dirty="0" err="1" smtClean="0"/>
              <a:t>plataforma</a:t>
            </a:r>
            <a:r>
              <a:rPr lang="en-US" dirty="0" smtClean="0"/>
              <a:t> </a:t>
            </a:r>
            <a:r>
              <a:rPr lang="en-US" dirty="0" err="1" smtClean="0"/>
              <a:t>selecionada</a:t>
            </a:r>
            <a:r>
              <a:rPr lang="en-US" dirty="0" smtClean="0"/>
              <a:t> </a:t>
            </a:r>
            <a:r>
              <a:rPr lang="en-US" dirty="0" err="1" smtClean="0"/>
              <a:t>possui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aplicação</a:t>
            </a:r>
            <a:r>
              <a:rPr lang="en-US" dirty="0" smtClean="0"/>
              <a:t> para </a:t>
            </a:r>
            <a:r>
              <a:rPr lang="en-US" dirty="0" err="1" smtClean="0"/>
              <a:t>melhorar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atividade</a:t>
            </a:r>
            <a:r>
              <a:rPr lang="en-US" dirty="0" smtClean="0"/>
              <a:t> que se </a:t>
            </a:r>
            <a:r>
              <a:rPr lang="en-US" dirty="0" err="1" smtClean="0"/>
              <a:t>aplica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a </a:t>
            </a:r>
            <a:r>
              <a:rPr lang="en-US" dirty="0" err="1" smtClean="0"/>
              <a:t>realidade</a:t>
            </a:r>
            <a:r>
              <a:rPr lang="en-US" dirty="0" smtClean="0"/>
              <a:t> </a:t>
            </a:r>
            <a:r>
              <a:rPr lang="en-US" dirty="0" err="1" smtClean="0"/>
              <a:t>aumentada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2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Justificativa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Através</a:t>
            </a:r>
            <a:r>
              <a:rPr lang="en-US" sz="3200" dirty="0" smtClean="0"/>
              <a:t> </a:t>
            </a:r>
            <a:r>
              <a:rPr lang="en-US" sz="3200" dirty="0" err="1" smtClean="0"/>
              <a:t>deste</a:t>
            </a:r>
            <a:r>
              <a:rPr lang="en-US" sz="3200" dirty="0" smtClean="0"/>
              <a:t> </a:t>
            </a:r>
            <a:r>
              <a:rPr lang="en-US" sz="3200" dirty="0" err="1" smtClean="0"/>
              <a:t>trabalho</a:t>
            </a:r>
            <a:r>
              <a:rPr lang="en-US" sz="3200" dirty="0" smtClean="0"/>
              <a:t> </a:t>
            </a:r>
            <a:r>
              <a:rPr lang="en-US" sz="3200" dirty="0" err="1" smtClean="0"/>
              <a:t>criar</a:t>
            </a:r>
            <a:r>
              <a:rPr lang="en-US" sz="3200" dirty="0" smtClean="0"/>
              <a:t> </a:t>
            </a:r>
            <a:r>
              <a:rPr lang="en-US" sz="3200" dirty="0" err="1" smtClean="0"/>
              <a:t>uma</a:t>
            </a:r>
            <a:r>
              <a:rPr lang="en-US" sz="3200" dirty="0" smtClean="0"/>
              <a:t> </a:t>
            </a:r>
            <a:r>
              <a:rPr lang="en-US" sz="3200" dirty="0" err="1" smtClean="0"/>
              <a:t>aplicação</a:t>
            </a:r>
            <a:r>
              <a:rPr lang="en-US" sz="3200" dirty="0" smtClean="0"/>
              <a:t> que </a:t>
            </a:r>
            <a:r>
              <a:rPr lang="en-US" sz="3200" dirty="0" err="1" smtClean="0"/>
              <a:t>pode</a:t>
            </a:r>
            <a:r>
              <a:rPr lang="en-US" sz="3200" dirty="0" smtClean="0"/>
              <a:t> </a:t>
            </a:r>
            <a:r>
              <a:rPr lang="en-US" sz="3200" dirty="0" err="1" smtClean="0"/>
              <a:t>ser</a:t>
            </a:r>
            <a:r>
              <a:rPr lang="en-US" sz="3200" dirty="0" smtClean="0"/>
              <a:t> </a:t>
            </a:r>
            <a:r>
              <a:rPr lang="en-US" sz="3200" dirty="0" err="1" smtClean="0"/>
              <a:t>distribuída</a:t>
            </a:r>
            <a:r>
              <a:rPr lang="en-US" sz="3200" dirty="0" smtClean="0"/>
              <a:t> </a:t>
            </a:r>
            <a:r>
              <a:rPr lang="en-US" sz="3200" dirty="0" err="1" smtClean="0"/>
              <a:t>em</a:t>
            </a:r>
            <a:r>
              <a:rPr lang="en-US" sz="3200" dirty="0" smtClean="0"/>
              <a:t> </a:t>
            </a:r>
            <a:r>
              <a:rPr lang="en-US" sz="3200" dirty="0" err="1" smtClean="0"/>
              <a:t>larga</a:t>
            </a:r>
            <a:r>
              <a:rPr lang="en-US" sz="3200" dirty="0" smtClean="0"/>
              <a:t> </a:t>
            </a:r>
            <a:r>
              <a:rPr lang="en-US" sz="3200" dirty="0" err="1" smtClean="0"/>
              <a:t>escala</a:t>
            </a:r>
            <a:r>
              <a:rPr lang="en-US" sz="3200" dirty="0" smtClean="0"/>
              <a:t>, que </a:t>
            </a:r>
            <a:r>
              <a:rPr lang="en-US" sz="3200" dirty="0" err="1" smtClean="0"/>
              <a:t>venha</a:t>
            </a:r>
            <a:r>
              <a:rPr lang="en-US" sz="3200" dirty="0" smtClean="0"/>
              <a:t> a </a:t>
            </a:r>
            <a:r>
              <a:rPr lang="en-US" sz="3200" dirty="0" err="1" smtClean="0"/>
              <a:t>aprimorar</a:t>
            </a:r>
            <a:r>
              <a:rPr lang="en-US" sz="3200" dirty="0" smtClean="0"/>
              <a:t> a forma </a:t>
            </a:r>
            <a:r>
              <a:rPr lang="en-US" sz="3200" dirty="0" err="1" smtClean="0"/>
              <a:t>como</a:t>
            </a:r>
            <a:r>
              <a:rPr lang="en-US" sz="3200" dirty="0" smtClean="0"/>
              <a:t> as </a:t>
            </a:r>
            <a:r>
              <a:rPr lang="en-US" sz="3200" dirty="0" err="1" smtClean="0"/>
              <a:t>pessoas</a:t>
            </a:r>
            <a:r>
              <a:rPr lang="en-US" sz="3200" dirty="0" smtClean="0"/>
              <a:t> </a:t>
            </a:r>
            <a:r>
              <a:rPr lang="en-US" sz="3200" dirty="0" err="1" smtClean="0"/>
              <a:t>enxergam</a:t>
            </a:r>
            <a:r>
              <a:rPr lang="en-US" sz="3200" dirty="0" smtClean="0"/>
              <a:t> a </a:t>
            </a:r>
            <a:r>
              <a:rPr lang="en-US" sz="3200" dirty="0" err="1" smtClean="0"/>
              <a:t>realidade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17630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Análise</a:t>
            </a:r>
            <a:r>
              <a:rPr lang="en-US" dirty="0" smtClean="0"/>
              <a:t> de </a:t>
            </a:r>
            <a:r>
              <a:rPr lang="en-US" dirty="0" err="1" smtClean="0"/>
              <a:t>aplicabilidade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Análise</a:t>
            </a:r>
            <a:r>
              <a:rPr lang="en-US" dirty="0" smtClean="0"/>
              <a:t> de </a:t>
            </a:r>
            <a:r>
              <a:rPr lang="en-US" dirty="0" err="1" smtClean="0"/>
              <a:t>usabilidade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Aplicação</a:t>
            </a:r>
            <a:r>
              <a:rPr lang="en-US" dirty="0" smtClean="0"/>
              <a:t> da </a:t>
            </a:r>
            <a:r>
              <a:rPr lang="en-US" dirty="0" err="1" smtClean="0"/>
              <a:t>tecnologia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dispositivo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decidido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Analisar</a:t>
            </a:r>
            <a:r>
              <a:rPr lang="en-US" dirty="0" smtClean="0"/>
              <a:t> se a </a:t>
            </a:r>
            <a:r>
              <a:rPr lang="en-US" dirty="0" err="1" smtClean="0"/>
              <a:t>aplicação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cumprindo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promessa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695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Revisão</a:t>
            </a:r>
            <a:r>
              <a:rPr lang="en-US" dirty="0" smtClean="0"/>
              <a:t> </a:t>
            </a:r>
            <a:r>
              <a:rPr lang="en-US" dirty="0" err="1" smtClean="0"/>
              <a:t>bibliográfica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Bae, </a:t>
            </a:r>
            <a:r>
              <a:rPr lang="pt-BR" dirty="0" smtClean="0"/>
              <a:t>Hyojoon</a:t>
            </a:r>
            <a:r>
              <a:rPr lang="en-US" dirty="0" smtClean="0"/>
              <a:t>. </a:t>
            </a:r>
            <a:r>
              <a:rPr lang="en-US" dirty="0"/>
              <a:t>High-precision vision-based mobile augmented reality system for context-aware architectural, engineering, construction and facility management (AEC/FM) </a:t>
            </a:r>
            <a:r>
              <a:rPr lang="en-US" dirty="0" smtClean="0"/>
              <a:t>applications</a:t>
            </a:r>
          </a:p>
          <a:p>
            <a:endParaRPr lang="en-US" dirty="0"/>
          </a:p>
          <a:p>
            <a:r>
              <a:rPr lang="en-US" dirty="0" err="1" smtClean="0"/>
              <a:t>Artigo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aplicações</a:t>
            </a:r>
            <a:r>
              <a:rPr lang="en-US" dirty="0" smtClean="0"/>
              <a:t> mobile, com </a:t>
            </a:r>
            <a:r>
              <a:rPr lang="en-US" dirty="0" err="1" smtClean="0"/>
              <a:t>reconhecimento</a:t>
            </a:r>
            <a:r>
              <a:rPr lang="en-US" dirty="0" smtClean="0"/>
              <a:t> de </a:t>
            </a:r>
            <a:r>
              <a:rPr lang="en-US" dirty="0" err="1" smtClean="0"/>
              <a:t>contexto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4404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226</TotalTime>
  <Words>332</Words>
  <Application>Microsoft Office PowerPoint</Application>
  <PresentationFormat>Personalizar</PresentationFormat>
  <Paragraphs>56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Ion</vt:lpstr>
      <vt:lpstr>Realidade Aumentada</vt:lpstr>
      <vt:lpstr>Contextualização da Problemática</vt:lpstr>
      <vt:lpstr>Contextualização</vt:lpstr>
      <vt:lpstr>Definição do problema</vt:lpstr>
      <vt:lpstr>Objetivos</vt:lpstr>
      <vt:lpstr>Objetivos Específicos</vt:lpstr>
      <vt:lpstr>Justificativa</vt:lpstr>
      <vt:lpstr>Método</vt:lpstr>
      <vt:lpstr>Revisão bibliográfica</vt:lpstr>
      <vt:lpstr>Fitzgerald, Elizabeth. Augmented reality and mobile learning: the state of the art </vt:lpstr>
      <vt:lpstr>Hürst, Wolfgang. Gesture-based interaction via finger tracking for mobile augmented reality </vt:lpstr>
      <vt:lpstr>Fedosov, Anton. SkiAR: Wearable Augmented Reality System for Sharing Personalized Content on Ski Resort Maps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Realidade Aumentada</dc:title>
  <dc:creator>Praxedes</dc:creator>
  <cp:lastModifiedBy>Gabriel Praxedes</cp:lastModifiedBy>
  <cp:revision>14</cp:revision>
  <dcterms:created xsi:type="dcterms:W3CDTF">2016-04-13T17:08:39Z</dcterms:created>
  <dcterms:modified xsi:type="dcterms:W3CDTF">2016-04-14T00:05:58Z</dcterms:modified>
</cp:coreProperties>
</file>