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3" r:id="rId7"/>
    <p:sldId id="257" r:id="rId8"/>
    <p:sldId id="264" r:id="rId9"/>
    <p:sldId id="270" r:id="rId10"/>
    <p:sldId id="269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B801A-5ECA-47A7-AE92-54D5BF7080F5}" v="5" dt="2023-02-03T07:50:21.012"/>
    <p1510:client id="{968080A0-A389-44DF-AF38-EE12FB046F2D}" v="245" dt="2023-02-03T10:40:3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2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änggi Niklaus (haengnik)" userId="0808921e-4fed-4c13-bb86-4ce4c189821e" providerId="ADAL" clId="{968080A0-A389-44DF-AF38-EE12FB046F2D}"/>
    <pc:docChg chg="undo redo custSel addSld delSld modSld sldOrd">
      <pc:chgData name="Hänggi Niklaus (haengnik)" userId="0808921e-4fed-4c13-bb86-4ce4c189821e" providerId="ADAL" clId="{968080A0-A389-44DF-AF38-EE12FB046F2D}" dt="2023-02-03T10:41:03.238" v="1990" actId="20577"/>
      <pc:docMkLst>
        <pc:docMk/>
      </pc:docMkLst>
      <pc:sldChg chg="addSp delSp modSp mod modTransition">
        <pc:chgData name="Hänggi Niklaus (haengnik)" userId="0808921e-4fed-4c13-bb86-4ce4c189821e" providerId="ADAL" clId="{968080A0-A389-44DF-AF38-EE12FB046F2D}" dt="2023-01-30T11:18:10.463" v="1620"/>
        <pc:sldMkLst>
          <pc:docMk/>
          <pc:sldMk cId="3903077265" sldId="256"/>
        </pc:sldMkLst>
        <pc:spChg chg="mod">
          <ac:chgData name="Hänggi Niklaus (haengnik)" userId="0808921e-4fed-4c13-bb86-4ce4c189821e" providerId="ADAL" clId="{968080A0-A389-44DF-AF38-EE12FB046F2D}" dt="2023-01-30T10:03:53.775" v="1198" actId="20577"/>
          <ac:spMkLst>
            <pc:docMk/>
            <pc:sldMk cId="3903077265" sldId="256"/>
            <ac:spMk id="2" creationId="{EDB3C07E-D9C6-4A9A-9D98-7D8493B0CB75}"/>
          </ac:spMkLst>
        </pc:spChg>
        <pc:picChg chg="add del mod">
          <ac:chgData name="Hänggi Niklaus (haengnik)" userId="0808921e-4fed-4c13-bb86-4ce4c189821e" providerId="ADAL" clId="{968080A0-A389-44DF-AF38-EE12FB046F2D}" dt="2023-01-30T09:43:01.946" v="624" actId="478"/>
          <ac:picMkLst>
            <pc:docMk/>
            <pc:sldMk cId="3903077265" sldId="256"/>
            <ac:picMk id="3" creationId="{0E9F6AE3-8F82-FF5E-70A5-CC8CA3CE8858}"/>
          </ac:picMkLst>
        </pc:picChg>
        <pc:picChg chg="add mod">
          <ac:chgData name="Hänggi Niklaus (haengnik)" userId="0808921e-4fed-4c13-bb86-4ce4c189821e" providerId="ADAL" clId="{968080A0-A389-44DF-AF38-EE12FB046F2D}" dt="2023-01-30T09:43:32.390" v="630" actId="1076"/>
          <ac:picMkLst>
            <pc:docMk/>
            <pc:sldMk cId="3903077265" sldId="256"/>
            <ac:picMk id="5" creationId="{AFB8C47D-3CA2-D7B3-4112-5E12C93D7DB8}"/>
          </ac:picMkLst>
        </pc:picChg>
        <pc:picChg chg="del">
          <ac:chgData name="Hänggi Niklaus (haengnik)" userId="0808921e-4fed-4c13-bb86-4ce4c189821e" providerId="ADAL" clId="{968080A0-A389-44DF-AF38-EE12FB046F2D}" dt="2023-01-30T09:23:03.774" v="621" actId="478"/>
          <ac:picMkLst>
            <pc:docMk/>
            <pc:sldMk cId="3903077265" sldId="256"/>
            <ac:picMk id="10" creationId="{4BEB3F73-3A00-425F-8C08-315E43F08B64}"/>
          </ac:picMkLst>
        </pc:picChg>
      </pc:sldChg>
      <pc:sldChg chg="addSp delSp modSp mod ord modTransition setBg setClrOvrMap">
        <pc:chgData name="Hänggi Niklaus (haengnik)" userId="0808921e-4fed-4c13-bb86-4ce4c189821e" providerId="ADAL" clId="{968080A0-A389-44DF-AF38-EE12FB046F2D}" dt="2023-02-02T15:31:52.284" v="1985" actId="478"/>
        <pc:sldMkLst>
          <pc:docMk/>
          <pc:sldMk cId="1031502535" sldId="257"/>
        </pc:sldMkLst>
        <pc:spChg chg="mod">
          <ac:chgData name="Hänggi Niklaus (haengnik)" userId="0808921e-4fed-4c13-bb86-4ce4c189821e" providerId="ADAL" clId="{968080A0-A389-44DF-AF38-EE12FB046F2D}" dt="2023-01-30T09:00:50.462" v="620" actId="313"/>
          <ac:spMkLst>
            <pc:docMk/>
            <pc:sldMk cId="1031502535" sldId="257"/>
            <ac:spMk id="2" creationId="{B0489069-1158-4B77-B281-7D48186625A1}"/>
          </ac:spMkLst>
        </pc:spChg>
        <pc:spChg chg="mod ord">
          <ac:chgData name="Hänggi Niklaus (haengnik)" userId="0808921e-4fed-4c13-bb86-4ce4c189821e" providerId="ADAL" clId="{968080A0-A389-44DF-AF38-EE12FB046F2D}" dt="2023-01-31T22:58:07.156" v="1806" actId="20577"/>
          <ac:spMkLst>
            <pc:docMk/>
            <pc:sldMk cId="1031502535" sldId="257"/>
            <ac:spMk id="3" creationId="{4FD18A31-83AC-4C92-BEBE-C346D268418C}"/>
          </ac:spMkLst>
        </pc:spChg>
        <pc:spChg chg="add del">
          <ac:chgData name="Hänggi Niklaus (haengnik)" userId="0808921e-4fed-4c13-bb86-4ce4c189821e" providerId="ADAL" clId="{968080A0-A389-44DF-AF38-EE12FB046F2D}" dt="2023-01-29T21:53:44.032" v="227" actId="26606"/>
          <ac:spMkLst>
            <pc:docMk/>
            <pc:sldMk cId="1031502535" sldId="257"/>
            <ac:spMk id="8" creationId="{AD21898E-86C0-4C8A-A76C-DF33E844C87A}"/>
          </ac:spMkLst>
        </pc:spChg>
        <pc:spChg chg="add del">
          <ac:chgData name="Hänggi Niklaus (haengnik)" userId="0808921e-4fed-4c13-bb86-4ce4c189821e" providerId="ADAL" clId="{968080A0-A389-44DF-AF38-EE12FB046F2D}" dt="2023-01-29T21:53:44.032" v="227" actId="26606"/>
          <ac:spMkLst>
            <pc:docMk/>
            <pc:sldMk cId="1031502535" sldId="257"/>
            <ac:spMk id="10" creationId="{5C8F04BD-D093-45D0-B54C-50FDB308B4EE}"/>
          </ac:spMkLst>
        </pc:spChg>
        <pc:spChg chg="add del">
          <ac:chgData name="Hänggi Niklaus (haengnik)" userId="0808921e-4fed-4c13-bb86-4ce4c189821e" providerId="ADAL" clId="{968080A0-A389-44DF-AF38-EE12FB046F2D}" dt="2023-01-29T21:53:44.032" v="227" actId="26606"/>
          <ac:spMkLst>
            <pc:docMk/>
            <pc:sldMk cId="1031502535" sldId="257"/>
            <ac:spMk id="1039" creationId="{9D4954B5-F64F-46AC-8A53-0F49DD5C669D}"/>
          </ac:spMkLst>
        </pc:spChg>
        <pc:spChg chg="add del">
          <ac:chgData name="Hänggi Niklaus (haengnik)" userId="0808921e-4fed-4c13-bb86-4ce4c189821e" providerId="ADAL" clId="{968080A0-A389-44DF-AF38-EE12FB046F2D}" dt="2023-01-29T21:53:44.032" v="227" actId="26606"/>
          <ac:spMkLst>
            <pc:docMk/>
            <pc:sldMk cId="1031502535" sldId="257"/>
            <ac:spMk id="1047" creationId="{8B780FD3-CF74-4204-B5CD-DF82EC554CD0}"/>
          </ac:spMkLst>
        </pc:spChg>
        <pc:grpChg chg="add del">
          <ac:chgData name="Hänggi Niklaus (haengnik)" userId="0808921e-4fed-4c13-bb86-4ce4c189821e" providerId="ADAL" clId="{968080A0-A389-44DF-AF38-EE12FB046F2D}" dt="2023-01-29T21:53:44.032" v="227" actId="26606"/>
          <ac:grpSpMkLst>
            <pc:docMk/>
            <pc:sldMk cId="1031502535" sldId="257"/>
            <ac:grpSpMk id="1041" creationId="{BCD55BBE-7C9E-4AE8-AFDC-324F47733A4B}"/>
          </ac:grpSpMkLst>
        </pc:grpChg>
        <pc:picChg chg="add mod">
          <ac:chgData name="Hänggi Niklaus (haengnik)" userId="0808921e-4fed-4c13-bb86-4ce4c189821e" providerId="ADAL" clId="{968080A0-A389-44DF-AF38-EE12FB046F2D}" dt="2023-01-30T08:48:27.079" v="568" actId="1076"/>
          <ac:picMkLst>
            <pc:docMk/>
            <pc:sldMk cId="1031502535" sldId="257"/>
            <ac:picMk id="4" creationId="{BCB76D59-CE4E-467C-733E-DD3E19C36F8C}"/>
          </ac:picMkLst>
        </pc:picChg>
        <pc:picChg chg="add mod">
          <ac:chgData name="Hänggi Niklaus (haengnik)" userId="0808921e-4fed-4c13-bb86-4ce4c189821e" providerId="ADAL" clId="{968080A0-A389-44DF-AF38-EE12FB046F2D}" dt="2023-01-30T11:07:05.375" v="1607" actId="1076"/>
          <ac:picMkLst>
            <pc:docMk/>
            <pc:sldMk cId="1031502535" sldId="257"/>
            <ac:picMk id="5" creationId="{47A7D897-D86F-2EB5-6CF1-F0A63B06BCBF}"/>
          </ac:picMkLst>
        </pc:picChg>
        <pc:picChg chg="add del mod">
          <ac:chgData name="Hänggi Niklaus (haengnik)" userId="0808921e-4fed-4c13-bb86-4ce4c189821e" providerId="ADAL" clId="{968080A0-A389-44DF-AF38-EE12FB046F2D}" dt="2023-01-30T08:48:52.143" v="579" actId="478"/>
          <ac:picMkLst>
            <pc:docMk/>
            <pc:sldMk cId="1031502535" sldId="257"/>
            <ac:picMk id="6" creationId="{9DB28F86-B779-4A8D-359E-B8773C0A5261}"/>
          </ac:picMkLst>
        </pc:picChg>
        <pc:picChg chg="add mod">
          <ac:chgData name="Hänggi Niklaus (haengnik)" userId="0808921e-4fed-4c13-bb86-4ce4c189821e" providerId="ADAL" clId="{968080A0-A389-44DF-AF38-EE12FB046F2D}" dt="2023-02-02T15:31:37.779" v="1984" actId="732"/>
          <ac:picMkLst>
            <pc:docMk/>
            <pc:sldMk cId="1031502535" sldId="257"/>
            <ac:picMk id="6" creationId="{C495B9A9-00F2-096F-C42E-81AC1A53420E}"/>
          </ac:picMkLst>
        </pc:picChg>
        <pc:picChg chg="add mod">
          <ac:chgData name="Hänggi Niklaus (haengnik)" userId="0808921e-4fed-4c13-bb86-4ce4c189821e" providerId="ADAL" clId="{968080A0-A389-44DF-AF38-EE12FB046F2D}" dt="2023-01-30T11:07:07.995" v="1608" actId="1076"/>
          <ac:picMkLst>
            <pc:docMk/>
            <pc:sldMk cId="1031502535" sldId="257"/>
            <ac:picMk id="7" creationId="{1024FBCB-2D77-A4D7-B7C6-423A773C083F}"/>
          </ac:picMkLst>
        </pc:picChg>
        <pc:picChg chg="add mod">
          <ac:chgData name="Hänggi Niklaus (haengnik)" userId="0808921e-4fed-4c13-bb86-4ce4c189821e" providerId="ADAL" clId="{968080A0-A389-44DF-AF38-EE12FB046F2D}" dt="2023-01-30T11:07:01.935" v="1605" actId="1076"/>
          <ac:picMkLst>
            <pc:docMk/>
            <pc:sldMk cId="1031502535" sldId="257"/>
            <ac:picMk id="9" creationId="{3FEA7934-E093-1E57-0CFF-D4FBD182ED3C}"/>
          </ac:picMkLst>
        </pc:picChg>
        <pc:picChg chg="add mod">
          <ac:chgData name="Hänggi Niklaus (haengnik)" userId="0808921e-4fed-4c13-bb86-4ce4c189821e" providerId="ADAL" clId="{968080A0-A389-44DF-AF38-EE12FB046F2D}" dt="2023-01-30T08:49:29.679" v="594" actId="1076"/>
          <ac:picMkLst>
            <pc:docMk/>
            <pc:sldMk cId="1031502535" sldId="257"/>
            <ac:picMk id="11" creationId="{6A823183-B2B0-F133-ACFB-4E588956ED15}"/>
          </ac:picMkLst>
        </pc:picChg>
        <pc:picChg chg="add mod">
          <ac:chgData name="Hänggi Niklaus (haengnik)" userId="0808921e-4fed-4c13-bb86-4ce4c189821e" providerId="ADAL" clId="{968080A0-A389-44DF-AF38-EE12FB046F2D}" dt="2023-01-30T11:07:09.335" v="1609" actId="1076"/>
          <ac:picMkLst>
            <pc:docMk/>
            <pc:sldMk cId="1031502535" sldId="257"/>
            <ac:picMk id="12" creationId="{05279C7D-60EC-EF42-8873-2EF297B3FE31}"/>
          </ac:picMkLst>
        </pc:picChg>
        <pc:picChg chg="add mod">
          <ac:chgData name="Hänggi Niklaus (haengnik)" userId="0808921e-4fed-4c13-bb86-4ce4c189821e" providerId="ADAL" clId="{968080A0-A389-44DF-AF38-EE12FB046F2D}" dt="2023-01-30T16:08:12.189" v="1768" actId="1076"/>
          <ac:picMkLst>
            <pc:docMk/>
            <pc:sldMk cId="1031502535" sldId="257"/>
            <ac:picMk id="13" creationId="{AEE945EE-7EC2-9F6D-8409-9C52F00FA238}"/>
          </ac:picMkLst>
        </pc:picChg>
        <pc:picChg chg="add mod">
          <ac:chgData name="Hänggi Niklaus (haengnik)" userId="0808921e-4fed-4c13-bb86-4ce4c189821e" providerId="ADAL" clId="{968080A0-A389-44DF-AF38-EE12FB046F2D}" dt="2023-01-30T16:08:16.315" v="1769" actId="1076"/>
          <ac:picMkLst>
            <pc:docMk/>
            <pc:sldMk cId="1031502535" sldId="257"/>
            <ac:picMk id="14" creationId="{23CF19F4-999C-2ACB-3DF3-2A77DD5FB93B}"/>
          </ac:picMkLst>
        </pc:picChg>
        <pc:picChg chg="add mod">
          <ac:chgData name="Hänggi Niklaus (haengnik)" userId="0808921e-4fed-4c13-bb86-4ce4c189821e" providerId="ADAL" clId="{968080A0-A389-44DF-AF38-EE12FB046F2D}" dt="2023-01-30T11:07:19.447" v="1614" actId="1076"/>
          <ac:picMkLst>
            <pc:docMk/>
            <pc:sldMk cId="1031502535" sldId="257"/>
            <ac:picMk id="15" creationId="{298F5776-FA55-D8EA-6FA4-5B2C648264E0}"/>
          </ac:picMkLst>
        </pc:picChg>
        <pc:picChg chg="add mod">
          <ac:chgData name="Hänggi Niklaus (haengnik)" userId="0808921e-4fed-4c13-bb86-4ce4c189821e" providerId="ADAL" clId="{968080A0-A389-44DF-AF38-EE12FB046F2D}" dt="2023-02-02T15:31:13.564" v="1980" actId="14100"/>
          <ac:picMkLst>
            <pc:docMk/>
            <pc:sldMk cId="1031502535" sldId="257"/>
            <ac:picMk id="16" creationId="{71B64FDF-30E4-13CA-28A0-EB1551414A82}"/>
          </ac:picMkLst>
        </pc:picChg>
        <pc:picChg chg="add mod">
          <ac:chgData name="Hänggi Niklaus (haengnik)" userId="0808921e-4fed-4c13-bb86-4ce4c189821e" providerId="ADAL" clId="{968080A0-A389-44DF-AF38-EE12FB046F2D}" dt="2023-02-02T15:31:16.475" v="1981" actId="14100"/>
          <ac:picMkLst>
            <pc:docMk/>
            <pc:sldMk cId="1031502535" sldId="257"/>
            <ac:picMk id="17" creationId="{91BCB7E8-89E1-5BBD-EA3F-E0C3122D319D}"/>
          </ac:picMkLst>
        </pc:picChg>
        <pc:picChg chg="add mod">
          <ac:chgData name="Hänggi Niklaus (haengnik)" userId="0808921e-4fed-4c13-bb86-4ce4c189821e" providerId="ADAL" clId="{968080A0-A389-44DF-AF38-EE12FB046F2D}" dt="2023-01-30T14:54:41.790" v="1734" actId="1076"/>
          <ac:picMkLst>
            <pc:docMk/>
            <pc:sldMk cId="1031502535" sldId="257"/>
            <ac:picMk id="18" creationId="{2B4FA514-AB55-9FCE-8B0A-8F1E1CB855F7}"/>
          </ac:picMkLst>
        </pc:picChg>
        <pc:picChg chg="add mod">
          <ac:chgData name="Hänggi Niklaus (haengnik)" userId="0808921e-4fed-4c13-bb86-4ce4c189821e" providerId="ADAL" clId="{968080A0-A389-44DF-AF38-EE12FB046F2D}" dt="2023-01-30T11:07:21.663" v="1615" actId="1076"/>
          <ac:picMkLst>
            <pc:docMk/>
            <pc:sldMk cId="1031502535" sldId="257"/>
            <ac:picMk id="19" creationId="{ECECE18E-FAF9-5757-357A-C5EEB0AAF745}"/>
          </ac:picMkLst>
        </pc:picChg>
        <pc:picChg chg="add mod">
          <ac:chgData name="Hänggi Niklaus (haengnik)" userId="0808921e-4fed-4c13-bb86-4ce4c189821e" providerId="ADAL" clId="{968080A0-A389-44DF-AF38-EE12FB046F2D}" dt="2023-01-30T11:07:10.481" v="1610" actId="1076"/>
          <ac:picMkLst>
            <pc:docMk/>
            <pc:sldMk cId="1031502535" sldId="257"/>
            <ac:picMk id="20" creationId="{89D46E43-5526-5CAA-97DE-7319B7D35320}"/>
          </ac:picMkLst>
        </pc:picChg>
        <pc:picChg chg="add del mod">
          <ac:chgData name="Hänggi Niklaus (haengnik)" userId="0808921e-4fed-4c13-bb86-4ce4c189821e" providerId="ADAL" clId="{968080A0-A389-44DF-AF38-EE12FB046F2D}" dt="2023-02-02T15:31:09.025" v="1978" actId="478"/>
          <ac:picMkLst>
            <pc:docMk/>
            <pc:sldMk cId="1031502535" sldId="257"/>
            <ac:picMk id="21" creationId="{08D58EC0-09AE-5AD2-D25D-1B520BFAC818}"/>
          </ac:picMkLst>
        </pc:picChg>
        <pc:picChg chg="add del mod">
          <ac:chgData name="Hänggi Niklaus (haengnik)" userId="0808921e-4fed-4c13-bb86-4ce4c189821e" providerId="ADAL" clId="{968080A0-A389-44DF-AF38-EE12FB046F2D}" dt="2023-01-31T22:56:58.298" v="1790" actId="478"/>
          <ac:picMkLst>
            <pc:docMk/>
            <pc:sldMk cId="1031502535" sldId="257"/>
            <ac:picMk id="21" creationId="{22B8D021-ACA7-9135-140C-B9A35E400DE3}"/>
          </ac:picMkLst>
        </pc:picChg>
        <pc:picChg chg="add mod">
          <ac:chgData name="Hänggi Niklaus (haengnik)" userId="0808921e-4fed-4c13-bb86-4ce4c189821e" providerId="ADAL" clId="{968080A0-A389-44DF-AF38-EE12FB046F2D}" dt="2023-02-01T19:58:53.035" v="1972" actId="1076"/>
          <ac:picMkLst>
            <pc:docMk/>
            <pc:sldMk cId="1031502535" sldId="257"/>
            <ac:picMk id="22" creationId="{04AD9F4B-295D-6119-D5D4-5752409190DF}"/>
          </ac:picMkLst>
        </pc:picChg>
        <pc:picChg chg="add del mod">
          <ac:chgData name="Hänggi Niklaus (haengnik)" userId="0808921e-4fed-4c13-bb86-4ce4c189821e" providerId="ADAL" clId="{968080A0-A389-44DF-AF38-EE12FB046F2D}" dt="2023-02-02T15:31:52.284" v="1985" actId="478"/>
          <ac:picMkLst>
            <pc:docMk/>
            <pc:sldMk cId="1031502535" sldId="257"/>
            <ac:picMk id="23" creationId="{8D9A5131-AFB6-D111-B3B1-AD16ACD9AB93}"/>
          </ac:picMkLst>
        </pc:picChg>
        <pc:picChg chg="add mod">
          <ac:chgData name="Hänggi Niklaus (haengnik)" userId="0808921e-4fed-4c13-bb86-4ce4c189821e" providerId="ADAL" clId="{968080A0-A389-44DF-AF38-EE12FB046F2D}" dt="2023-02-02T15:27:43.118" v="1974" actId="571"/>
          <ac:picMkLst>
            <pc:docMk/>
            <pc:sldMk cId="1031502535" sldId="257"/>
            <ac:picMk id="24" creationId="{6467C72A-B5D2-B5BA-8282-86EEEFC7D8ED}"/>
          </ac:picMkLst>
        </pc:picChg>
        <pc:picChg chg="add mod">
          <ac:chgData name="Hänggi Niklaus (haengnik)" userId="0808921e-4fed-4c13-bb86-4ce4c189821e" providerId="ADAL" clId="{968080A0-A389-44DF-AF38-EE12FB046F2D}" dt="2023-02-02T15:27:43.118" v="1974" actId="571"/>
          <ac:picMkLst>
            <pc:docMk/>
            <pc:sldMk cId="1031502535" sldId="257"/>
            <ac:picMk id="25" creationId="{5E1195AB-A293-8687-4BC5-1A4250284CDD}"/>
          </ac:picMkLst>
        </pc:picChg>
        <pc:picChg chg="add mod">
          <ac:chgData name="Hänggi Niklaus (haengnik)" userId="0808921e-4fed-4c13-bb86-4ce4c189821e" providerId="ADAL" clId="{968080A0-A389-44DF-AF38-EE12FB046F2D}" dt="2023-02-02T15:27:43.118" v="1974" actId="571"/>
          <ac:picMkLst>
            <pc:docMk/>
            <pc:sldMk cId="1031502535" sldId="257"/>
            <ac:picMk id="26" creationId="{42141B3E-6718-27D8-30F4-2187679262F2}"/>
          </ac:picMkLst>
        </pc:picChg>
        <pc:picChg chg="add del mod">
          <ac:chgData name="Hänggi Niklaus (haengnik)" userId="0808921e-4fed-4c13-bb86-4ce4c189821e" providerId="ADAL" clId="{968080A0-A389-44DF-AF38-EE12FB046F2D}" dt="2023-02-02T15:31:05.813" v="1977" actId="478"/>
          <ac:picMkLst>
            <pc:docMk/>
            <pc:sldMk cId="1031502535" sldId="257"/>
            <ac:picMk id="27" creationId="{AABE65DA-216A-58C2-96FD-BF110BF6C85D}"/>
          </ac:picMkLst>
        </pc:picChg>
        <pc:picChg chg="add del mod">
          <ac:chgData name="Hänggi Niklaus (haengnik)" userId="0808921e-4fed-4c13-bb86-4ce4c189821e" providerId="ADAL" clId="{968080A0-A389-44DF-AF38-EE12FB046F2D}" dt="2023-02-02T15:31:04.650" v="1976" actId="478"/>
          <ac:picMkLst>
            <pc:docMk/>
            <pc:sldMk cId="1031502535" sldId="257"/>
            <ac:picMk id="28" creationId="{EB588C44-37C8-1DDF-AA9C-00AB93BE480F}"/>
          </ac:picMkLst>
        </pc:picChg>
        <pc:picChg chg="del">
          <ac:chgData name="Hänggi Niklaus (haengnik)" userId="0808921e-4fed-4c13-bb86-4ce4c189821e" providerId="ADAL" clId="{968080A0-A389-44DF-AF38-EE12FB046F2D}" dt="2023-01-31T22:57:16.882" v="1794" actId="478"/>
          <ac:picMkLst>
            <pc:docMk/>
            <pc:sldMk cId="1031502535" sldId="257"/>
            <ac:picMk id="1026" creationId="{0984E394-48C7-4604-8EBA-308E58A8F42B}"/>
          </ac:picMkLst>
        </pc:picChg>
        <pc:picChg chg="add del mod">
          <ac:chgData name="Hänggi Niklaus (haengnik)" userId="0808921e-4fed-4c13-bb86-4ce4c189821e" providerId="ADAL" clId="{968080A0-A389-44DF-AF38-EE12FB046F2D}" dt="2023-01-30T08:51:59.538" v="602"/>
          <ac:picMkLst>
            <pc:docMk/>
            <pc:sldMk cId="1031502535" sldId="257"/>
            <ac:picMk id="1026" creationId="{763F99CB-73EE-7FD3-2E02-242998EB8DCD}"/>
          </ac:picMkLst>
        </pc:picChg>
        <pc:picChg chg="add del">
          <ac:chgData name="Hänggi Niklaus (haengnik)" userId="0808921e-4fed-4c13-bb86-4ce4c189821e" providerId="ADAL" clId="{968080A0-A389-44DF-AF38-EE12FB046F2D}" dt="2023-02-01T18:42:37.985" v="1865" actId="478"/>
          <ac:picMkLst>
            <pc:docMk/>
            <pc:sldMk cId="1031502535" sldId="257"/>
            <ac:picMk id="1026" creationId="{B0A9F1EB-3F89-DABF-F2B9-5E30C2142624}"/>
          </ac:picMkLst>
        </pc:picChg>
        <pc:picChg chg="add mod">
          <ac:chgData name="Hänggi Niklaus (haengnik)" userId="0808921e-4fed-4c13-bb86-4ce4c189821e" providerId="ADAL" clId="{968080A0-A389-44DF-AF38-EE12FB046F2D}" dt="2023-01-31T22:57:54.277" v="1805" actId="1076"/>
          <ac:picMkLst>
            <pc:docMk/>
            <pc:sldMk cId="1031502535" sldId="257"/>
            <ac:picMk id="1028" creationId="{AFB88C8A-AB35-C86A-F261-B546C2CD2651}"/>
          </ac:picMkLst>
        </pc:picChg>
        <pc:picChg chg="del mod">
          <ac:chgData name="Hänggi Niklaus (haengnik)" userId="0808921e-4fed-4c13-bb86-4ce4c189821e" providerId="ADAL" clId="{968080A0-A389-44DF-AF38-EE12FB046F2D}" dt="2023-01-30T08:59:30.295" v="605" actId="478"/>
          <ac:picMkLst>
            <pc:docMk/>
            <pc:sldMk cId="1031502535" sldId="257"/>
            <ac:picMk id="1030" creationId="{034CD692-AC1A-4534-B715-D71AF5F04DC6}"/>
          </ac:picMkLst>
        </pc:picChg>
        <pc:picChg chg="del mod ord">
          <ac:chgData name="Hänggi Niklaus (haengnik)" userId="0808921e-4fed-4c13-bb86-4ce4c189821e" providerId="ADAL" clId="{968080A0-A389-44DF-AF38-EE12FB046F2D}" dt="2023-01-30T08:49:25.582" v="593" actId="478"/>
          <ac:picMkLst>
            <pc:docMk/>
            <pc:sldMk cId="1031502535" sldId="257"/>
            <ac:picMk id="1032" creationId="{49288C1A-8B56-42DB-8DC6-2BA1463F263F}"/>
          </ac:picMkLst>
        </pc:picChg>
        <pc:picChg chg="mod">
          <ac:chgData name="Hänggi Niklaus (haengnik)" userId="0808921e-4fed-4c13-bb86-4ce4c189821e" providerId="ADAL" clId="{968080A0-A389-44DF-AF38-EE12FB046F2D}" dt="2023-01-30T14:54:36.597" v="1732" actId="1076"/>
          <ac:picMkLst>
            <pc:docMk/>
            <pc:sldMk cId="1031502535" sldId="257"/>
            <ac:picMk id="1034" creationId="{F3581A38-CF0B-497E-8ADB-7AE046BDA99C}"/>
          </ac:picMkLst>
        </pc:picChg>
      </pc:sldChg>
      <pc:sldChg chg="addSp delSp modSp del mod setBg setClrOvrMap">
        <pc:chgData name="Hänggi Niklaus (haengnik)" userId="0808921e-4fed-4c13-bb86-4ce4c189821e" providerId="ADAL" clId="{968080A0-A389-44DF-AF38-EE12FB046F2D}" dt="2023-01-30T09:56:06.362" v="1080" actId="47"/>
        <pc:sldMkLst>
          <pc:docMk/>
          <pc:sldMk cId="1506297288" sldId="258"/>
        </pc:sldMkLst>
        <pc:spChg chg="mod">
          <ac:chgData name="Hänggi Niklaus (haengnik)" userId="0808921e-4fed-4c13-bb86-4ce4c189821e" providerId="ADAL" clId="{968080A0-A389-44DF-AF38-EE12FB046F2D}" dt="2023-01-29T21:53:44.204" v="228" actId="26606"/>
          <ac:spMkLst>
            <pc:docMk/>
            <pc:sldMk cId="1506297288" sldId="258"/>
            <ac:spMk id="2" creationId="{F147B2F9-8207-4220-9DE8-B1A0C9F0E832}"/>
          </ac:spMkLst>
        </pc:spChg>
        <pc:spChg chg="mod">
          <ac:chgData name="Hänggi Niklaus (haengnik)" userId="0808921e-4fed-4c13-bb86-4ce4c189821e" providerId="ADAL" clId="{968080A0-A389-44DF-AF38-EE12FB046F2D}" dt="2023-01-29T21:53:44.204" v="228" actId="26606"/>
          <ac:spMkLst>
            <pc:docMk/>
            <pc:sldMk cId="1506297288" sldId="258"/>
            <ac:spMk id="3" creationId="{FD58F3FE-C684-4B85-AE21-3A7F47BBF021}"/>
          </ac:spMkLst>
        </pc:spChg>
        <pc:spChg chg="add del">
          <ac:chgData name="Hänggi Niklaus (haengnik)" userId="0808921e-4fed-4c13-bb86-4ce4c189821e" providerId="ADAL" clId="{968080A0-A389-44DF-AF38-EE12FB046F2D}" dt="2023-01-29T21:53:44.204" v="228" actId="26606"/>
          <ac:spMkLst>
            <pc:docMk/>
            <pc:sldMk cId="1506297288" sldId="258"/>
            <ac:spMk id="12" creationId="{AD21898E-86C0-4C8A-A76C-DF33E844C87A}"/>
          </ac:spMkLst>
        </pc:spChg>
        <pc:spChg chg="add del">
          <ac:chgData name="Hänggi Niklaus (haengnik)" userId="0808921e-4fed-4c13-bb86-4ce4c189821e" providerId="ADAL" clId="{968080A0-A389-44DF-AF38-EE12FB046F2D}" dt="2023-01-29T21:53:44.204" v="228" actId="26606"/>
          <ac:spMkLst>
            <pc:docMk/>
            <pc:sldMk cId="1506297288" sldId="258"/>
            <ac:spMk id="13" creationId="{5C8F04BD-D093-45D0-B54C-50FDB308B4EE}"/>
          </ac:spMkLst>
        </pc:spChg>
        <pc:spChg chg="add del">
          <ac:chgData name="Hänggi Niklaus (haengnik)" userId="0808921e-4fed-4c13-bb86-4ce4c189821e" providerId="ADAL" clId="{968080A0-A389-44DF-AF38-EE12FB046F2D}" dt="2023-01-29T21:53:44.204" v="228" actId="26606"/>
          <ac:spMkLst>
            <pc:docMk/>
            <pc:sldMk cId="1506297288" sldId="258"/>
            <ac:spMk id="18" creationId="{87BF42CA-AD55-48B4-8949-C4DCA60A6AEE}"/>
          </ac:spMkLst>
        </pc:spChg>
        <pc:spChg chg="add del">
          <ac:chgData name="Hänggi Niklaus (haengnik)" userId="0808921e-4fed-4c13-bb86-4ce4c189821e" providerId="ADAL" clId="{968080A0-A389-44DF-AF38-EE12FB046F2D}" dt="2023-01-29T21:53:44.204" v="228" actId="26606"/>
          <ac:spMkLst>
            <pc:docMk/>
            <pc:sldMk cId="1506297288" sldId="258"/>
            <ac:spMk id="20" creationId="{66AE1D3D-3106-4CB2-AA7C-0C1642AC0F2E}"/>
          </ac:spMkLst>
        </pc:spChg>
        <pc:grpChg chg="add del">
          <ac:chgData name="Hänggi Niklaus (haengnik)" userId="0808921e-4fed-4c13-bb86-4ce4c189821e" providerId="ADAL" clId="{968080A0-A389-44DF-AF38-EE12FB046F2D}" dt="2023-01-29T21:53:44.204" v="228" actId="26606"/>
          <ac:grpSpMkLst>
            <pc:docMk/>
            <pc:sldMk cId="1506297288" sldId="258"/>
            <ac:grpSpMk id="22" creationId="{0A31B6AF-B711-4CDB-8C2B-16E963DDC4C5}"/>
          </ac:grpSpMkLst>
        </pc:grpChg>
      </pc:sldChg>
      <pc:sldChg chg="addSp delSp modSp del mod setBg setClrOvrMap">
        <pc:chgData name="Hänggi Niklaus (haengnik)" userId="0808921e-4fed-4c13-bb86-4ce4c189821e" providerId="ADAL" clId="{968080A0-A389-44DF-AF38-EE12FB046F2D}" dt="2023-01-29T22:11:59.259" v="503" actId="47"/>
        <pc:sldMkLst>
          <pc:docMk/>
          <pc:sldMk cId="666504065" sldId="259"/>
        </pc:sldMkLst>
        <pc:spChg chg="mod">
          <ac:chgData name="Hänggi Niklaus (haengnik)" userId="0808921e-4fed-4c13-bb86-4ce4c189821e" providerId="ADAL" clId="{968080A0-A389-44DF-AF38-EE12FB046F2D}" dt="2023-01-29T21:53:48.547" v="231" actId="20577"/>
          <ac:spMkLst>
            <pc:docMk/>
            <pc:sldMk cId="666504065" sldId="259"/>
            <ac:spMk id="2" creationId="{96EE7E95-3964-46F1-9FE8-D78D862B01E4}"/>
          </ac:spMkLst>
        </pc:spChg>
        <pc:spChg chg="mod">
          <ac:chgData name="Hänggi Niklaus (haengnik)" userId="0808921e-4fed-4c13-bb86-4ce4c189821e" providerId="ADAL" clId="{968080A0-A389-44DF-AF38-EE12FB046F2D}" dt="2023-01-29T21:54:47.691" v="292" actId="20577"/>
          <ac:spMkLst>
            <pc:docMk/>
            <pc:sldMk cId="666504065" sldId="259"/>
            <ac:spMk id="3" creationId="{60441B89-D248-42DA-993D-773D0F16B0F3}"/>
          </ac:spMkLst>
        </pc:spChg>
        <pc:spChg chg="add del">
          <ac:chgData name="Hänggi Niklaus (haengnik)" userId="0808921e-4fed-4c13-bb86-4ce4c189821e" providerId="ADAL" clId="{968080A0-A389-44DF-AF38-EE12FB046F2D}" dt="2023-01-29T21:53:44.385" v="229" actId="26606"/>
          <ac:spMkLst>
            <pc:docMk/>
            <pc:sldMk cId="666504065" sldId="259"/>
            <ac:spMk id="8" creationId="{4F9857ED-1DEF-4481-AEB4-E7759342AC1A}"/>
          </ac:spMkLst>
        </pc:spChg>
        <pc:spChg chg="add del">
          <ac:chgData name="Hänggi Niklaus (haengnik)" userId="0808921e-4fed-4c13-bb86-4ce4c189821e" providerId="ADAL" clId="{968080A0-A389-44DF-AF38-EE12FB046F2D}" dt="2023-01-29T21:53:44.385" v="229" actId="26606"/>
          <ac:spMkLst>
            <pc:docMk/>
            <pc:sldMk cId="666504065" sldId="259"/>
            <ac:spMk id="10" creationId="{D6E4FBE1-8E8A-42A6-B693-88C8979D80EA}"/>
          </ac:spMkLst>
        </pc:spChg>
        <pc:spChg chg="add del">
          <ac:chgData name="Hänggi Niklaus (haengnik)" userId="0808921e-4fed-4c13-bb86-4ce4c189821e" providerId="ADAL" clId="{968080A0-A389-44DF-AF38-EE12FB046F2D}" dt="2023-01-29T21:53:44.385" v="229" actId="26606"/>
          <ac:spMkLst>
            <pc:docMk/>
            <pc:sldMk cId="666504065" sldId="259"/>
            <ac:spMk id="15" creationId="{18873D23-2DCF-4B31-A009-95721C06E8E1}"/>
          </ac:spMkLst>
        </pc:spChg>
        <pc:spChg chg="add del">
          <ac:chgData name="Hänggi Niklaus (haengnik)" userId="0808921e-4fed-4c13-bb86-4ce4c189821e" providerId="ADAL" clId="{968080A0-A389-44DF-AF38-EE12FB046F2D}" dt="2023-01-29T21:53:44.385" v="229" actId="26606"/>
          <ac:spMkLst>
            <pc:docMk/>
            <pc:sldMk cId="666504065" sldId="259"/>
            <ac:spMk id="17" creationId="{C13EF075-D4EF-4929-ADBC-91B27DA19955}"/>
          </ac:spMkLst>
        </pc:spChg>
        <pc:grpChg chg="add del">
          <ac:chgData name="Hänggi Niklaus (haengnik)" userId="0808921e-4fed-4c13-bb86-4ce4c189821e" providerId="ADAL" clId="{968080A0-A389-44DF-AF38-EE12FB046F2D}" dt="2023-01-29T21:53:44.385" v="229" actId="26606"/>
          <ac:grpSpMkLst>
            <pc:docMk/>
            <pc:sldMk cId="666504065" sldId="259"/>
            <ac:grpSpMk id="19" creationId="{DAA26DFA-AAB2-4973-9C17-16D587C7B198}"/>
          </ac:grpSpMkLst>
        </pc:grpChg>
      </pc:sldChg>
      <pc:sldChg chg="del">
        <pc:chgData name="Hänggi Niklaus (haengnik)" userId="0808921e-4fed-4c13-bb86-4ce4c189821e" providerId="ADAL" clId="{968080A0-A389-44DF-AF38-EE12FB046F2D}" dt="2023-01-29T22:12:02.783" v="504" actId="47"/>
        <pc:sldMkLst>
          <pc:docMk/>
          <pc:sldMk cId="2126920287" sldId="261"/>
        </pc:sldMkLst>
      </pc:sldChg>
      <pc:sldChg chg="addSp delSp modSp mod modTransition setBg setClrOvrMap">
        <pc:chgData name="Hänggi Niklaus (haengnik)" userId="0808921e-4fed-4c13-bb86-4ce4c189821e" providerId="ADAL" clId="{968080A0-A389-44DF-AF38-EE12FB046F2D}" dt="2023-02-01T19:50:01.002" v="1966" actId="1076"/>
        <pc:sldMkLst>
          <pc:docMk/>
          <pc:sldMk cId="3276198849" sldId="262"/>
        </pc:sldMkLst>
        <pc:spChg chg="del mod">
          <ac:chgData name="Hänggi Niklaus (haengnik)" userId="0808921e-4fed-4c13-bb86-4ce4c189821e" providerId="ADAL" clId="{968080A0-A389-44DF-AF38-EE12FB046F2D}" dt="2023-01-30T14:40:39.776" v="1724" actId="478"/>
          <ac:spMkLst>
            <pc:docMk/>
            <pc:sldMk cId="3276198849" sldId="262"/>
            <ac:spMk id="2" creationId="{E3264F68-0D03-44CF-9788-3691252E7636}"/>
          </ac:spMkLst>
        </pc:spChg>
        <pc:spChg chg="del">
          <ac:chgData name="Hänggi Niklaus (haengnik)" userId="0808921e-4fed-4c13-bb86-4ce4c189821e" providerId="ADAL" clId="{968080A0-A389-44DF-AF38-EE12FB046F2D}" dt="2023-01-30T08:47:09.714" v="546" actId="478"/>
          <ac:spMkLst>
            <pc:docMk/>
            <pc:sldMk cId="3276198849" sldId="262"/>
            <ac:spMk id="3" creationId="{4EFA2BD9-56CB-4077-B527-DC008AC51D9B}"/>
          </ac:spMkLst>
        </pc:spChg>
        <pc:spChg chg="add del mod">
          <ac:chgData name="Hänggi Niklaus (haengnik)" userId="0808921e-4fed-4c13-bb86-4ce4c189821e" providerId="ADAL" clId="{968080A0-A389-44DF-AF38-EE12FB046F2D}" dt="2023-01-30T14:40:41.864" v="1725" actId="478"/>
          <ac:spMkLst>
            <pc:docMk/>
            <pc:sldMk cId="3276198849" sldId="262"/>
            <ac:spMk id="5" creationId="{E9F5BC61-A036-81C4-C7F0-4A21948843F1}"/>
          </ac:spMkLst>
        </pc:spChg>
        <pc:spChg chg="add">
          <ac:chgData name="Hänggi Niklaus (haengnik)" userId="0808921e-4fed-4c13-bb86-4ce4c189821e" providerId="ADAL" clId="{968080A0-A389-44DF-AF38-EE12FB046F2D}" dt="2023-01-30T08:48:06.245" v="562" actId="26606"/>
          <ac:spMkLst>
            <pc:docMk/>
            <pc:sldMk cId="3276198849" sldId="262"/>
            <ac:spMk id="7" creationId="{66B332A4-D438-4773-A77F-5ED49A448D9D}"/>
          </ac:spMkLst>
        </pc:spChg>
        <pc:spChg chg="add">
          <ac:chgData name="Hänggi Niklaus (haengnik)" userId="0808921e-4fed-4c13-bb86-4ce4c189821e" providerId="ADAL" clId="{968080A0-A389-44DF-AF38-EE12FB046F2D}" dt="2023-01-30T08:48:06.245" v="562" actId="26606"/>
          <ac:spMkLst>
            <pc:docMk/>
            <pc:sldMk cId="3276198849" sldId="262"/>
            <ac:spMk id="9" creationId="{DF9AD32D-FF05-44F4-BD4D-9CEE89B71EB9}"/>
          </ac:spMkLst>
        </pc:spChg>
        <pc:picChg chg="add del mod">
          <ac:chgData name="Hänggi Niklaus (haengnik)" userId="0808921e-4fed-4c13-bb86-4ce4c189821e" providerId="ADAL" clId="{968080A0-A389-44DF-AF38-EE12FB046F2D}" dt="2023-01-30T14:39:55.163" v="1717" actId="478"/>
          <ac:picMkLst>
            <pc:docMk/>
            <pc:sldMk cId="3276198849" sldId="262"/>
            <ac:picMk id="2050" creationId="{F61BE044-7875-1D14-E529-A13C8B8A52C8}"/>
          </ac:picMkLst>
        </pc:picChg>
        <pc:picChg chg="add mod">
          <ac:chgData name="Hänggi Niklaus (haengnik)" userId="0808921e-4fed-4c13-bb86-4ce4c189821e" providerId="ADAL" clId="{968080A0-A389-44DF-AF38-EE12FB046F2D}" dt="2023-02-01T19:50:01.002" v="1966" actId="1076"/>
          <ac:picMkLst>
            <pc:docMk/>
            <pc:sldMk cId="3276198849" sldId="262"/>
            <ac:picMk id="2052" creationId="{E9069481-25E8-919C-52CF-098055DC5091}"/>
          </ac:picMkLst>
        </pc:picChg>
      </pc:sldChg>
      <pc:sldChg chg="addSp delSp modSp add mod setBg setClrOvrMap">
        <pc:chgData name="Hänggi Niklaus (haengnik)" userId="0808921e-4fed-4c13-bb86-4ce4c189821e" providerId="ADAL" clId="{968080A0-A389-44DF-AF38-EE12FB046F2D}" dt="2023-01-30T10:40:46.522" v="1542" actId="790"/>
        <pc:sldMkLst>
          <pc:docMk/>
          <pc:sldMk cId="102772426" sldId="263"/>
        </pc:sldMkLst>
        <pc:spChg chg="mod">
          <ac:chgData name="Hänggi Niklaus (haengnik)" userId="0808921e-4fed-4c13-bb86-4ce4c189821e" providerId="ADAL" clId="{968080A0-A389-44DF-AF38-EE12FB046F2D}" dt="2023-01-30T10:35:17.112" v="1540" actId="26606"/>
          <ac:spMkLst>
            <pc:docMk/>
            <pc:sldMk cId="102772426" sldId="263"/>
            <ac:spMk id="2" creationId="{B0489069-1158-4B77-B281-7D48186625A1}"/>
          </ac:spMkLst>
        </pc:spChg>
        <pc:spChg chg="del mod">
          <ac:chgData name="Hänggi Niklaus (haengnik)" userId="0808921e-4fed-4c13-bb86-4ce4c189821e" providerId="ADAL" clId="{968080A0-A389-44DF-AF38-EE12FB046F2D}" dt="2023-01-30T09:47:53.899" v="906" actId="478"/>
          <ac:spMkLst>
            <pc:docMk/>
            <pc:sldMk cId="102772426" sldId="263"/>
            <ac:spMk id="3" creationId="{4FD18A31-83AC-4C92-BEBE-C346D268418C}"/>
          </ac:spMkLst>
        </pc:spChg>
        <pc:spChg chg="add del mod">
          <ac:chgData name="Hänggi Niklaus (haengnik)" userId="0808921e-4fed-4c13-bb86-4ce4c189821e" providerId="ADAL" clId="{968080A0-A389-44DF-AF38-EE12FB046F2D}" dt="2023-01-30T09:49:20.938" v="939" actId="478"/>
          <ac:spMkLst>
            <pc:docMk/>
            <pc:sldMk cId="102772426" sldId="263"/>
            <ac:spMk id="4" creationId="{52EC6293-EA5D-984C-73BE-7FF236219115}"/>
          </ac:spMkLst>
        </pc:spChg>
        <pc:spChg chg="add mod">
          <ac:chgData name="Hänggi Niklaus (haengnik)" userId="0808921e-4fed-4c13-bb86-4ce4c189821e" providerId="ADAL" clId="{968080A0-A389-44DF-AF38-EE12FB046F2D}" dt="2023-01-30T10:40:46.522" v="1542" actId="790"/>
          <ac:spMkLst>
            <pc:docMk/>
            <pc:sldMk cId="102772426" sldId="263"/>
            <ac:spMk id="6" creationId="{A7A29FEB-0FE2-4781-291C-0404307EAD8C}"/>
          </ac:spMkLst>
        </pc:spChg>
        <pc:spChg chg="add mod">
          <ac:chgData name="Hänggi Niklaus (haengnik)" userId="0808921e-4fed-4c13-bb86-4ce4c189821e" providerId="ADAL" clId="{968080A0-A389-44DF-AF38-EE12FB046F2D}" dt="2023-01-30T10:35:17.112" v="1540" actId="26606"/>
          <ac:spMkLst>
            <pc:docMk/>
            <pc:sldMk cId="102772426" sldId="263"/>
            <ac:spMk id="7" creationId="{55283D15-5B71-C476-1AE2-C58475C804A5}"/>
          </ac:spMkLst>
        </pc:spChg>
        <pc:spChg chg="del">
          <ac:chgData name="Hänggi Niklaus (haengnik)" userId="0808921e-4fed-4c13-bb86-4ce4c189821e" providerId="ADAL" clId="{968080A0-A389-44DF-AF38-EE12FB046F2D}" dt="2023-01-30T10:35:17.112" v="1540" actId="26606"/>
          <ac:spMkLst>
            <pc:docMk/>
            <pc:sldMk cId="102772426" sldId="263"/>
            <ac:spMk id="8" creationId="{AD21898E-86C0-4C8A-A76C-DF33E844C87A}"/>
          </ac:spMkLst>
        </pc:spChg>
        <pc:spChg chg="del">
          <ac:chgData name="Hänggi Niklaus (haengnik)" userId="0808921e-4fed-4c13-bb86-4ce4c189821e" providerId="ADAL" clId="{968080A0-A389-44DF-AF38-EE12FB046F2D}" dt="2023-01-30T10:35:17.112" v="1540" actId="26606"/>
          <ac:spMkLst>
            <pc:docMk/>
            <pc:sldMk cId="102772426" sldId="263"/>
            <ac:spMk id="10" creationId="{5C8F04BD-D093-45D0-B54C-50FDB308B4EE}"/>
          </ac:spMkLst>
        </pc:spChg>
        <pc:spChg chg="add">
          <ac:chgData name="Hänggi Niklaus (haengnik)" userId="0808921e-4fed-4c13-bb86-4ce4c189821e" providerId="ADAL" clId="{968080A0-A389-44DF-AF38-EE12FB046F2D}" dt="2023-01-30T10:35:17.112" v="1540" actId="26606"/>
          <ac:spMkLst>
            <pc:docMk/>
            <pc:sldMk cId="102772426" sldId="263"/>
            <ac:spMk id="15" creationId="{4C608BEB-860E-4094-8511-78603564A75E}"/>
          </ac:spMkLst>
        </pc:spChg>
        <pc:picChg chg="del">
          <ac:chgData name="Hänggi Niklaus (haengnik)" userId="0808921e-4fed-4c13-bb86-4ce4c189821e" providerId="ADAL" clId="{968080A0-A389-44DF-AF38-EE12FB046F2D}" dt="2023-01-30T09:43:43.228" v="631" actId="478"/>
          <ac:picMkLst>
            <pc:docMk/>
            <pc:sldMk cId="102772426" sldId="263"/>
            <ac:picMk id="1030" creationId="{034CD692-AC1A-4534-B715-D71AF5F04DC6}"/>
          </ac:picMkLst>
        </pc:picChg>
        <pc:picChg chg="del">
          <ac:chgData name="Hänggi Niklaus (haengnik)" userId="0808921e-4fed-4c13-bb86-4ce4c189821e" providerId="ADAL" clId="{968080A0-A389-44DF-AF38-EE12FB046F2D}" dt="2023-01-30T09:43:48.996" v="632" actId="478"/>
          <ac:picMkLst>
            <pc:docMk/>
            <pc:sldMk cId="102772426" sldId="263"/>
            <ac:picMk id="1032" creationId="{49288C1A-8B56-42DB-8DC6-2BA1463F263F}"/>
          </ac:picMkLst>
        </pc:picChg>
        <pc:picChg chg="del">
          <ac:chgData name="Hänggi Niklaus (haengnik)" userId="0808921e-4fed-4c13-bb86-4ce4c189821e" providerId="ADAL" clId="{968080A0-A389-44DF-AF38-EE12FB046F2D}" dt="2023-01-30T09:43:51.406" v="633" actId="478"/>
          <ac:picMkLst>
            <pc:docMk/>
            <pc:sldMk cId="102772426" sldId="263"/>
            <ac:picMk id="1034" creationId="{F3581A38-CF0B-497E-8ADB-7AE046BDA99C}"/>
          </ac:picMkLst>
        </pc:picChg>
        <pc:cxnChg chg="add">
          <ac:chgData name="Hänggi Niklaus (haengnik)" userId="0808921e-4fed-4c13-bb86-4ce4c189821e" providerId="ADAL" clId="{968080A0-A389-44DF-AF38-EE12FB046F2D}" dt="2023-01-30T10:35:17.112" v="1540" actId="26606"/>
          <ac:cxnSpMkLst>
            <pc:docMk/>
            <pc:sldMk cId="102772426" sldId="263"/>
            <ac:cxnSpMk id="17" creationId="{1F16A8D4-FE87-4604-88B2-394B5D1EB437}"/>
          </ac:cxnSpMkLst>
        </pc:cxnChg>
      </pc:sldChg>
      <pc:sldChg chg="addSp delSp modSp add mod modTransition">
        <pc:chgData name="Hänggi Niklaus (haengnik)" userId="0808921e-4fed-4c13-bb86-4ce4c189821e" providerId="ADAL" clId="{968080A0-A389-44DF-AF38-EE12FB046F2D}" dt="2023-01-30T14:28:20.275" v="1713" actId="20577"/>
        <pc:sldMkLst>
          <pc:docMk/>
          <pc:sldMk cId="2485720271" sldId="264"/>
        </pc:sldMkLst>
        <pc:spChg chg="mod">
          <ac:chgData name="Hänggi Niklaus (haengnik)" userId="0808921e-4fed-4c13-bb86-4ce4c189821e" providerId="ADAL" clId="{968080A0-A389-44DF-AF38-EE12FB046F2D}" dt="2023-01-30T10:06:41.051" v="1243" actId="20577"/>
          <ac:spMkLst>
            <pc:docMk/>
            <pc:sldMk cId="2485720271" sldId="264"/>
            <ac:spMk id="2" creationId="{B0489069-1158-4B77-B281-7D48186625A1}"/>
          </ac:spMkLst>
        </pc:spChg>
        <pc:spChg chg="mod">
          <ac:chgData name="Hänggi Niklaus (haengnik)" userId="0808921e-4fed-4c13-bb86-4ce4c189821e" providerId="ADAL" clId="{968080A0-A389-44DF-AF38-EE12FB046F2D}" dt="2023-01-30T14:28:20.275" v="1713" actId="20577"/>
          <ac:spMkLst>
            <pc:docMk/>
            <pc:sldMk cId="2485720271" sldId="264"/>
            <ac:spMk id="3" creationId="{4FD18A31-83AC-4C92-BEBE-C346D268418C}"/>
          </ac:spMkLst>
        </pc:spChg>
        <pc:spChg chg="add mod">
          <ac:chgData name="Hänggi Niklaus (haengnik)" userId="0808921e-4fed-4c13-bb86-4ce4c189821e" providerId="ADAL" clId="{968080A0-A389-44DF-AF38-EE12FB046F2D}" dt="2023-01-30T10:15:04.831" v="1286" actId="1076"/>
          <ac:spMkLst>
            <pc:docMk/>
            <pc:sldMk cId="2485720271" sldId="264"/>
            <ac:spMk id="6" creationId="{6E352EA0-819B-46B8-9D0B-2D80C0C62FBB}"/>
          </ac:spMkLst>
        </pc:spChg>
        <pc:spChg chg="add mod">
          <ac:chgData name="Hänggi Niklaus (haengnik)" userId="0808921e-4fed-4c13-bb86-4ce4c189821e" providerId="ADAL" clId="{968080A0-A389-44DF-AF38-EE12FB046F2D}" dt="2023-01-30T10:15:17.205" v="1296" actId="20577"/>
          <ac:spMkLst>
            <pc:docMk/>
            <pc:sldMk cId="2485720271" sldId="264"/>
            <ac:spMk id="19" creationId="{437C9310-D671-8283-D92D-F1893F24C8EE}"/>
          </ac:spMkLst>
        </pc:spChg>
        <pc:spChg chg="add mod">
          <ac:chgData name="Hänggi Niklaus (haengnik)" userId="0808921e-4fed-4c13-bb86-4ce4c189821e" providerId="ADAL" clId="{968080A0-A389-44DF-AF38-EE12FB046F2D}" dt="2023-01-30T10:15:34.700" v="1305" actId="20577"/>
          <ac:spMkLst>
            <pc:docMk/>
            <pc:sldMk cId="2485720271" sldId="264"/>
            <ac:spMk id="20" creationId="{9C2C6F3E-14C3-6889-8DEB-DFD69C7FF506}"/>
          </ac:spMkLst>
        </pc:spChg>
        <pc:spChg chg="add mod">
          <ac:chgData name="Hänggi Niklaus (haengnik)" userId="0808921e-4fed-4c13-bb86-4ce4c189821e" providerId="ADAL" clId="{968080A0-A389-44DF-AF38-EE12FB046F2D}" dt="2023-01-30T10:15:51.246" v="1317" actId="20577"/>
          <ac:spMkLst>
            <pc:docMk/>
            <pc:sldMk cId="2485720271" sldId="264"/>
            <ac:spMk id="21" creationId="{B27E623E-7598-B013-58E7-E2AFDBDA4A03}"/>
          </ac:spMkLst>
        </pc:spChg>
        <pc:spChg chg="add mod">
          <ac:chgData name="Hänggi Niklaus (haengnik)" userId="0808921e-4fed-4c13-bb86-4ce4c189821e" providerId="ADAL" clId="{968080A0-A389-44DF-AF38-EE12FB046F2D}" dt="2023-01-30T10:16:42.091" v="1328" actId="20577"/>
          <ac:spMkLst>
            <pc:docMk/>
            <pc:sldMk cId="2485720271" sldId="264"/>
            <ac:spMk id="22" creationId="{79C93E9D-A8A2-3CDC-8D24-F069A21ED6BD}"/>
          </ac:spMkLst>
        </pc:spChg>
        <pc:spChg chg="add mod">
          <ac:chgData name="Hänggi Niklaus (haengnik)" userId="0808921e-4fed-4c13-bb86-4ce4c189821e" providerId="ADAL" clId="{968080A0-A389-44DF-AF38-EE12FB046F2D}" dt="2023-01-30T10:16:46.580" v="1331" actId="20577"/>
          <ac:spMkLst>
            <pc:docMk/>
            <pc:sldMk cId="2485720271" sldId="264"/>
            <ac:spMk id="23" creationId="{AFF88F96-C9B8-115C-8904-0C0A51B709D0}"/>
          </ac:spMkLst>
        </pc:sp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4" creationId="{BCB76D59-CE4E-467C-733E-DD3E19C36F8C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5" creationId="{47A7D897-D86F-2EB5-6CF1-F0A63B06BCBF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7" creationId="{1024FBCB-2D77-A4D7-B7C6-423A773C083F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9" creationId="{3FEA7934-E093-1E57-0CFF-D4FBD182ED3C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1" creationId="{6A823183-B2B0-F133-ACFB-4E588956ED15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2" creationId="{05279C7D-60EC-EF42-8873-2EF297B3FE31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3" creationId="{AEE945EE-7EC2-9F6D-8409-9C52F00FA238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4" creationId="{23CF19F4-999C-2ACB-3DF3-2A77DD5FB93B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5" creationId="{298F5776-FA55-D8EA-6FA4-5B2C648264E0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6" creationId="{71B64FDF-30E4-13CA-28A0-EB1551414A82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7" creationId="{91BCB7E8-89E1-5BBD-EA3F-E0C3122D319D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8" creationId="{2B4FA514-AB55-9FCE-8B0A-8F1E1CB855F7}"/>
          </ac:picMkLst>
        </pc:picChg>
        <pc:picChg chg="del">
          <ac:chgData name="Hänggi Niklaus (haengnik)" userId="0808921e-4fed-4c13-bb86-4ce4c189821e" providerId="ADAL" clId="{968080A0-A389-44DF-AF38-EE12FB046F2D}" dt="2023-01-30T10:06:53.434" v="1244" actId="478"/>
          <ac:picMkLst>
            <pc:docMk/>
            <pc:sldMk cId="2485720271" sldId="264"/>
            <ac:picMk id="1034" creationId="{F3581A38-CF0B-497E-8ADB-7AE046BDA99C}"/>
          </ac:picMkLst>
        </pc:picChg>
      </pc:sldChg>
      <pc:sldChg chg="addSp delSp modSp new mod modTransition setBg">
        <pc:chgData name="Hänggi Niklaus (haengnik)" userId="0808921e-4fed-4c13-bb86-4ce4c189821e" providerId="ADAL" clId="{968080A0-A389-44DF-AF38-EE12FB046F2D}" dt="2023-01-30T11:18:27.886" v="1622"/>
        <pc:sldMkLst>
          <pc:docMk/>
          <pc:sldMk cId="2294023842" sldId="265"/>
        </pc:sldMkLst>
        <pc:spChg chg="mod">
          <ac:chgData name="Hänggi Niklaus (haengnik)" userId="0808921e-4fed-4c13-bb86-4ce4c189821e" providerId="ADAL" clId="{968080A0-A389-44DF-AF38-EE12FB046F2D}" dt="2023-01-30T10:29:29.109" v="1456" actId="26606"/>
          <ac:spMkLst>
            <pc:docMk/>
            <pc:sldMk cId="2294023842" sldId="265"/>
            <ac:spMk id="2" creationId="{A40E4FD1-B6B3-6C76-46D9-34130292C46D}"/>
          </ac:spMkLst>
        </pc:spChg>
        <pc:spChg chg="del">
          <ac:chgData name="Hänggi Niklaus (haengnik)" userId="0808921e-4fed-4c13-bb86-4ce4c189821e" providerId="ADAL" clId="{968080A0-A389-44DF-AF38-EE12FB046F2D}" dt="2023-01-30T10:27:46.912" v="1447" actId="478"/>
          <ac:spMkLst>
            <pc:docMk/>
            <pc:sldMk cId="2294023842" sldId="265"/>
            <ac:spMk id="3" creationId="{4F14CFC5-C131-BBC8-9F5F-F58F23EB4711}"/>
          </ac:spMkLst>
        </pc:spChg>
        <pc:spChg chg="add">
          <ac:chgData name="Hänggi Niklaus (haengnik)" userId="0808921e-4fed-4c13-bb86-4ce4c189821e" providerId="ADAL" clId="{968080A0-A389-44DF-AF38-EE12FB046F2D}" dt="2023-01-30T10:29:29.109" v="1456" actId="26606"/>
          <ac:spMkLst>
            <pc:docMk/>
            <pc:sldMk cId="2294023842" sldId="265"/>
            <ac:spMk id="9" creationId="{D4771268-CB57-404A-9271-370EB28F6090}"/>
          </ac:spMkLst>
        </pc:spChg>
        <pc:picChg chg="add mod">
          <ac:chgData name="Hänggi Niklaus (haengnik)" userId="0808921e-4fed-4c13-bb86-4ce4c189821e" providerId="ADAL" clId="{968080A0-A389-44DF-AF38-EE12FB046F2D}" dt="2023-01-30T10:30:07.975" v="1460" actId="1076"/>
          <ac:picMkLst>
            <pc:docMk/>
            <pc:sldMk cId="2294023842" sldId="265"/>
            <ac:picMk id="4" creationId="{108B487B-C2DF-14C9-0FAD-7E9ABDF476DC}"/>
          </ac:picMkLst>
        </pc:picChg>
      </pc:sldChg>
      <pc:sldChg chg="modSp new del mod">
        <pc:chgData name="Hänggi Niklaus (haengnik)" userId="0808921e-4fed-4c13-bb86-4ce4c189821e" providerId="ADAL" clId="{968080A0-A389-44DF-AF38-EE12FB046F2D}" dt="2023-01-30T10:31:38.049" v="1470" actId="47"/>
        <pc:sldMkLst>
          <pc:docMk/>
          <pc:sldMk cId="1983788058" sldId="266"/>
        </pc:sldMkLst>
        <pc:spChg chg="mod">
          <ac:chgData name="Hänggi Niklaus (haengnik)" userId="0808921e-4fed-4c13-bb86-4ce4c189821e" providerId="ADAL" clId="{968080A0-A389-44DF-AF38-EE12FB046F2D}" dt="2023-01-30T10:17:46.731" v="1341" actId="20577"/>
          <ac:spMkLst>
            <pc:docMk/>
            <pc:sldMk cId="1983788058" sldId="266"/>
            <ac:spMk id="2" creationId="{160B01AF-6011-ED8F-F57F-1BD118F63F45}"/>
          </ac:spMkLst>
        </pc:spChg>
        <pc:spChg chg="mod">
          <ac:chgData name="Hänggi Niklaus (haengnik)" userId="0808921e-4fed-4c13-bb86-4ce4c189821e" providerId="ADAL" clId="{968080A0-A389-44DF-AF38-EE12FB046F2D}" dt="2023-01-30T10:25:57.923" v="1446" actId="20577"/>
          <ac:spMkLst>
            <pc:docMk/>
            <pc:sldMk cId="1983788058" sldId="266"/>
            <ac:spMk id="3" creationId="{277D576D-C755-F76F-F9F0-19302B9A72F5}"/>
          </ac:spMkLst>
        </pc:spChg>
      </pc:sldChg>
      <pc:sldChg chg="modSp new del mod">
        <pc:chgData name="Hänggi Niklaus (haengnik)" userId="0808921e-4fed-4c13-bb86-4ce4c189821e" providerId="ADAL" clId="{968080A0-A389-44DF-AF38-EE12FB046F2D}" dt="2023-01-30T10:34:58.684" v="1538" actId="47"/>
        <pc:sldMkLst>
          <pc:docMk/>
          <pc:sldMk cId="1026607134" sldId="267"/>
        </pc:sldMkLst>
        <pc:spChg chg="mod">
          <ac:chgData name="Hänggi Niklaus (haengnik)" userId="0808921e-4fed-4c13-bb86-4ce4c189821e" providerId="ADAL" clId="{968080A0-A389-44DF-AF38-EE12FB046F2D}" dt="2023-01-30T10:31:34.831" v="1469" actId="20577"/>
          <ac:spMkLst>
            <pc:docMk/>
            <pc:sldMk cId="1026607134" sldId="267"/>
            <ac:spMk id="2" creationId="{2FA80506-B854-0DF6-A7C0-35F8C3FF72AE}"/>
          </ac:spMkLst>
        </pc:spChg>
        <pc:spChg chg="mod">
          <ac:chgData name="Hänggi Niklaus (haengnik)" userId="0808921e-4fed-4c13-bb86-4ce4c189821e" providerId="ADAL" clId="{968080A0-A389-44DF-AF38-EE12FB046F2D}" dt="2023-01-30T10:31:28.538" v="1463"/>
          <ac:spMkLst>
            <pc:docMk/>
            <pc:sldMk cId="1026607134" sldId="267"/>
            <ac:spMk id="3" creationId="{D1207D39-C4AE-C130-8029-758838DBC649}"/>
          </ac:spMkLst>
        </pc:spChg>
      </pc:sldChg>
      <pc:sldChg chg="new del">
        <pc:chgData name="Hänggi Niklaus (haengnik)" userId="0808921e-4fed-4c13-bb86-4ce4c189821e" providerId="ADAL" clId="{968080A0-A389-44DF-AF38-EE12FB046F2D}" dt="2023-01-30T10:29:06.710" v="1455" actId="47"/>
        <pc:sldMkLst>
          <pc:docMk/>
          <pc:sldMk cId="2367229815" sldId="267"/>
        </pc:sldMkLst>
      </pc:sldChg>
      <pc:sldChg chg="new del">
        <pc:chgData name="Hänggi Niklaus (haengnik)" userId="0808921e-4fed-4c13-bb86-4ce4c189821e" providerId="ADAL" clId="{968080A0-A389-44DF-AF38-EE12FB046F2D}" dt="2023-01-30T10:30:23.277" v="1461" actId="47"/>
        <pc:sldMkLst>
          <pc:docMk/>
          <pc:sldMk cId="1032193647" sldId="268"/>
        </pc:sldMkLst>
      </pc:sldChg>
      <pc:sldChg chg="delSp add del setBg delDesignElem">
        <pc:chgData name="Hänggi Niklaus (haengnik)" userId="0808921e-4fed-4c13-bb86-4ce4c189821e" providerId="ADAL" clId="{968080A0-A389-44DF-AF38-EE12FB046F2D}" dt="2023-01-30T10:35:01.558" v="1539" actId="47"/>
        <pc:sldMkLst>
          <pc:docMk/>
          <pc:sldMk cId="4152368004" sldId="268"/>
        </pc:sldMkLst>
        <pc:spChg chg="del">
          <ac:chgData name="Hänggi Niklaus (haengnik)" userId="0808921e-4fed-4c13-bb86-4ce4c189821e" providerId="ADAL" clId="{968080A0-A389-44DF-AF38-EE12FB046F2D}" dt="2023-01-30T10:32:43.854" v="1472"/>
          <ac:spMkLst>
            <pc:docMk/>
            <pc:sldMk cId="4152368004" sldId="268"/>
            <ac:spMk id="8" creationId="{AD21898E-86C0-4C8A-A76C-DF33E844C87A}"/>
          </ac:spMkLst>
        </pc:spChg>
        <pc:spChg chg="del">
          <ac:chgData name="Hänggi Niklaus (haengnik)" userId="0808921e-4fed-4c13-bb86-4ce4c189821e" providerId="ADAL" clId="{968080A0-A389-44DF-AF38-EE12FB046F2D}" dt="2023-01-30T10:32:43.854" v="1472"/>
          <ac:spMkLst>
            <pc:docMk/>
            <pc:sldMk cId="4152368004" sldId="268"/>
            <ac:spMk id="10" creationId="{5C8F04BD-D093-45D0-B54C-50FDB308B4EE}"/>
          </ac:spMkLst>
        </pc:spChg>
      </pc:sldChg>
      <pc:sldChg chg="addSp delSp modSp add mod ord modTransition setBg delDesignElem">
        <pc:chgData name="Hänggi Niklaus (haengnik)" userId="0808921e-4fed-4c13-bb86-4ce4c189821e" providerId="ADAL" clId="{968080A0-A389-44DF-AF38-EE12FB046F2D}" dt="2023-02-03T10:41:03.238" v="1990" actId="20577"/>
        <pc:sldMkLst>
          <pc:docMk/>
          <pc:sldMk cId="51390279" sldId="269"/>
        </pc:sldMkLst>
        <pc:spChg chg="mod">
          <ac:chgData name="Hänggi Niklaus (haengnik)" userId="0808921e-4fed-4c13-bb86-4ce4c189821e" providerId="ADAL" clId="{968080A0-A389-44DF-AF38-EE12FB046F2D}" dt="2023-01-31T22:14:33.199" v="1788" actId="790"/>
          <ac:spMkLst>
            <pc:docMk/>
            <pc:sldMk cId="51390279" sldId="269"/>
            <ac:spMk id="2" creationId="{B0489069-1158-4B77-B281-7D48186625A1}"/>
          </ac:spMkLst>
        </pc:spChg>
        <pc:spChg chg="add mod">
          <ac:chgData name="Hänggi Niklaus (haengnik)" userId="0808921e-4fed-4c13-bb86-4ce4c189821e" providerId="ADAL" clId="{968080A0-A389-44DF-AF38-EE12FB046F2D}" dt="2023-02-03T10:41:03.238" v="1990" actId="20577"/>
          <ac:spMkLst>
            <pc:docMk/>
            <pc:sldMk cId="51390279" sldId="269"/>
            <ac:spMk id="3" creationId="{4C00AE43-57C4-DE21-AB22-E23C1BBFF6BB}"/>
          </ac:spMkLst>
        </pc:spChg>
        <pc:spChg chg="add del mod">
          <ac:chgData name="Hänggi Niklaus (haengnik)" userId="0808921e-4fed-4c13-bb86-4ce4c189821e" providerId="ADAL" clId="{968080A0-A389-44DF-AF38-EE12FB046F2D}" dt="2023-01-30T10:33:31.217" v="1482" actId="478"/>
          <ac:spMkLst>
            <pc:docMk/>
            <pc:sldMk cId="51390279" sldId="269"/>
            <ac:spMk id="5" creationId="{7EA9EE4C-1254-7C11-1CA3-DF618A632D1B}"/>
          </ac:spMkLst>
        </pc:spChg>
        <pc:spChg chg="del mod">
          <ac:chgData name="Hänggi Niklaus (haengnik)" userId="0808921e-4fed-4c13-bb86-4ce4c189821e" providerId="ADAL" clId="{968080A0-A389-44DF-AF38-EE12FB046F2D}" dt="2023-01-30T10:33:24.320" v="1479" actId="478"/>
          <ac:spMkLst>
            <pc:docMk/>
            <pc:sldMk cId="51390279" sldId="269"/>
            <ac:spMk id="6" creationId="{A7A29FEB-0FE2-4781-291C-0404307EAD8C}"/>
          </ac:spMkLst>
        </pc:spChg>
        <pc:spChg chg="del mod">
          <ac:chgData name="Hänggi Niklaus (haengnik)" userId="0808921e-4fed-4c13-bb86-4ce4c189821e" providerId="ADAL" clId="{968080A0-A389-44DF-AF38-EE12FB046F2D}" dt="2023-01-30T10:33:26.159" v="1480" actId="478"/>
          <ac:spMkLst>
            <pc:docMk/>
            <pc:sldMk cId="51390279" sldId="269"/>
            <ac:spMk id="7" creationId="{55283D15-5B71-C476-1AE2-C58475C804A5}"/>
          </ac:spMkLst>
        </pc:spChg>
        <pc:spChg chg="del">
          <ac:chgData name="Hänggi Niklaus (haengnik)" userId="0808921e-4fed-4c13-bb86-4ce4c189821e" providerId="ADAL" clId="{968080A0-A389-44DF-AF38-EE12FB046F2D}" dt="2023-01-30T10:32:56.689" v="1474"/>
          <ac:spMkLst>
            <pc:docMk/>
            <pc:sldMk cId="51390279" sldId="269"/>
            <ac:spMk id="8" creationId="{AD21898E-86C0-4C8A-A76C-DF33E844C87A}"/>
          </ac:spMkLst>
        </pc:spChg>
        <pc:spChg chg="del">
          <ac:chgData name="Hänggi Niklaus (haengnik)" userId="0808921e-4fed-4c13-bb86-4ce4c189821e" providerId="ADAL" clId="{968080A0-A389-44DF-AF38-EE12FB046F2D}" dt="2023-01-30T10:32:56.689" v="1474"/>
          <ac:spMkLst>
            <pc:docMk/>
            <pc:sldMk cId="51390279" sldId="269"/>
            <ac:spMk id="10" creationId="{5C8F04BD-D093-45D0-B54C-50FDB308B4EE}"/>
          </ac:spMkLst>
        </pc:spChg>
        <pc:spChg chg="add">
          <ac:chgData name="Hänggi Niklaus (haengnik)" userId="0808921e-4fed-4c13-bb86-4ce4c189821e" providerId="ADAL" clId="{968080A0-A389-44DF-AF38-EE12FB046F2D}" dt="2023-01-30T10:33:01.074" v="1475" actId="26606"/>
          <ac:spMkLst>
            <pc:docMk/>
            <pc:sldMk cId="51390279" sldId="269"/>
            <ac:spMk id="12" creationId="{E35A04CF-97D4-4FF7-B359-C546B1F62E54}"/>
          </ac:spMkLst>
        </pc:spChg>
        <pc:spChg chg="add">
          <ac:chgData name="Hänggi Niklaus (haengnik)" userId="0808921e-4fed-4c13-bb86-4ce4c189821e" providerId="ADAL" clId="{968080A0-A389-44DF-AF38-EE12FB046F2D}" dt="2023-01-30T10:33:01.074" v="1475" actId="26606"/>
          <ac:spMkLst>
            <pc:docMk/>
            <pc:sldMk cId="51390279" sldId="269"/>
            <ac:spMk id="14" creationId="{1DE7243B-5109-444B-8FAF-7437C66BC0E9}"/>
          </ac:spMkLst>
        </pc:spChg>
        <pc:spChg chg="add">
          <ac:chgData name="Hänggi Niklaus (haengnik)" userId="0808921e-4fed-4c13-bb86-4ce4c189821e" providerId="ADAL" clId="{968080A0-A389-44DF-AF38-EE12FB046F2D}" dt="2023-01-30T10:33:01.074" v="1475" actId="26606"/>
          <ac:spMkLst>
            <pc:docMk/>
            <pc:sldMk cId="51390279" sldId="269"/>
            <ac:spMk id="16" creationId="{4C5D6221-DA7B-4611-AA26-7D8E349FDE96}"/>
          </ac:spMkLst>
        </pc:spChg>
      </pc:sldChg>
      <pc:sldChg chg="addSp delSp modSp mod">
        <pc:chgData name="Hänggi Niklaus (haengnik)" userId="0808921e-4fed-4c13-bb86-4ce4c189821e" providerId="ADAL" clId="{968080A0-A389-44DF-AF38-EE12FB046F2D}" dt="2023-02-01T18:54:25.165" v="1918" actId="1076"/>
        <pc:sldMkLst>
          <pc:docMk/>
          <pc:sldMk cId="217848868" sldId="270"/>
        </pc:sldMkLst>
        <pc:spChg chg="mod">
          <ac:chgData name="Hänggi Niklaus (haengnik)" userId="0808921e-4fed-4c13-bb86-4ce4c189821e" providerId="ADAL" clId="{968080A0-A389-44DF-AF38-EE12FB046F2D}" dt="2023-01-31T22:58:37.115" v="1817" actId="20577"/>
          <ac:spMkLst>
            <pc:docMk/>
            <pc:sldMk cId="217848868" sldId="270"/>
            <ac:spMk id="2" creationId="{B0489069-1158-4B77-B281-7D48186625A1}"/>
          </ac:spMkLst>
        </pc:spChg>
        <pc:spChg chg="add mod">
          <ac:chgData name="Hänggi Niklaus (haengnik)" userId="0808921e-4fed-4c13-bb86-4ce4c189821e" providerId="ADAL" clId="{968080A0-A389-44DF-AF38-EE12FB046F2D}" dt="2023-02-01T18:54:25.165" v="1918" actId="1076"/>
          <ac:spMkLst>
            <pc:docMk/>
            <pc:sldMk cId="217848868" sldId="270"/>
            <ac:spMk id="3" creationId="{03C124C6-AD8D-4E17-8921-BC1F546172C8}"/>
          </ac:spMkLst>
        </pc:spChg>
        <pc:graphicFrameChg chg="mod">
          <ac:chgData name="Hänggi Niklaus (haengnik)" userId="0808921e-4fed-4c13-bb86-4ce4c189821e" providerId="ADAL" clId="{968080A0-A389-44DF-AF38-EE12FB046F2D}" dt="2023-02-01T18:53:13.446" v="1915"/>
          <ac:graphicFrameMkLst>
            <pc:docMk/>
            <pc:sldMk cId="217848868" sldId="270"/>
            <ac:graphicFrameMk id="4" creationId="{29AE7251-7B7E-47B0-BB51-124E7EABE994}"/>
          </ac:graphicFrameMkLst>
        </pc:graphicFrameChg>
        <pc:picChg chg="add mod">
          <ac:chgData name="Hänggi Niklaus (haengnik)" userId="0808921e-4fed-4c13-bb86-4ce4c189821e" providerId="ADAL" clId="{968080A0-A389-44DF-AF38-EE12FB046F2D}" dt="2023-02-01T18:54:25.165" v="1918" actId="1076"/>
          <ac:picMkLst>
            <pc:docMk/>
            <pc:sldMk cId="217848868" sldId="270"/>
            <ac:picMk id="5" creationId="{C50E1D08-6B26-E5E4-8F17-F92162FE4EF3}"/>
          </ac:picMkLst>
        </pc:picChg>
        <pc:picChg chg="add del mod">
          <ac:chgData name="Hänggi Niklaus (haengnik)" userId="0808921e-4fed-4c13-bb86-4ce4c189821e" providerId="ADAL" clId="{968080A0-A389-44DF-AF38-EE12FB046F2D}" dt="2023-01-31T23:03:41.064" v="1821"/>
          <ac:picMkLst>
            <pc:docMk/>
            <pc:sldMk cId="217848868" sldId="270"/>
            <ac:picMk id="2050" creationId="{24C8C5E3-0F49-9DD1-E4C1-E54C9A88B922}"/>
          </ac:picMkLst>
        </pc:picChg>
      </pc:sldChg>
      <pc:sldChg chg="new del">
        <pc:chgData name="Hänggi Niklaus (haengnik)" userId="0808921e-4fed-4c13-bb86-4ce4c189821e" providerId="ADAL" clId="{968080A0-A389-44DF-AF38-EE12FB046F2D}" dt="2023-01-30T15:45:25.265" v="1755" actId="680"/>
        <pc:sldMkLst>
          <pc:docMk/>
          <pc:sldMk cId="3705092668" sldId="270"/>
        </pc:sldMkLst>
      </pc:sldChg>
    </pc:docChg>
  </pc:docChgLst>
  <pc:docChgLst>
    <pc:chgData name="Niklaus Hänggi" userId="c9cc364c-7a71-4df5-88d7-7ffeaccc6e08" providerId="ADAL" clId="{4FAB801A-5ECA-47A7-AE92-54D5BF7080F5}"/>
    <pc:docChg chg="custSel addSld modSld">
      <pc:chgData name="Niklaus Hänggi" userId="c9cc364c-7a71-4df5-88d7-7ffeaccc6e08" providerId="ADAL" clId="{4FAB801A-5ECA-47A7-AE92-54D5BF7080F5}" dt="2023-02-03T08:17:16.378" v="254" actId="20577"/>
      <pc:docMkLst>
        <pc:docMk/>
      </pc:docMkLst>
      <pc:sldChg chg="addSp delSp modSp mod">
        <pc:chgData name="Niklaus Hänggi" userId="c9cc364c-7a71-4df5-88d7-7ffeaccc6e08" providerId="ADAL" clId="{4FAB801A-5ECA-47A7-AE92-54D5BF7080F5}" dt="2023-02-03T08:17:16.378" v="254" actId="20577"/>
        <pc:sldMkLst>
          <pc:docMk/>
          <pc:sldMk cId="1031502535" sldId="257"/>
        </pc:sldMkLst>
        <pc:spChg chg="mod">
          <ac:chgData name="Niklaus Hänggi" userId="c9cc364c-7a71-4df5-88d7-7ffeaccc6e08" providerId="ADAL" clId="{4FAB801A-5ECA-47A7-AE92-54D5BF7080F5}" dt="2023-02-03T08:17:16.378" v="254" actId="20577"/>
          <ac:spMkLst>
            <pc:docMk/>
            <pc:sldMk cId="1031502535" sldId="257"/>
            <ac:spMk id="3" creationId="{4FD18A31-83AC-4C92-BEBE-C346D268418C}"/>
          </ac:spMkLst>
        </pc:spChg>
        <pc:picChg chg="add del mod">
          <ac:chgData name="Niklaus Hänggi" userId="c9cc364c-7a71-4df5-88d7-7ffeaccc6e08" providerId="ADAL" clId="{4FAB801A-5ECA-47A7-AE92-54D5BF7080F5}" dt="2023-01-30T20:15:25.607" v="164" actId="478"/>
          <ac:picMkLst>
            <pc:docMk/>
            <pc:sldMk cId="1031502535" sldId="257"/>
            <ac:picMk id="21" creationId="{0EEB3DB5-8EB9-4A57-B1FE-AFCC835716FE}"/>
          </ac:picMkLst>
        </pc:picChg>
        <pc:picChg chg="del">
          <ac:chgData name="Niklaus Hänggi" userId="c9cc364c-7a71-4df5-88d7-7ffeaccc6e08" providerId="ADAL" clId="{4FAB801A-5ECA-47A7-AE92-54D5BF7080F5}" dt="2023-02-03T07:47:54.117" v="251" actId="478"/>
          <ac:picMkLst>
            <pc:docMk/>
            <pc:sldMk cId="1031502535" sldId="257"/>
            <ac:picMk id="25" creationId="{5E1195AB-A293-8687-4BC5-1A4250284CDD}"/>
          </ac:picMkLst>
        </pc:picChg>
        <pc:picChg chg="add mod">
          <ac:chgData name="Niklaus Hänggi" userId="c9cc364c-7a71-4df5-88d7-7ffeaccc6e08" providerId="ADAL" clId="{4FAB801A-5ECA-47A7-AE92-54D5BF7080F5}" dt="2023-01-30T20:20:27.550" v="178" actId="14100"/>
          <ac:picMkLst>
            <pc:docMk/>
            <pc:sldMk cId="1031502535" sldId="257"/>
            <ac:picMk id="1026" creationId="{0984E394-48C7-4604-8EBA-308E58A8F42B}"/>
          </ac:picMkLst>
        </pc:picChg>
        <pc:picChg chg="add del mod">
          <ac:chgData name="Niklaus Hänggi" userId="c9cc364c-7a71-4df5-88d7-7ffeaccc6e08" providerId="ADAL" clId="{4FAB801A-5ECA-47A7-AE92-54D5BF7080F5}" dt="2023-01-30T20:21:38.256" v="181" actId="478"/>
          <ac:picMkLst>
            <pc:docMk/>
            <pc:sldMk cId="1031502535" sldId="257"/>
            <ac:picMk id="1028" creationId="{EF6DDA94-E55C-404F-AC9E-9E80A9CA008C}"/>
          </ac:picMkLst>
        </pc:picChg>
      </pc:sldChg>
      <pc:sldChg chg="modSp">
        <pc:chgData name="Niklaus Hänggi" userId="c9cc364c-7a71-4df5-88d7-7ffeaccc6e08" providerId="ADAL" clId="{4FAB801A-5ECA-47A7-AE92-54D5BF7080F5}" dt="2023-02-03T07:50:21.011" v="252" actId="1076"/>
        <pc:sldMkLst>
          <pc:docMk/>
          <pc:sldMk cId="3276198849" sldId="262"/>
        </pc:sldMkLst>
        <pc:picChg chg="mod">
          <ac:chgData name="Niklaus Hänggi" userId="c9cc364c-7a71-4df5-88d7-7ffeaccc6e08" providerId="ADAL" clId="{4FAB801A-5ECA-47A7-AE92-54D5BF7080F5}" dt="2023-02-03T07:50:21.011" v="252" actId="1076"/>
          <ac:picMkLst>
            <pc:docMk/>
            <pc:sldMk cId="3276198849" sldId="262"/>
            <ac:picMk id="2052" creationId="{E9069481-25E8-919C-52CF-098055DC5091}"/>
          </ac:picMkLst>
        </pc:picChg>
      </pc:sldChg>
      <pc:sldChg chg="modSp mod">
        <pc:chgData name="Niklaus Hänggi" userId="c9cc364c-7a71-4df5-88d7-7ffeaccc6e08" providerId="ADAL" clId="{4FAB801A-5ECA-47A7-AE92-54D5BF7080F5}" dt="2023-02-03T08:17:05.894" v="253" actId="790"/>
        <pc:sldMkLst>
          <pc:docMk/>
          <pc:sldMk cId="2485720271" sldId="264"/>
        </pc:sldMkLst>
        <pc:spChg chg="mod">
          <ac:chgData name="Niklaus Hänggi" userId="c9cc364c-7a71-4df5-88d7-7ffeaccc6e08" providerId="ADAL" clId="{4FAB801A-5ECA-47A7-AE92-54D5BF7080F5}" dt="2023-02-03T08:17:05.894" v="253" actId="790"/>
          <ac:spMkLst>
            <pc:docMk/>
            <pc:sldMk cId="2485720271" sldId="264"/>
            <ac:spMk id="3" creationId="{4FD18A31-83AC-4C92-BEBE-C346D268418C}"/>
          </ac:spMkLst>
        </pc:spChg>
      </pc:sldChg>
      <pc:sldChg chg="modSp mod">
        <pc:chgData name="Niklaus Hänggi" userId="c9cc364c-7a71-4df5-88d7-7ffeaccc6e08" providerId="ADAL" clId="{4FAB801A-5ECA-47A7-AE92-54D5BF7080F5}" dt="2023-02-02T12:15:46.182" v="250" actId="5793"/>
        <pc:sldMkLst>
          <pc:docMk/>
          <pc:sldMk cId="51390279" sldId="269"/>
        </pc:sldMkLst>
        <pc:spChg chg="mod">
          <ac:chgData name="Niklaus Hänggi" userId="c9cc364c-7a71-4df5-88d7-7ffeaccc6e08" providerId="ADAL" clId="{4FAB801A-5ECA-47A7-AE92-54D5BF7080F5}" dt="2023-02-02T12:15:46.182" v="250" actId="5793"/>
          <ac:spMkLst>
            <pc:docMk/>
            <pc:sldMk cId="51390279" sldId="269"/>
            <ac:spMk id="3" creationId="{4C00AE43-57C4-DE21-AB22-E23C1BBFF6BB}"/>
          </ac:spMkLst>
        </pc:spChg>
      </pc:sldChg>
      <pc:sldChg chg="addSp delSp modSp add mod">
        <pc:chgData name="Niklaus Hänggi" userId="c9cc364c-7a71-4df5-88d7-7ffeaccc6e08" providerId="ADAL" clId="{4FAB801A-5ECA-47A7-AE92-54D5BF7080F5}" dt="2023-01-30T20:29:01.816" v="243" actId="20577"/>
        <pc:sldMkLst>
          <pc:docMk/>
          <pc:sldMk cId="217848868" sldId="270"/>
        </pc:sldMkLst>
        <pc:spChg chg="del mod">
          <ac:chgData name="Niklaus Hänggi" userId="c9cc364c-7a71-4df5-88d7-7ffeaccc6e08" providerId="ADAL" clId="{4FAB801A-5ECA-47A7-AE92-54D5BF7080F5}" dt="2023-01-30T20:05:34.704" v="97" actId="478"/>
          <ac:spMkLst>
            <pc:docMk/>
            <pc:sldMk cId="217848868" sldId="270"/>
            <ac:spMk id="3" creationId="{4FD18A31-83AC-4C92-BEBE-C346D268418C}"/>
          </ac:spMkLst>
        </pc:spChg>
        <pc:spChg chg="del">
          <ac:chgData name="Niklaus Hänggi" userId="c9cc364c-7a71-4df5-88d7-7ffeaccc6e08" providerId="ADAL" clId="{4FAB801A-5ECA-47A7-AE92-54D5BF7080F5}" dt="2023-01-30T20:00:39.850" v="1" actId="478"/>
          <ac:spMkLst>
            <pc:docMk/>
            <pc:sldMk cId="217848868" sldId="270"/>
            <ac:spMk id="6" creationId="{6E352EA0-819B-46B8-9D0B-2D80C0C62FBB}"/>
          </ac:spMkLst>
        </pc:spChg>
        <pc:spChg chg="add del mod">
          <ac:chgData name="Niklaus Hänggi" userId="c9cc364c-7a71-4df5-88d7-7ffeaccc6e08" providerId="ADAL" clId="{4FAB801A-5ECA-47A7-AE92-54D5BF7080F5}" dt="2023-01-30T20:05:40.465" v="98" actId="478"/>
          <ac:spMkLst>
            <pc:docMk/>
            <pc:sldMk cId="217848868" sldId="270"/>
            <ac:spMk id="7" creationId="{31279825-C154-42AD-BA5B-D56DB78EDACF}"/>
          </ac:spMkLst>
        </pc:spChg>
        <pc:spChg chg="del">
          <ac:chgData name="Niklaus Hänggi" userId="c9cc364c-7a71-4df5-88d7-7ffeaccc6e08" providerId="ADAL" clId="{4FAB801A-5ECA-47A7-AE92-54D5BF7080F5}" dt="2023-01-30T20:00:40.934" v="2" actId="478"/>
          <ac:spMkLst>
            <pc:docMk/>
            <pc:sldMk cId="217848868" sldId="270"/>
            <ac:spMk id="19" creationId="{437C9310-D671-8283-D92D-F1893F24C8EE}"/>
          </ac:spMkLst>
        </pc:spChg>
        <pc:spChg chg="del">
          <ac:chgData name="Niklaus Hänggi" userId="c9cc364c-7a71-4df5-88d7-7ffeaccc6e08" providerId="ADAL" clId="{4FAB801A-5ECA-47A7-AE92-54D5BF7080F5}" dt="2023-01-30T20:00:42.035" v="3" actId="478"/>
          <ac:spMkLst>
            <pc:docMk/>
            <pc:sldMk cId="217848868" sldId="270"/>
            <ac:spMk id="20" creationId="{9C2C6F3E-14C3-6889-8DEB-DFD69C7FF506}"/>
          </ac:spMkLst>
        </pc:spChg>
        <pc:spChg chg="del">
          <ac:chgData name="Niklaus Hänggi" userId="c9cc364c-7a71-4df5-88d7-7ffeaccc6e08" providerId="ADAL" clId="{4FAB801A-5ECA-47A7-AE92-54D5BF7080F5}" dt="2023-01-30T20:00:43.225" v="4" actId="478"/>
          <ac:spMkLst>
            <pc:docMk/>
            <pc:sldMk cId="217848868" sldId="270"/>
            <ac:spMk id="21" creationId="{B27E623E-7598-B013-58E7-E2AFDBDA4A03}"/>
          </ac:spMkLst>
        </pc:spChg>
        <pc:spChg chg="del">
          <ac:chgData name="Niklaus Hänggi" userId="c9cc364c-7a71-4df5-88d7-7ffeaccc6e08" providerId="ADAL" clId="{4FAB801A-5ECA-47A7-AE92-54D5BF7080F5}" dt="2023-01-30T20:00:45.264" v="6" actId="478"/>
          <ac:spMkLst>
            <pc:docMk/>
            <pc:sldMk cId="217848868" sldId="270"/>
            <ac:spMk id="22" creationId="{79C93E9D-A8A2-3CDC-8D24-F069A21ED6BD}"/>
          </ac:spMkLst>
        </pc:spChg>
        <pc:spChg chg="del">
          <ac:chgData name="Niklaus Hänggi" userId="c9cc364c-7a71-4df5-88d7-7ffeaccc6e08" providerId="ADAL" clId="{4FAB801A-5ECA-47A7-AE92-54D5BF7080F5}" dt="2023-01-30T20:00:44.421" v="5" actId="478"/>
          <ac:spMkLst>
            <pc:docMk/>
            <pc:sldMk cId="217848868" sldId="270"/>
            <ac:spMk id="23" creationId="{AFF88F96-C9B8-115C-8904-0C0A51B709D0}"/>
          </ac:spMkLst>
        </pc:spChg>
        <pc:graphicFrameChg chg="add mod modGraphic">
          <ac:chgData name="Niklaus Hänggi" userId="c9cc364c-7a71-4df5-88d7-7ffeaccc6e08" providerId="ADAL" clId="{4FAB801A-5ECA-47A7-AE92-54D5BF7080F5}" dt="2023-01-30T20:29:01.816" v="243" actId="20577"/>
          <ac:graphicFrameMkLst>
            <pc:docMk/>
            <pc:sldMk cId="217848868" sldId="270"/>
            <ac:graphicFrameMk id="4" creationId="{29AE7251-7B7E-47B0-BB51-124E7EABE994}"/>
          </ac:graphicFrameMkLst>
        </pc:graphicFrameChg>
      </pc:sldChg>
    </pc:docChg>
  </pc:docChgLst>
  <pc:docChgLst>
    <pc:chgData name="Hänggi Niklaus (haengnik)" userId="S::haengnik@students.zhaw.ch::0808921e-4fed-4c13-bb86-4ce4c189821e" providerId="AD" clId="Web-{4B625D0D-B61C-7E0B-68FA-9C2F558C6A00}"/>
    <pc:docChg chg="modSld modMainMaster">
      <pc:chgData name="Hänggi Niklaus (haengnik)" userId="S::haengnik@students.zhaw.ch::0808921e-4fed-4c13-bb86-4ce4c189821e" providerId="AD" clId="Web-{4B625D0D-B61C-7E0B-68FA-9C2F558C6A00}" dt="2023-02-01T14:32:56.163" v="24" actId="20577"/>
      <pc:docMkLst>
        <pc:docMk/>
      </pc:docMkLst>
      <pc:sldChg chg="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3903077265" sldId="256"/>
        </pc:sldMkLst>
      </pc:sldChg>
      <pc:sldChg chg="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1031502535" sldId="257"/>
        </pc:sldMkLst>
      </pc:sldChg>
      <pc:sldChg chg="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3276198849" sldId="262"/>
        </pc:sldMkLst>
      </pc:sldChg>
      <pc:sldChg chg="modSp 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102772426" sldId="263"/>
        </pc:sldMkLst>
        <pc:spChg chg="mod">
          <ac:chgData name="Hänggi Niklaus (haengnik)" userId="S::haengnik@students.zhaw.ch::0808921e-4fed-4c13-bb86-4ce4c189821e" providerId="AD" clId="Web-{4B625D0D-B61C-7E0B-68FA-9C2F558C6A00}" dt="2023-02-01T07:53:56.264" v="1" actId="20577"/>
          <ac:spMkLst>
            <pc:docMk/>
            <pc:sldMk cId="102772426" sldId="263"/>
            <ac:spMk id="2" creationId="{B0489069-1158-4B77-B281-7D48186625A1}"/>
          </ac:spMkLst>
        </pc:spChg>
        <pc:spChg chg="mod">
          <ac:chgData name="Hänggi Niklaus (haengnik)" userId="S::haengnik@students.zhaw.ch::0808921e-4fed-4c13-bb86-4ce4c189821e" providerId="AD" clId="Web-{4B625D0D-B61C-7E0B-68FA-9C2F558C6A00}" dt="2023-02-01T07:54:09.311" v="3" actId="20577"/>
          <ac:spMkLst>
            <pc:docMk/>
            <pc:sldMk cId="102772426" sldId="263"/>
            <ac:spMk id="7" creationId="{55283D15-5B71-C476-1AE2-C58475C804A5}"/>
          </ac:spMkLst>
        </pc:spChg>
      </pc:sldChg>
      <pc:sldChg chg="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2485720271" sldId="264"/>
        </pc:sldMkLst>
      </pc:sldChg>
      <pc:sldChg chg="modSp modTransition">
        <pc:chgData name="Hänggi Niklaus (haengnik)" userId="S::haengnik@students.zhaw.ch::0808921e-4fed-4c13-bb86-4ce4c189821e" providerId="AD" clId="Web-{4B625D0D-B61C-7E0B-68FA-9C2F558C6A00}" dt="2023-02-01T14:32:56.163" v="24" actId="20577"/>
        <pc:sldMkLst>
          <pc:docMk/>
          <pc:sldMk cId="2294023842" sldId="265"/>
        </pc:sldMkLst>
        <pc:spChg chg="mod">
          <ac:chgData name="Hänggi Niklaus (haengnik)" userId="S::haengnik@students.zhaw.ch::0808921e-4fed-4c13-bb86-4ce4c189821e" providerId="AD" clId="Web-{4B625D0D-B61C-7E0B-68FA-9C2F558C6A00}" dt="2023-02-01T14:32:56.163" v="24" actId="20577"/>
          <ac:spMkLst>
            <pc:docMk/>
            <pc:sldMk cId="2294023842" sldId="265"/>
            <ac:spMk id="2" creationId="{A40E4FD1-B6B3-6C76-46D9-34130292C46D}"/>
          </ac:spMkLst>
        </pc:spChg>
      </pc:sldChg>
      <pc:sldChg chg="modSp 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51390279" sldId="269"/>
        </pc:sldMkLst>
        <pc:spChg chg="mod">
          <ac:chgData name="Hänggi Niklaus (haengnik)" userId="S::haengnik@students.zhaw.ch::0808921e-4fed-4c13-bb86-4ce4c189821e" providerId="AD" clId="Web-{4B625D0D-B61C-7E0B-68FA-9C2F558C6A00}" dt="2023-02-01T08:04:47.745" v="21" actId="20577"/>
          <ac:spMkLst>
            <pc:docMk/>
            <pc:sldMk cId="51390279" sldId="269"/>
            <ac:spMk id="3" creationId="{4C00AE43-57C4-DE21-AB22-E23C1BBFF6BB}"/>
          </ac:spMkLst>
        </pc:spChg>
      </pc:sldChg>
      <pc:sldChg chg="modSp modTransition">
        <pc:chgData name="Hänggi Niklaus (haengnik)" userId="S::haengnik@students.zhaw.ch::0808921e-4fed-4c13-bb86-4ce4c189821e" providerId="AD" clId="Web-{4B625D0D-B61C-7E0B-68FA-9C2F558C6A00}" dt="2023-02-01T14:28:37.267" v="22"/>
        <pc:sldMkLst>
          <pc:docMk/>
          <pc:sldMk cId="217848868" sldId="270"/>
        </pc:sldMkLst>
        <pc:graphicFrameChg chg="modGraphic">
          <ac:chgData name="Hänggi Niklaus (haengnik)" userId="S::haengnik@students.zhaw.ch::0808921e-4fed-4c13-bb86-4ce4c189821e" providerId="AD" clId="Web-{4B625D0D-B61C-7E0B-68FA-9C2F558C6A00}" dt="2023-02-01T08:03:57.823" v="13" actId="20577"/>
          <ac:graphicFrameMkLst>
            <pc:docMk/>
            <pc:sldMk cId="217848868" sldId="270"/>
            <ac:graphicFrameMk id="4" creationId="{29AE7251-7B7E-47B0-BB51-124E7EABE994}"/>
          </ac:graphicFrameMkLst>
        </pc:graphicFrameChg>
        <pc:picChg chg="mod">
          <ac:chgData name="Hänggi Niklaus (haengnik)" userId="S::haengnik@students.zhaw.ch::0808921e-4fed-4c13-bb86-4ce4c189821e" providerId="AD" clId="Web-{4B625D0D-B61C-7E0B-68FA-9C2F558C6A00}" dt="2023-02-01T08:03:47.494" v="7" actId="1076"/>
          <ac:picMkLst>
            <pc:docMk/>
            <pc:sldMk cId="217848868" sldId="270"/>
            <ac:picMk id="5" creationId="{C50E1D08-6B26-E5E4-8F17-F92162FE4EF3}"/>
          </ac:picMkLst>
        </pc:picChg>
      </pc:sldChg>
      <pc:sldMasterChg chg="modTransition modSldLayout">
        <pc:chgData name="Hänggi Niklaus (haengnik)" userId="S::haengnik@students.zhaw.ch::0808921e-4fed-4c13-bb86-4ce4c189821e" providerId="AD" clId="Web-{4B625D0D-B61C-7E0B-68FA-9C2F558C6A00}" dt="2023-02-01T14:28:37.267" v="22"/>
        <pc:sldMasterMkLst>
          <pc:docMk/>
          <pc:sldMasterMk cId="2687697914" sldId="2147483648"/>
        </pc:sldMasterMkLst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2136208600" sldId="2147483649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2284973151" sldId="2147483650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134303704" sldId="2147483651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307903679" sldId="2147483652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1242109090" sldId="2147483653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2140728251" sldId="2147483654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258142939" sldId="2147483655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3244679290" sldId="2147483656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2129558100" sldId="2147483657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1348854842" sldId="2147483658"/>
          </pc:sldLayoutMkLst>
        </pc:sldLayoutChg>
        <pc:sldLayoutChg chg="modTransition">
          <pc:chgData name="Hänggi Niklaus (haengnik)" userId="S::haengnik@students.zhaw.ch::0808921e-4fed-4c13-bb86-4ce4c189821e" providerId="AD" clId="Web-{4B625D0D-B61C-7E0B-68FA-9C2F558C6A00}" dt="2023-02-01T14:28:37.267" v="22"/>
          <pc:sldLayoutMkLst>
            <pc:docMk/>
            <pc:sldMasterMk cId="2687697914" sldId="2147483648"/>
            <pc:sldLayoutMk cId="2121628190" sldId="2147483659"/>
          </pc:sldLayoutMkLst>
        </pc:sldLayoutChg>
      </pc:sldMasterChg>
    </pc:docChg>
  </pc:docChgLst>
  <pc:docChgLst>
    <pc:chgData name="Hänggi Niklaus (haengnik)" userId="S::haengnik@students.zhaw.ch::0808921e-4fed-4c13-bb86-4ce4c189821e" providerId="AD" clId="Web-{B155CBAB-6960-6BB6-D9C5-4D341A86C058}"/>
    <pc:docChg chg="modSld">
      <pc:chgData name="Hänggi Niklaus (haengnik)" userId="S::haengnik@students.zhaw.ch::0808921e-4fed-4c13-bb86-4ce4c189821e" providerId="AD" clId="Web-{B155CBAB-6960-6BB6-D9C5-4D341A86C058}" dt="2023-01-30T17:55:08.693" v="2" actId="1076"/>
      <pc:docMkLst>
        <pc:docMk/>
      </pc:docMkLst>
      <pc:sldChg chg="modSp">
        <pc:chgData name="Hänggi Niklaus (haengnik)" userId="S::haengnik@students.zhaw.ch::0808921e-4fed-4c13-bb86-4ce4c189821e" providerId="AD" clId="Web-{B155CBAB-6960-6BB6-D9C5-4D341A86C058}" dt="2023-01-30T17:55:08.693" v="2" actId="1076"/>
        <pc:sldMkLst>
          <pc:docMk/>
          <pc:sldMk cId="1031502535" sldId="257"/>
        </pc:sldMkLst>
        <pc:picChg chg="mod">
          <ac:chgData name="Hänggi Niklaus (haengnik)" userId="S::haengnik@students.zhaw.ch::0808921e-4fed-4c13-bb86-4ce4c189821e" providerId="AD" clId="Web-{B155CBAB-6960-6BB6-D9C5-4D341A86C058}" dt="2023-01-30T17:55:06.912" v="1" actId="1076"/>
          <ac:picMkLst>
            <pc:docMk/>
            <pc:sldMk cId="1031502535" sldId="257"/>
            <ac:picMk id="4" creationId="{BCB76D59-CE4E-467C-733E-DD3E19C36F8C}"/>
          </ac:picMkLst>
        </pc:picChg>
        <pc:picChg chg="mod">
          <ac:chgData name="Hänggi Niklaus (haengnik)" userId="S::haengnik@students.zhaw.ch::0808921e-4fed-4c13-bb86-4ce4c189821e" providerId="AD" clId="Web-{B155CBAB-6960-6BB6-D9C5-4D341A86C058}" dt="2023-01-30T17:55:08.693" v="2" actId="1076"/>
          <ac:picMkLst>
            <pc:docMk/>
            <pc:sldMk cId="1031502535" sldId="257"/>
            <ac:picMk id="5" creationId="{47A7D897-D86F-2EB5-6CF1-F0A63B06BCB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85F40-1406-458A-AAB3-F3ECCB6C98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055701-F88E-413D-89A3-87DE567B1171}">
      <dgm:prSet phldrT="[Text]"/>
      <dgm:spPr/>
      <dgm:t>
        <a:bodyPr/>
        <a:lstStyle/>
        <a:p>
          <a:r>
            <a:rPr lang="de-DE" dirty="0"/>
            <a:t>Open API</a:t>
          </a:r>
        </a:p>
      </dgm:t>
    </dgm:pt>
    <dgm:pt modelId="{C89106E5-8199-4675-A60A-49BC98C21F0B}" type="parTrans" cxnId="{6C662BDC-0110-47C8-A72E-0BA0688C1C1F}">
      <dgm:prSet/>
      <dgm:spPr/>
      <dgm:t>
        <a:bodyPr/>
        <a:lstStyle/>
        <a:p>
          <a:endParaRPr lang="de-DE"/>
        </a:p>
      </dgm:t>
    </dgm:pt>
    <dgm:pt modelId="{28F3CCE0-6189-40C6-9F79-CF9523D1EDFF}" type="sibTrans" cxnId="{6C662BDC-0110-47C8-A72E-0BA0688C1C1F}">
      <dgm:prSet/>
      <dgm:spPr/>
      <dgm:t>
        <a:bodyPr/>
        <a:lstStyle/>
        <a:p>
          <a:endParaRPr lang="de-DE"/>
        </a:p>
      </dgm:t>
    </dgm:pt>
    <dgm:pt modelId="{A6B760A1-8875-46C3-AFB5-43C04531B3D7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Dependency</a:t>
          </a:r>
        </a:p>
      </dgm:t>
    </dgm:pt>
    <dgm:pt modelId="{4105252D-5B07-456A-B884-419A7BEE85C4}" type="parTrans" cxnId="{6A2E52DF-A8EC-4A8C-A379-6444C5D847CC}">
      <dgm:prSet/>
      <dgm:spPr/>
      <dgm:t>
        <a:bodyPr/>
        <a:lstStyle/>
        <a:p>
          <a:endParaRPr lang="de-DE"/>
        </a:p>
      </dgm:t>
    </dgm:pt>
    <dgm:pt modelId="{95F6B413-FFF7-4ADA-8E87-F06C896A5164}" type="sibTrans" cxnId="{6A2E52DF-A8EC-4A8C-A379-6444C5D847CC}">
      <dgm:prSet/>
      <dgm:spPr/>
      <dgm:t>
        <a:bodyPr/>
        <a:lstStyle/>
        <a:p>
          <a:endParaRPr lang="de-DE"/>
        </a:p>
      </dgm:t>
    </dgm:pt>
    <dgm:pt modelId="{4DBE5D3C-178D-4440-9541-B93571C848B0}">
      <dgm:prSet phldrT="[Text]"/>
      <dgm:spPr/>
      <dgm:t>
        <a:bodyPr/>
        <a:lstStyle/>
        <a:p>
          <a:r>
            <a:rPr lang="de-DE" dirty="0"/>
            <a:t>.yaml</a:t>
          </a:r>
        </a:p>
      </dgm:t>
    </dgm:pt>
    <dgm:pt modelId="{F0771BC4-9F6F-491F-9206-29BBB267C275}" type="parTrans" cxnId="{F4C05962-15F2-464D-BB23-5ACF67892745}">
      <dgm:prSet/>
      <dgm:spPr/>
      <dgm:t>
        <a:bodyPr/>
        <a:lstStyle/>
        <a:p>
          <a:endParaRPr lang="de-DE"/>
        </a:p>
      </dgm:t>
    </dgm:pt>
    <dgm:pt modelId="{C29234E3-CE1B-41F4-B53E-65BF2FA06D99}" type="sibTrans" cxnId="{F4C05962-15F2-464D-BB23-5ACF67892745}">
      <dgm:prSet/>
      <dgm:spPr/>
      <dgm:t>
        <a:bodyPr/>
        <a:lstStyle/>
        <a:p>
          <a:endParaRPr lang="de-DE"/>
        </a:p>
      </dgm:t>
    </dgm:pt>
    <dgm:pt modelId="{FC2D956D-1A97-4861-BA8B-162E20147365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Schnittstellen Spezifikation</a:t>
          </a:r>
          <a:endParaRPr lang="de-DE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0E5F6FE-49A8-424D-AB4A-1CBCE9F17776}" type="parTrans" cxnId="{34B76FCF-7588-484A-ACE1-73F7205B0B49}">
      <dgm:prSet/>
      <dgm:spPr/>
      <dgm:t>
        <a:bodyPr/>
        <a:lstStyle/>
        <a:p>
          <a:endParaRPr lang="de-DE"/>
        </a:p>
      </dgm:t>
    </dgm:pt>
    <dgm:pt modelId="{0ADA1BDF-D077-4064-9106-134D390A7424}" type="sibTrans" cxnId="{34B76FCF-7588-484A-ACE1-73F7205B0B49}">
      <dgm:prSet/>
      <dgm:spPr/>
      <dgm:t>
        <a:bodyPr/>
        <a:lstStyle/>
        <a:p>
          <a:endParaRPr lang="de-DE"/>
        </a:p>
      </dgm:t>
    </dgm:pt>
    <dgm:pt modelId="{367BF423-148A-4773-B0E5-2DF6F729AD6C}">
      <dgm:prSet phldrT="[Text]"/>
      <dgm:spPr/>
      <dgm:t>
        <a:bodyPr/>
        <a:lstStyle/>
        <a:p>
          <a:r>
            <a:rPr lang="de-DE" dirty="0"/>
            <a:t>Swagger</a:t>
          </a:r>
        </a:p>
      </dgm:t>
    </dgm:pt>
    <dgm:pt modelId="{B2E29027-AB62-497D-A964-5DD03A6598C5}" type="parTrans" cxnId="{75F67877-9C43-4020-831F-DE8791F5B24B}">
      <dgm:prSet/>
      <dgm:spPr/>
      <dgm:t>
        <a:bodyPr/>
        <a:lstStyle/>
        <a:p>
          <a:endParaRPr lang="de-DE"/>
        </a:p>
      </dgm:t>
    </dgm:pt>
    <dgm:pt modelId="{7D53C035-7FD0-4618-8AD5-56A2102FCCB0}" type="sibTrans" cxnId="{75F67877-9C43-4020-831F-DE8791F5B24B}">
      <dgm:prSet/>
      <dgm:spPr/>
      <dgm:t>
        <a:bodyPr/>
        <a:lstStyle/>
        <a:p>
          <a:endParaRPr lang="de-DE"/>
        </a:p>
      </dgm:t>
    </dgm:pt>
    <dgm:pt modelId="{3E50DBE3-A23D-45DD-8478-FABF506BE1AB}">
      <dgm:prSet phldrT="[Text]"/>
      <dgm:spPr/>
      <dgm:t>
        <a:bodyPr/>
        <a:lstStyle/>
        <a:p>
          <a:r>
            <a:rPr lang="de-DE" dirty="0"/>
            <a:t>Security</a:t>
          </a:r>
        </a:p>
      </dgm:t>
    </dgm:pt>
    <dgm:pt modelId="{8B36BDA5-2804-48F5-A88E-C41B10F0E54C}" type="parTrans" cxnId="{388FC702-D8D5-4860-95E6-82E3FAD0810C}">
      <dgm:prSet/>
      <dgm:spPr/>
      <dgm:t>
        <a:bodyPr/>
        <a:lstStyle/>
        <a:p>
          <a:endParaRPr lang="de-DE"/>
        </a:p>
      </dgm:t>
    </dgm:pt>
    <dgm:pt modelId="{462FD62D-EC74-4471-949C-01F2FA406BD5}" type="sibTrans" cxnId="{388FC702-D8D5-4860-95E6-82E3FAD0810C}">
      <dgm:prSet/>
      <dgm:spPr/>
      <dgm:t>
        <a:bodyPr/>
        <a:lstStyle/>
        <a:p>
          <a:endParaRPr lang="de-DE"/>
        </a:p>
      </dgm:t>
    </dgm:pt>
    <dgm:pt modelId="{1CD19A5D-E7CB-4666-AA96-B14F7AC7F7D3}">
      <dgm:prSet phldrT="[Text]" custT="1"/>
      <dgm:spPr/>
      <dgm:t>
        <a:bodyPr/>
        <a:lstStyle/>
        <a:p>
          <a:r>
            <a:rPr lang="de-CH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Bearer Authentication</a:t>
          </a:r>
          <a:endParaRPr lang="de-DE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BF9CE74-2D76-4049-9245-844D078266D7}" type="parTrans" cxnId="{CE6F75A5-8378-4BEC-90E3-D2D7C570029D}">
      <dgm:prSet/>
      <dgm:spPr/>
      <dgm:t>
        <a:bodyPr/>
        <a:lstStyle/>
        <a:p>
          <a:endParaRPr lang="de-DE"/>
        </a:p>
      </dgm:t>
    </dgm:pt>
    <dgm:pt modelId="{68DE2F85-FCA1-4AA0-8337-F047CF588D64}" type="sibTrans" cxnId="{CE6F75A5-8378-4BEC-90E3-D2D7C570029D}">
      <dgm:prSet/>
      <dgm:spPr/>
      <dgm:t>
        <a:bodyPr/>
        <a:lstStyle/>
        <a:p>
          <a:endParaRPr lang="de-DE"/>
        </a:p>
      </dgm:t>
    </dgm:pt>
    <dgm:pt modelId="{0B0020F3-C7CB-4EBC-8DCF-B3A48D198E78}">
      <dgm:prSet phldr="0"/>
      <dgm:spPr/>
      <dgm:t>
        <a:bodyPr/>
        <a:lstStyle/>
        <a:p>
          <a:r>
            <a:rPr lang="de-DE" dirty="0">
              <a:latin typeface="Calibri Light" panose="020F0302020204030204"/>
            </a:rPr>
            <a:t>--&gt;</a:t>
          </a:r>
        </a:p>
      </dgm:t>
    </dgm:pt>
    <dgm:pt modelId="{387B45B0-FA82-4A4E-BE1F-239A4D090247}" type="parTrans" cxnId="{75420D0C-BC3F-4C17-84E4-83175C1B5F1E}">
      <dgm:prSet/>
      <dgm:spPr/>
      <dgm:t>
        <a:bodyPr/>
        <a:lstStyle/>
        <a:p>
          <a:endParaRPr lang="de-CH"/>
        </a:p>
      </dgm:t>
    </dgm:pt>
    <dgm:pt modelId="{1153E0D9-45E1-47A0-9F49-7E4703AAE83F}" type="sibTrans" cxnId="{75420D0C-BC3F-4C17-84E4-83175C1B5F1E}">
      <dgm:prSet/>
      <dgm:spPr/>
      <dgm:t>
        <a:bodyPr/>
        <a:lstStyle/>
        <a:p>
          <a:endParaRPr lang="de-CH"/>
        </a:p>
      </dgm:t>
    </dgm:pt>
    <dgm:pt modelId="{0B521799-DE5E-4208-B6B0-DF31761AA42E}" type="pres">
      <dgm:prSet presAssocID="{27085F40-1406-458A-AAB3-F3ECCB6C98BA}" presName="rootnode" presStyleCnt="0">
        <dgm:presLayoutVars>
          <dgm:chMax/>
          <dgm:chPref/>
          <dgm:dir/>
          <dgm:animLvl val="lvl"/>
        </dgm:presLayoutVars>
      </dgm:prSet>
      <dgm:spPr/>
    </dgm:pt>
    <dgm:pt modelId="{93DAABAA-341F-427D-813E-B849C902EFC3}" type="pres">
      <dgm:prSet presAssocID="{8F055701-F88E-413D-89A3-87DE567B1171}" presName="composite" presStyleCnt="0"/>
      <dgm:spPr/>
    </dgm:pt>
    <dgm:pt modelId="{C9704864-F675-48F4-A2D9-DFBE013D7F6C}" type="pres">
      <dgm:prSet presAssocID="{8F055701-F88E-413D-89A3-87DE567B1171}" presName="bentUpArrow1" presStyleLbl="alignImgPlace1" presStyleIdx="0" presStyleCnt="3"/>
      <dgm:spPr/>
    </dgm:pt>
    <dgm:pt modelId="{7774026B-3911-4B88-8F67-CE89C2E9D242}" type="pres">
      <dgm:prSet presAssocID="{8F055701-F88E-413D-89A3-87DE567B117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BB70A7D-2F7A-411D-925A-1967F018DF84}" type="pres">
      <dgm:prSet presAssocID="{8F055701-F88E-413D-89A3-87DE567B1171}" presName="ChildText" presStyleLbl="revTx" presStyleIdx="0" presStyleCnt="4" custScaleX="255719" custLinFactNeighborX="81099" custLinFactNeighborY="6041">
        <dgm:presLayoutVars>
          <dgm:chMax val="0"/>
          <dgm:chPref val="0"/>
          <dgm:bulletEnabled val="1"/>
        </dgm:presLayoutVars>
      </dgm:prSet>
      <dgm:spPr/>
    </dgm:pt>
    <dgm:pt modelId="{83F51676-72AB-4EAA-8138-7BC5727EADC2}" type="pres">
      <dgm:prSet presAssocID="{28F3CCE0-6189-40C6-9F79-CF9523D1EDFF}" presName="sibTrans" presStyleCnt="0"/>
      <dgm:spPr/>
    </dgm:pt>
    <dgm:pt modelId="{0310B61C-303B-4008-BF57-772157A3BEA1}" type="pres">
      <dgm:prSet presAssocID="{4DBE5D3C-178D-4440-9541-B93571C848B0}" presName="composite" presStyleCnt="0"/>
      <dgm:spPr/>
    </dgm:pt>
    <dgm:pt modelId="{DA3942D3-6594-4BBD-BA73-4A8836C47240}" type="pres">
      <dgm:prSet presAssocID="{4DBE5D3C-178D-4440-9541-B93571C848B0}" presName="bentUpArrow1" presStyleLbl="alignImgPlace1" presStyleIdx="1" presStyleCnt="3"/>
      <dgm:spPr/>
    </dgm:pt>
    <dgm:pt modelId="{C06FD7BC-4AE5-4332-ADDB-1592297947E6}" type="pres">
      <dgm:prSet presAssocID="{4DBE5D3C-178D-4440-9541-B93571C848B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1D2F5149-2A01-471F-9914-27DF0020D44E}" type="pres">
      <dgm:prSet presAssocID="{4DBE5D3C-178D-4440-9541-B93571C848B0}" presName="ChildText" presStyleLbl="revTx" presStyleIdx="1" presStyleCnt="4" custScaleX="332988" custLinFactX="11584" custLinFactNeighborX="100000" custLinFactNeighborY="-2264">
        <dgm:presLayoutVars>
          <dgm:chMax val="0"/>
          <dgm:chPref val="0"/>
          <dgm:bulletEnabled val="1"/>
        </dgm:presLayoutVars>
      </dgm:prSet>
      <dgm:spPr/>
    </dgm:pt>
    <dgm:pt modelId="{644AA50D-4188-4E69-9A21-E157975897FA}" type="pres">
      <dgm:prSet presAssocID="{C29234E3-CE1B-41F4-B53E-65BF2FA06D99}" presName="sibTrans" presStyleCnt="0"/>
      <dgm:spPr/>
    </dgm:pt>
    <dgm:pt modelId="{535EF904-AC57-4FAE-B285-C5AF4C182EF4}" type="pres">
      <dgm:prSet presAssocID="{367BF423-148A-4773-B0E5-2DF6F729AD6C}" presName="composite" presStyleCnt="0"/>
      <dgm:spPr/>
    </dgm:pt>
    <dgm:pt modelId="{467DD4D7-AE7E-45E6-9C5D-6B7D8BAB9490}" type="pres">
      <dgm:prSet presAssocID="{367BF423-148A-4773-B0E5-2DF6F729AD6C}" presName="bentUpArrow1" presStyleLbl="alignImgPlace1" presStyleIdx="2" presStyleCnt="3"/>
      <dgm:spPr/>
    </dgm:pt>
    <dgm:pt modelId="{DEE09FC5-B2ED-4CD1-AD2F-BD7B50E30C8F}" type="pres">
      <dgm:prSet presAssocID="{367BF423-148A-4773-B0E5-2DF6F729AD6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29A8140-3B33-4379-8F28-C60EE6D42C3D}" type="pres">
      <dgm:prSet presAssocID="{367BF423-148A-4773-B0E5-2DF6F729AD6C}" presName="ChildText" presStyleLbl="revTx" presStyleIdx="2" presStyleCnt="4" custScaleX="295255" custLinFactX="14808" custLinFactNeighborX="100000">
        <dgm:presLayoutVars>
          <dgm:chMax val="0"/>
          <dgm:chPref val="0"/>
          <dgm:bulletEnabled val="1"/>
        </dgm:presLayoutVars>
      </dgm:prSet>
      <dgm:spPr/>
    </dgm:pt>
    <dgm:pt modelId="{0F43D11B-7254-4B77-A0AD-C66604B8EF9D}" type="pres">
      <dgm:prSet presAssocID="{7D53C035-7FD0-4618-8AD5-56A2102FCCB0}" presName="sibTrans" presStyleCnt="0"/>
      <dgm:spPr/>
    </dgm:pt>
    <dgm:pt modelId="{9DB19A72-A933-4686-A99D-EA7150FE11D2}" type="pres">
      <dgm:prSet presAssocID="{3E50DBE3-A23D-45DD-8478-FABF506BE1AB}" presName="composite" presStyleCnt="0"/>
      <dgm:spPr/>
    </dgm:pt>
    <dgm:pt modelId="{8D7DBBB5-C6E6-4722-8284-DB7CD18AF297}" type="pres">
      <dgm:prSet presAssocID="{3E50DBE3-A23D-45DD-8478-FABF506BE1A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5304BA8E-7420-4EE3-B2CB-B0DBE1FBD236}" type="pres">
      <dgm:prSet presAssocID="{3E50DBE3-A23D-45DD-8478-FABF506BE1AB}" presName="FinalChildText" presStyleLbl="revTx" presStyleIdx="3" presStyleCnt="4" custScaleX="212908" custLinFactNeighborX="73479" custLinFactNeighborY="979">
        <dgm:presLayoutVars>
          <dgm:chMax val="0"/>
          <dgm:chPref val="0"/>
          <dgm:bulletEnabled val="1"/>
        </dgm:presLayoutVars>
      </dgm:prSet>
      <dgm:spPr/>
    </dgm:pt>
  </dgm:ptLst>
  <dgm:cxnLst>
    <dgm:cxn modelId="{388FC702-D8D5-4860-95E6-82E3FAD0810C}" srcId="{27085F40-1406-458A-AAB3-F3ECCB6C98BA}" destId="{3E50DBE3-A23D-45DD-8478-FABF506BE1AB}" srcOrd="3" destOrd="0" parTransId="{8B36BDA5-2804-48F5-A88E-C41B10F0E54C}" sibTransId="{462FD62D-EC74-4471-949C-01F2FA406BD5}"/>
    <dgm:cxn modelId="{75420D0C-BC3F-4C17-84E4-83175C1B5F1E}" srcId="{367BF423-148A-4773-B0E5-2DF6F729AD6C}" destId="{0B0020F3-C7CB-4EBC-8DCF-B3A48D198E78}" srcOrd="0" destOrd="0" parTransId="{387B45B0-FA82-4A4E-BE1F-239A4D090247}" sibTransId="{1153E0D9-45E1-47A0-9F49-7E4703AAE83F}"/>
    <dgm:cxn modelId="{840A6012-48DB-48BD-9482-D85A693992DE}" type="presOf" srcId="{4DBE5D3C-178D-4440-9541-B93571C848B0}" destId="{C06FD7BC-4AE5-4332-ADDB-1592297947E6}" srcOrd="0" destOrd="0" presId="urn:microsoft.com/office/officeart/2005/8/layout/StepDownProcess"/>
    <dgm:cxn modelId="{AE9BD222-24C6-4A8F-9152-5FE724A0D62A}" type="presOf" srcId="{FC2D956D-1A97-4861-BA8B-162E20147365}" destId="{1D2F5149-2A01-471F-9914-27DF0020D44E}" srcOrd="0" destOrd="0" presId="urn:microsoft.com/office/officeart/2005/8/layout/StepDownProcess"/>
    <dgm:cxn modelId="{C7BFE424-C596-4B7C-81A5-7ACDBF4E1D1C}" type="presOf" srcId="{27085F40-1406-458A-AAB3-F3ECCB6C98BA}" destId="{0B521799-DE5E-4208-B6B0-DF31761AA42E}" srcOrd="0" destOrd="0" presId="urn:microsoft.com/office/officeart/2005/8/layout/StepDownProcess"/>
    <dgm:cxn modelId="{396C4B3E-D29C-499F-B2F2-A0C243FE34C7}" type="presOf" srcId="{1CD19A5D-E7CB-4666-AA96-B14F7AC7F7D3}" destId="{5304BA8E-7420-4EE3-B2CB-B0DBE1FBD236}" srcOrd="0" destOrd="0" presId="urn:microsoft.com/office/officeart/2005/8/layout/StepDownProcess"/>
    <dgm:cxn modelId="{F4C05962-15F2-464D-BB23-5ACF67892745}" srcId="{27085F40-1406-458A-AAB3-F3ECCB6C98BA}" destId="{4DBE5D3C-178D-4440-9541-B93571C848B0}" srcOrd="1" destOrd="0" parTransId="{F0771BC4-9F6F-491F-9206-29BBB267C275}" sibTransId="{C29234E3-CE1B-41F4-B53E-65BF2FA06D99}"/>
    <dgm:cxn modelId="{75F67877-9C43-4020-831F-DE8791F5B24B}" srcId="{27085F40-1406-458A-AAB3-F3ECCB6C98BA}" destId="{367BF423-148A-4773-B0E5-2DF6F729AD6C}" srcOrd="2" destOrd="0" parTransId="{B2E29027-AB62-497D-A964-5DD03A6598C5}" sibTransId="{7D53C035-7FD0-4618-8AD5-56A2102FCCB0}"/>
    <dgm:cxn modelId="{FEB77F59-CDB0-4077-8F80-8C7137CF8B75}" type="presOf" srcId="{3E50DBE3-A23D-45DD-8478-FABF506BE1AB}" destId="{8D7DBBB5-C6E6-4722-8284-DB7CD18AF297}" srcOrd="0" destOrd="0" presId="urn:microsoft.com/office/officeart/2005/8/layout/StepDownProcess"/>
    <dgm:cxn modelId="{2AB7127F-DB1E-4D7E-83A1-FD14DD5CA66F}" type="presOf" srcId="{8F055701-F88E-413D-89A3-87DE567B1171}" destId="{7774026B-3911-4B88-8F67-CE89C2E9D242}" srcOrd="0" destOrd="0" presId="urn:microsoft.com/office/officeart/2005/8/layout/StepDownProcess"/>
    <dgm:cxn modelId="{CE6F75A5-8378-4BEC-90E3-D2D7C570029D}" srcId="{3E50DBE3-A23D-45DD-8478-FABF506BE1AB}" destId="{1CD19A5D-E7CB-4666-AA96-B14F7AC7F7D3}" srcOrd="0" destOrd="0" parTransId="{9BF9CE74-2D76-4049-9245-844D078266D7}" sibTransId="{68DE2F85-FCA1-4AA0-8337-F047CF588D64}"/>
    <dgm:cxn modelId="{A85BB4C0-4078-43ED-8AB1-D2D69899A1C1}" type="presOf" srcId="{0B0020F3-C7CB-4EBC-8DCF-B3A48D198E78}" destId="{C29A8140-3B33-4379-8F28-C60EE6D42C3D}" srcOrd="0" destOrd="0" presId="urn:microsoft.com/office/officeart/2005/8/layout/StepDownProcess"/>
    <dgm:cxn modelId="{34B76FCF-7588-484A-ACE1-73F7205B0B49}" srcId="{4DBE5D3C-178D-4440-9541-B93571C848B0}" destId="{FC2D956D-1A97-4861-BA8B-162E20147365}" srcOrd="0" destOrd="0" parTransId="{C0E5F6FE-49A8-424D-AB4A-1CBCE9F17776}" sibTransId="{0ADA1BDF-D077-4064-9106-134D390A7424}"/>
    <dgm:cxn modelId="{6C662BDC-0110-47C8-A72E-0BA0688C1C1F}" srcId="{27085F40-1406-458A-AAB3-F3ECCB6C98BA}" destId="{8F055701-F88E-413D-89A3-87DE567B1171}" srcOrd="0" destOrd="0" parTransId="{C89106E5-8199-4675-A60A-49BC98C21F0B}" sibTransId="{28F3CCE0-6189-40C6-9F79-CF9523D1EDFF}"/>
    <dgm:cxn modelId="{6A2E52DF-A8EC-4A8C-A379-6444C5D847CC}" srcId="{8F055701-F88E-413D-89A3-87DE567B1171}" destId="{A6B760A1-8875-46C3-AFB5-43C04531B3D7}" srcOrd="0" destOrd="0" parTransId="{4105252D-5B07-456A-B884-419A7BEE85C4}" sibTransId="{95F6B413-FFF7-4ADA-8E87-F06C896A5164}"/>
    <dgm:cxn modelId="{7586F3EF-72B3-45FA-A234-29E270441AD5}" type="presOf" srcId="{A6B760A1-8875-46C3-AFB5-43C04531B3D7}" destId="{CBB70A7D-2F7A-411D-925A-1967F018DF84}" srcOrd="0" destOrd="0" presId="urn:microsoft.com/office/officeart/2005/8/layout/StepDownProcess"/>
    <dgm:cxn modelId="{276D21F8-609C-4E88-9160-3C35D234F095}" type="presOf" srcId="{367BF423-148A-4773-B0E5-2DF6F729AD6C}" destId="{DEE09FC5-B2ED-4CD1-AD2F-BD7B50E30C8F}" srcOrd="0" destOrd="0" presId="urn:microsoft.com/office/officeart/2005/8/layout/StepDownProcess"/>
    <dgm:cxn modelId="{131F4CA0-DD4E-4963-BB0E-550DF8654678}" type="presParOf" srcId="{0B521799-DE5E-4208-B6B0-DF31761AA42E}" destId="{93DAABAA-341F-427D-813E-B849C902EFC3}" srcOrd="0" destOrd="0" presId="urn:microsoft.com/office/officeart/2005/8/layout/StepDownProcess"/>
    <dgm:cxn modelId="{C908DFF4-FF0C-4794-922E-8AAB0AEFE7D9}" type="presParOf" srcId="{93DAABAA-341F-427D-813E-B849C902EFC3}" destId="{C9704864-F675-48F4-A2D9-DFBE013D7F6C}" srcOrd="0" destOrd="0" presId="urn:microsoft.com/office/officeart/2005/8/layout/StepDownProcess"/>
    <dgm:cxn modelId="{D6F8364B-EC7E-4B71-A151-9A4CE816CBF2}" type="presParOf" srcId="{93DAABAA-341F-427D-813E-B849C902EFC3}" destId="{7774026B-3911-4B88-8F67-CE89C2E9D242}" srcOrd="1" destOrd="0" presId="urn:microsoft.com/office/officeart/2005/8/layout/StepDownProcess"/>
    <dgm:cxn modelId="{CCC792F1-20AD-4930-BE15-CE60C3AADF3F}" type="presParOf" srcId="{93DAABAA-341F-427D-813E-B849C902EFC3}" destId="{CBB70A7D-2F7A-411D-925A-1967F018DF84}" srcOrd="2" destOrd="0" presId="urn:microsoft.com/office/officeart/2005/8/layout/StepDownProcess"/>
    <dgm:cxn modelId="{8E6F15D1-C312-4E1F-AA8A-CA3E72E3010C}" type="presParOf" srcId="{0B521799-DE5E-4208-B6B0-DF31761AA42E}" destId="{83F51676-72AB-4EAA-8138-7BC5727EADC2}" srcOrd="1" destOrd="0" presId="urn:microsoft.com/office/officeart/2005/8/layout/StepDownProcess"/>
    <dgm:cxn modelId="{F147134F-6163-47EE-B65E-1C31AD70E47B}" type="presParOf" srcId="{0B521799-DE5E-4208-B6B0-DF31761AA42E}" destId="{0310B61C-303B-4008-BF57-772157A3BEA1}" srcOrd="2" destOrd="0" presId="urn:microsoft.com/office/officeart/2005/8/layout/StepDownProcess"/>
    <dgm:cxn modelId="{9A725EEF-D6A7-468D-8A68-6438B9B2A29D}" type="presParOf" srcId="{0310B61C-303B-4008-BF57-772157A3BEA1}" destId="{DA3942D3-6594-4BBD-BA73-4A8836C47240}" srcOrd="0" destOrd="0" presId="urn:microsoft.com/office/officeart/2005/8/layout/StepDownProcess"/>
    <dgm:cxn modelId="{37BE43D0-BAF1-482E-B744-3BFE8B263F50}" type="presParOf" srcId="{0310B61C-303B-4008-BF57-772157A3BEA1}" destId="{C06FD7BC-4AE5-4332-ADDB-1592297947E6}" srcOrd="1" destOrd="0" presId="urn:microsoft.com/office/officeart/2005/8/layout/StepDownProcess"/>
    <dgm:cxn modelId="{7743BE12-CFDB-400E-85D5-2A21E34CD5A8}" type="presParOf" srcId="{0310B61C-303B-4008-BF57-772157A3BEA1}" destId="{1D2F5149-2A01-471F-9914-27DF0020D44E}" srcOrd="2" destOrd="0" presId="urn:microsoft.com/office/officeart/2005/8/layout/StepDownProcess"/>
    <dgm:cxn modelId="{F2D157C1-3067-4917-8204-BD7D34918311}" type="presParOf" srcId="{0B521799-DE5E-4208-B6B0-DF31761AA42E}" destId="{644AA50D-4188-4E69-9A21-E157975897FA}" srcOrd="3" destOrd="0" presId="urn:microsoft.com/office/officeart/2005/8/layout/StepDownProcess"/>
    <dgm:cxn modelId="{E469BC79-80C9-4E05-8030-9D9334B5F869}" type="presParOf" srcId="{0B521799-DE5E-4208-B6B0-DF31761AA42E}" destId="{535EF904-AC57-4FAE-B285-C5AF4C182EF4}" srcOrd="4" destOrd="0" presId="urn:microsoft.com/office/officeart/2005/8/layout/StepDownProcess"/>
    <dgm:cxn modelId="{1DB55394-4AA3-415B-9475-A7384DF3A4D4}" type="presParOf" srcId="{535EF904-AC57-4FAE-B285-C5AF4C182EF4}" destId="{467DD4D7-AE7E-45E6-9C5D-6B7D8BAB9490}" srcOrd="0" destOrd="0" presId="urn:microsoft.com/office/officeart/2005/8/layout/StepDownProcess"/>
    <dgm:cxn modelId="{5F9F8EEE-ACFC-4718-8549-FF013EDC588A}" type="presParOf" srcId="{535EF904-AC57-4FAE-B285-C5AF4C182EF4}" destId="{DEE09FC5-B2ED-4CD1-AD2F-BD7B50E30C8F}" srcOrd="1" destOrd="0" presId="urn:microsoft.com/office/officeart/2005/8/layout/StepDownProcess"/>
    <dgm:cxn modelId="{B6EADCE1-0889-4138-BCD5-7B0BAEAEED93}" type="presParOf" srcId="{535EF904-AC57-4FAE-B285-C5AF4C182EF4}" destId="{C29A8140-3B33-4379-8F28-C60EE6D42C3D}" srcOrd="2" destOrd="0" presId="urn:microsoft.com/office/officeart/2005/8/layout/StepDownProcess"/>
    <dgm:cxn modelId="{BC3C6417-852E-4966-944C-D5AB640E55AB}" type="presParOf" srcId="{0B521799-DE5E-4208-B6B0-DF31761AA42E}" destId="{0F43D11B-7254-4B77-A0AD-C66604B8EF9D}" srcOrd="5" destOrd="0" presId="urn:microsoft.com/office/officeart/2005/8/layout/StepDownProcess"/>
    <dgm:cxn modelId="{A5762AA1-09B2-4FC7-9F91-BC2BB40D04C1}" type="presParOf" srcId="{0B521799-DE5E-4208-B6B0-DF31761AA42E}" destId="{9DB19A72-A933-4686-A99D-EA7150FE11D2}" srcOrd="6" destOrd="0" presId="urn:microsoft.com/office/officeart/2005/8/layout/StepDownProcess"/>
    <dgm:cxn modelId="{063A639F-F44A-4F27-A4ED-8383806773A0}" type="presParOf" srcId="{9DB19A72-A933-4686-A99D-EA7150FE11D2}" destId="{8D7DBBB5-C6E6-4722-8284-DB7CD18AF297}" srcOrd="0" destOrd="0" presId="urn:microsoft.com/office/officeart/2005/8/layout/StepDownProcess"/>
    <dgm:cxn modelId="{2B4B9667-2AFB-4E24-B4AA-593BCB825DEE}" type="presParOf" srcId="{9DB19A72-A933-4686-A99D-EA7150FE11D2}" destId="{5304BA8E-7420-4EE3-B2CB-B0DBE1FBD23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4864-F675-48F4-A2D9-DFBE013D7F6C}">
      <dsp:nvSpPr>
        <dsp:cNvPr id="0" name=""/>
        <dsp:cNvSpPr/>
      </dsp:nvSpPr>
      <dsp:spPr>
        <a:xfrm rot="5400000">
          <a:off x="1741266" y="980147"/>
          <a:ext cx="860782" cy="9799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4026B-3911-4B88-8F67-CE89C2E9D242}">
      <dsp:nvSpPr>
        <dsp:cNvPr id="0" name=""/>
        <dsp:cNvSpPr/>
      </dsp:nvSpPr>
      <dsp:spPr>
        <a:xfrm>
          <a:off x="1513211" y="25952"/>
          <a:ext cx="1449050" cy="10142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Open API</a:t>
          </a:r>
        </a:p>
      </dsp:txBody>
      <dsp:txXfrm>
        <a:off x="1562733" y="75474"/>
        <a:ext cx="1350006" cy="915244"/>
      </dsp:txXfrm>
    </dsp:sp>
    <dsp:sp modelId="{CBB70A7D-2F7A-411D-925A-1967F018DF84}">
      <dsp:nvSpPr>
        <dsp:cNvPr id="0" name=""/>
        <dsp:cNvSpPr/>
      </dsp:nvSpPr>
      <dsp:spPr>
        <a:xfrm>
          <a:off x="2996402" y="172211"/>
          <a:ext cx="2695025" cy="8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Dependency</a:t>
          </a:r>
        </a:p>
      </dsp:txBody>
      <dsp:txXfrm>
        <a:off x="2996402" y="172211"/>
        <a:ext cx="2695025" cy="819792"/>
      </dsp:txXfrm>
    </dsp:sp>
    <dsp:sp modelId="{DA3942D3-6594-4BBD-BA73-4A8836C47240}">
      <dsp:nvSpPr>
        <dsp:cNvPr id="0" name=""/>
        <dsp:cNvSpPr/>
      </dsp:nvSpPr>
      <dsp:spPr>
        <a:xfrm rot="5400000">
          <a:off x="3336552" y="2119527"/>
          <a:ext cx="860782" cy="9799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D7BC-4AE5-4332-ADDB-1592297947E6}">
      <dsp:nvSpPr>
        <dsp:cNvPr id="0" name=""/>
        <dsp:cNvSpPr/>
      </dsp:nvSpPr>
      <dsp:spPr>
        <a:xfrm>
          <a:off x="3108497" y="1165333"/>
          <a:ext cx="1449050" cy="10142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.yaml</a:t>
          </a:r>
        </a:p>
      </dsp:txBody>
      <dsp:txXfrm>
        <a:off x="3158019" y="1214855"/>
        <a:ext cx="1350006" cy="915244"/>
      </dsp:txXfrm>
    </dsp:sp>
    <dsp:sp modelId="{1D2F5149-2A01-471F-9914-27DF0020D44E}">
      <dsp:nvSpPr>
        <dsp:cNvPr id="0" name=""/>
        <dsp:cNvSpPr/>
      </dsp:nvSpPr>
      <dsp:spPr>
        <a:xfrm>
          <a:off x="4505801" y="1243508"/>
          <a:ext cx="3509364" cy="8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Schnittstellen Spezifikation</a:t>
          </a:r>
          <a:endParaRPr lang="de-DE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505801" y="1243508"/>
        <a:ext cx="3509364" cy="819792"/>
      </dsp:txXfrm>
    </dsp:sp>
    <dsp:sp modelId="{467DD4D7-AE7E-45E6-9C5D-6B7D8BAB9490}">
      <dsp:nvSpPr>
        <dsp:cNvPr id="0" name=""/>
        <dsp:cNvSpPr/>
      </dsp:nvSpPr>
      <dsp:spPr>
        <a:xfrm rot="5400000">
          <a:off x="4931839" y="3258907"/>
          <a:ext cx="860782" cy="9799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09FC5-B2ED-4CD1-AD2F-BD7B50E30C8F}">
      <dsp:nvSpPr>
        <dsp:cNvPr id="0" name=""/>
        <dsp:cNvSpPr/>
      </dsp:nvSpPr>
      <dsp:spPr>
        <a:xfrm>
          <a:off x="4703784" y="2304713"/>
          <a:ext cx="1449050" cy="10142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Swagger</a:t>
          </a:r>
        </a:p>
      </dsp:txBody>
      <dsp:txXfrm>
        <a:off x="4753306" y="2354235"/>
        <a:ext cx="1350006" cy="915244"/>
      </dsp:txXfrm>
    </dsp:sp>
    <dsp:sp modelId="{C29A8140-3B33-4379-8F28-C60EE6D42C3D}">
      <dsp:nvSpPr>
        <dsp:cNvPr id="0" name=""/>
        <dsp:cNvSpPr/>
      </dsp:nvSpPr>
      <dsp:spPr>
        <a:xfrm>
          <a:off x="6333900" y="2401449"/>
          <a:ext cx="3111695" cy="8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>
              <a:latin typeface="Calibri Light" panose="020F0302020204030204"/>
            </a:rPr>
            <a:t>--&gt;</a:t>
          </a:r>
        </a:p>
      </dsp:txBody>
      <dsp:txXfrm>
        <a:off x="6333900" y="2401449"/>
        <a:ext cx="3111695" cy="819792"/>
      </dsp:txXfrm>
    </dsp:sp>
    <dsp:sp modelId="{8D7DBBB5-C6E6-4722-8284-DB7CD18AF297}">
      <dsp:nvSpPr>
        <dsp:cNvPr id="0" name=""/>
        <dsp:cNvSpPr/>
      </dsp:nvSpPr>
      <dsp:spPr>
        <a:xfrm>
          <a:off x="6299070" y="3444093"/>
          <a:ext cx="1449050" cy="10142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Security</a:t>
          </a:r>
        </a:p>
      </dsp:txBody>
      <dsp:txXfrm>
        <a:off x="6348592" y="3493615"/>
        <a:ext cx="1350006" cy="915244"/>
      </dsp:txXfrm>
    </dsp:sp>
    <dsp:sp modelId="{5304BA8E-7420-4EE3-B2CB-B0DBE1FBD236}">
      <dsp:nvSpPr>
        <dsp:cNvPr id="0" name=""/>
        <dsp:cNvSpPr/>
      </dsp:nvSpPr>
      <dsp:spPr>
        <a:xfrm>
          <a:off x="7927547" y="3548855"/>
          <a:ext cx="2243839" cy="8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Bearer Authentication</a:t>
          </a:r>
          <a:endParaRPr lang="de-DE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927547" y="3548855"/>
        <a:ext cx="2243839" cy="819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E14C-82C1-4D1E-8750-F9D40CC4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309671-DD1B-438A-A9A7-77C154C5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94130-19B4-486B-A1E0-B455B4D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BD8A0C-C1E2-4DCF-AEAD-5C88B353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D6B52-527D-4CF1-B20C-6E4CCF9F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43FE8-7B1A-44F0-9A40-9E768210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3FD85F-1340-4472-A060-615EB213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BF37E-668F-459D-B029-603EE917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737D7-4DAA-41F6-A528-9888B564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55BFE-9F4B-4800-AFD8-75A6DB30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7FAB4C-9F29-479E-A948-8C70AD4C0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7C105D-B0F9-404B-988F-C800CA4D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19E09-BAE7-46ED-A3FD-387AE14A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B97E2-3759-4400-BBDE-87A20141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C13C8-12B3-4EEB-ABB9-653AB85F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8930A-B292-47A5-A4F6-97E0BDCF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E34BB-A199-4026-ACAC-B10875A5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A078E-7021-40FD-AAE9-29DC75A6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F8022-2577-444D-891F-D2A15300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40AA4-F9BC-4380-8523-62813F71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FE72B-5DEA-4B3A-90A2-AC74CAF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CDC9C-129E-4175-8984-2B118333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531EE-5F96-4B40-B898-50D13640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17281-4B91-4D78-B817-DA8A6B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FC9E4-4CB2-4D7D-91A4-D634B744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FBD0E-6426-447A-A61E-DFD9DB12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CF94D1-1944-4401-BE9F-2DF37FCC2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800681-ECEB-4E27-959E-1A7E02DE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89A9C4-E61F-4062-BB62-4ED3DA9E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FFA8B-4833-4325-986B-72398B3F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930562-2727-4400-87CF-9D51E8C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6AD60-B0D6-460C-818A-4FED6205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F49E8-1D88-4365-A72E-F11D9C94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22E65-313A-44FD-A6F9-3A0C1D52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0C9CE7-9AB3-4DC8-BC88-6D37B907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E8186-E37E-41B5-A383-29889A150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32219D-885F-41DE-AEB9-5E000239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4876EF-0A83-4240-A2D6-F884050F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6E3C4F-8871-4CCA-AA6B-D3D284E5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1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041E1-49E6-44EE-B05D-5C74342C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60A64-02F7-4869-9CC9-0CBE1DF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60D77-83DE-44E7-AE35-929E7A77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9EA0C6-79EE-42D8-8825-C6AEF33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F8B172-0A9C-43FF-A551-D0FA4EDC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40FF26-5105-4C70-95E2-76383CEC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F2EF6-B3F0-40AA-AFB0-D1595D7C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BB4F3-B8E5-4C34-B2DF-7A4F6F97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BEED2-45AD-46A5-8F5F-1C15BC8B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82539-9775-4B90-A561-2226095C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51C312-BEB3-4994-9B92-7E3BCD59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BF5A6-D14F-4437-9FE9-8D0BED81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2D4E9B-822F-4BD7-836A-F3D59685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6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AB25-73A1-46B8-888B-ED7EAFB4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5E1922-3587-4237-8506-225BCE719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D36F5-D03A-4DBA-910A-C53C0C7C4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583F9-038C-4756-8642-D0851683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8BF9C-3986-4869-AEAF-B4E51F6D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44A09-E974-4E45-B992-7631F7B5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5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F9E485-7D4E-4CED-B0D1-EA9130D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41F091-D68A-4BD2-9CAD-FBFF1616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B9365-CD38-447D-952C-4A9853E58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A5A6-9D54-44AC-ABCA-279AFF6E9DEF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3BB71-9F58-4C23-AA78-B71D46FDD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8A045-686A-4353-874C-ECCB84F5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C1D5-40A8-49E7-96E5-F28D3EB23C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6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3C07E-D9C6-4A9A-9D98-7D8493B0C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5400" dirty="0"/>
              <a:t>Card2Brain</a:t>
            </a:r>
            <a:br>
              <a:rPr lang="de-DE" sz="5400" dirty="0"/>
            </a:br>
            <a:r>
              <a:rPr lang="de-DE" sz="3600" dirty="0"/>
              <a:t>Semesterarbeit</a:t>
            </a:r>
            <a:br>
              <a:rPr lang="de-DE" sz="3600" dirty="0"/>
            </a:br>
            <a:r>
              <a:rPr lang="de-DE" sz="3600" dirty="0"/>
              <a:t>CAS OOP 2023</a:t>
            </a:r>
            <a:br>
              <a:rPr lang="de-DE" sz="3600" dirty="0"/>
            </a:br>
            <a:r>
              <a:rPr lang="de-DE" sz="2700" dirty="0"/>
              <a:t>Alexander Studer</a:t>
            </a:r>
            <a:br>
              <a:rPr lang="de-DE" sz="2700" dirty="0"/>
            </a:br>
            <a:r>
              <a:rPr lang="de-DE" sz="2700" dirty="0"/>
              <a:t>Niklaus Hänggi</a:t>
            </a:r>
            <a:br>
              <a:rPr lang="de-DE" sz="2700" dirty="0"/>
            </a:br>
            <a:r>
              <a:rPr lang="de-DE" sz="2700" dirty="0"/>
              <a:t>Roman Joller</a:t>
            </a:r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B8C47D-3CA2-D7B3-4112-5E12C93D7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70" y="1948594"/>
            <a:ext cx="3216498" cy="25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0E4FD1-B6B3-6C76-46D9-34130292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Card2Brain </a:t>
            </a:r>
            <a:r>
              <a:rPr lang="de-CH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ist das?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8B487B-C2DF-14C9-0FAD-7E9ABDF4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1" y="1183422"/>
            <a:ext cx="5807529" cy="4491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40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89069-1158-4B77-B281-7D48186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wurde umgesetzt</a:t>
            </a:r>
            <a:endParaRPr lang="de-CH" sz="40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29FEB-0FE2-4781-291C-0404307E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sz="2000" b="1" dirty="0"/>
              <a:t>Grund Anforderungen</a:t>
            </a:r>
          </a:p>
          <a:p>
            <a:r>
              <a:rPr lang="de-CH" sz="2000" dirty="0"/>
              <a:t>1 Benutzer</a:t>
            </a:r>
          </a:p>
          <a:p>
            <a:r>
              <a:rPr lang="de-CH" sz="2000" dirty="0"/>
              <a:t>Karten und neue Kategorien erfassen</a:t>
            </a:r>
          </a:p>
          <a:p>
            <a:r>
              <a:rPr lang="de-CH" sz="2000" dirty="0"/>
              <a:t>Kategorie wählen und lernen</a:t>
            </a:r>
          </a:p>
          <a:p>
            <a:r>
              <a:rPr lang="de-CH" sz="2000" dirty="0"/>
              <a:t>Datenbankanbindung</a:t>
            </a:r>
          </a:p>
          <a:p>
            <a:r>
              <a:rPr lang="de-CH" sz="2000" dirty="0"/>
              <a:t>Repetitionslogik</a:t>
            </a:r>
          </a:p>
          <a:p>
            <a:r>
              <a:rPr lang="de-CH" sz="2000" dirty="0"/>
              <a:t>Rest-Schnittstelle</a:t>
            </a:r>
          </a:p>
          <a:p>
            <a:r>
              <a:rPr lang="de-CH" sz="2000" dirty="0"/>
              <a:t>Frontend</a:t>
            </a:r>
          </a:p>
          <a:p>
            <a:pPr marL="457200" lvl="1"/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55283D15-5B71-C476-1AE2-C58475C804A5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b="1" dirty="0"/>
              <a:t>Erweitere Umsetzung</a:t>
            </a:r>
            <a:endParaRPr lang="de-CH" sz="2000" b="1" dirty="0">
              <a:cs typeface="Calibri"/>
            </a:endParaRPr>
          </a:p>
          <a:p>
            <a:r>
              <a:rPr lang="de-CH" sz="2000" dirty="0"/>
              <a:t>Mehrere Benutzer</a:t>
            </a:r>
            <a:endParaRPr lang="de-CH" sz="2000" dirty="0">
              <a:cs typeface="Calibri"/>
            </a:endParaRPr>
          </a:p>
          <a:p>
            <a:r>
              <a:rPr lang="de-CH" sz="2000" dirty="0"/>
              <a:t>Security mit Login</a:t>
            </a:r>
            <a:endParaRPr lang="de-CH" sz="2000" dirty="0">
              <a:cs typeface="Calibri"/>
            </a:endParaRPr>
          </a:p>
          <a:p>
            <a:r>
              <a:rPr lang="de-CH" sz="2000" dirty="0"/>
              <a:t>Automatisiertes</a:t>
            </a:r>
            <a:r>
              <a:rPr lang="en-US" sz="2000" dirty="0"/>
              <a:t> Deployment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Docker Image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Unit Tests</a:t>
            </a:r>
            <a:endParaRPr lang="en-US" sz="2000" dirty="0">
              <a:cs typeface="Calibri"/>
            </a:endParaRPr>
          </a:p>
          <a:p>
            <a:pPr marL="4572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7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89069-1158-4B77-B281-7D48186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CH" sz="4400" dirty="0"/>
              <a:t>Technologien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18A31-83AC-4C92-BEBE-C346D268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7" y="1540998"/>
            <a:ext cx="7860863" cy="4024884"/>
          </a:xfrm>
        </p:spPr>
        <p:txBody>
          <a:bodyPr anchor="t">
            <a:normAutofit fontScale="25000" lnSpcReduction="20000"/>
          </a:bodyPr>
          <a:lstStyle/>
          <a:p>
            <a:r>
              <a:rPr lang="de-CH" sz="5600" dirty="0"/>
              <a:t>Datenbanken</a:t>
            </a:r>
          </a:p>
          <a:p>
            <a:pPr lvl="1"/>
            <a:r>
              <a:rPr lang="de-CH" sz="5600" dirty="0"/>
              <a:t>H2 in der Entwicklung</a:t>
            </a:r>
          </a:p>
          <a:p>
            <a:pPr lvl="1"/>
            <a:r>
              <a:rPr lang="de-CH" sz="5600" dirty="0"/>
              <a:t>MySQL im Betrieb</a:t>
            </a:r>
          </a:p>
          <a:p>
            <a:r>
              <a:rPr lang="de-CH" sz="5600" dirty="0"/>
              <a:t>Programmierung Backend</a:t>
            </a:r>
          </a:p>
          <a:p>
            <a:pPr lvl="1"/>
            <a:r>
              <a:rPr lang="de-CH" sz="5600" dirty="0"/>
              <a:t>Spring Boot</a:t>
            </a:r>
          </a:p>
          <a:p>
            <a:pPr lvl="1"/>
            <a:r>
              <a:rPr lang="de-CH" sz="5600" dirty="0"/>
              <a:t>JPA</a:t>
            </a:r>
          </a:p>
          <a:p>
            <a:pPr lvl="1"/>
            <a:r>
              <a:rPr lang="de-CH" sz="5600" dirty="0"/>
              <a:t>Lombok</a:t>
            </a:r>
          </a:p>
          <a:p>
            <a:pPr lvl="1"/>
            <a:r>
              <a:rPr lang="de-CH" sz="5600" dirty="0"/>
              <a:t>JUinit</a:t>
            </a:r>
          </a:p>
          <a:p>
            <a:pPr lvl="1"/>
            <a:r>
              <a:rPr lang="de-CH" sz="5600" dirty="0"/>
              <a:t>JWT</a:t>
            </a:r>
          </a:p>
          <a:p>
            <a:pPr lvl="1"/>
            <a:r>
              <a:rPr lang="de-CH" sz="5600" dirty="0"/>
              <a:t>Open-</a:t>
            </a:r>
            <a:r>
              <a:rPr lang="de-CH" sz="5600" dirty="0" err="1"/>
              <a:t>Api</a:t>
            </a:r>
            <a:endParaRPr lang="de-CH" sz="5600" dirty="0"/>
          </a:p>
          <a:p>
            <a:pPr lvl="1"/>
            <a:r>
              <a:rPr lang="de-CH" sz="5600" dirty="0"/>
              <a:t>Swagger</a:t>
            </a:r>
          </a:p>
          <a:p>
            <a:pPr lvl="1"/>
            <a:r>
              <a:rPr lang="en-US" sz="5600" dirty="0"/>
              <a:t>Maven</a:t>
            </a:r>
            <a:endParaRPr lang="de-CH" sz="5600" dirty="0"/>
          </a:p>
          <a:p>
            <a:r>
              <a:rPr lang="de-CH" sz="5600" dirty="0"/>
              <a:t>Frontend</a:t>
            </a:r>
          </a:p>
          <a:p>
            <a:pPr lvl="1"/>
            <a:r>
              <a:rPr lang="de-CH" sz="5600" dirty="0"/>
              <a:t>Angular</a:t>
            </a:r>
          </a:p>
          <a:p>
            <a:pPr lvl="1"/>
            <a:r>
              <a:rPr lang="de-CH" sz="5600" dirty="0"/>
              <a:t>Angular Material</a:t>
            </a:r>
          </a:p>
          <a:p>
            <a:pPr lvl="1"/>
            <a:r>
              <a:rPr lang="de-CH" sz="5600" dirty="0"/>
              <a:t>Bootstrap</a:t>
            </a:r>
          </a:p>
          <a:p>
            <a:pPr lvl="1"/>
            <a:r>
              <a:rPr lang="de-CH" sz="5600" dirty="0"/>
              <a:t>NPM</a:t>
            </a:r>
          </a:p>
          <a:p>
            <a:pPr lvl="1"/>
            <a:r>
              <a:rPr lang="de-CH" sz="5600" dirty="0"/>
              <a:t>Hammer JS</a:t>
            </a:r>
          </a:p>
          <a:p>
            <a:r>
              <a:rPr lang="en-US" sz="5600" dirty="0"/>
              <a:t>Deployment</a:t>
            </a:r>
          </a:p>
          <a:p>
            <a:pPr lvl="1"/>
            <a:r>
              <a:rPr lang="en-US" sz="5600" dirty="0"/>
              <a:t>GitHub</a:t>
            </a:r>
          </a:p>
          <a:p>
            <a:pPr lvl="1"/>
            <a:r>
              <a:rPr lang="de-CH" sz="5600" dirty="0"/>
              <a:t>Docker</a:t>
            </a:r>
          </a:p>
          <a:p>
            <a:pPr lvl="1"/>
            <a:r>
              <a:rPr lang="de-CH" sz="5600" dirty="0"/>
              <a:t>Ubuntu</a:t>
            </a:r>
          </a:p>
          <a:p>
            <a:endParaRPr lang="de-DE" sz="1500" dirty="0"/>
          </a:p>
        </p:txBody>
      </p:sp>
      <p:pic>
        <p:nvPicPr>
          <p:cNvPr id="1034" name="Picture 10" descr="Dependency management and Maven – Emmanouil Gkatziouras">
            <a:extLst>
              <a:ext uri="{FF2B5EF4-FFF2-40B4-BE49-F238E27FC236}">
                <a16:creationId xmlns:a16="http://schemas.microsoft.com/office/drawing/2014/main" id="{F3581A38-CF0B-497E-8ADB-7AE046BDA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2" t="16585" r="39204"/>
          <a:stretch/>
        </p:blipFill>
        <p:spPr bwMode="auto">
          <a:xfrm>
            <a:off x="9729360" y="3478887"/>
            <a:ext cx="489829" cy="6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01087481">
            <a:extLst>
              <a:ext uri="{FF2B5EF4-FFF2-40B4-BE49-F238E27FC236}">
                <a16:creationId xmlns:a16="http://schemas.microsoft.com/office/drawing/2014/main" id="{BCB76D59-CE4E-467C-733E-DD3E19C36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3" y="1718922"/>
            <a:ext cx="1057275" cy="549275"/>
          </a:xfrm>
          <a:prstGeom prst="rect">
            <a:avLst/>
          </a:prstGeom>
        </p:spPr>
      </p:pic>
      <p:pic>
        <p:nvPicPr>
          <p:cNvPr id="5" name="Picture 1207917568">
            <a:extLst>
              <a:ext uri="{FF2B5EF4-FFF2-40B4-BE49-F238E27FC236}">
                <a16:creationId xmlns:a16="http://schemas.microsoft.com/office/drawing/2014/main" id="{47A7D897-D86F-2EB5-6CF1-F0A63B06BC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18" y="1748747"/>
            <a:ext cx="886460" cy="485140"/>
          </a:xfrm>
          <a:prstGeom prst="rect">
            <a:avLst/>
          </a:prstGeom>
        </p:spPr>
      </p:pic>
      <p:pic>
        <p:nvPicPr>
          <p:cNvPr id="7" name="Picture 1994113589">
            <a:extLst>
              <a:ext uri="{FF2B5EF4-FFF2-40B4-BE49-F238E27FC236}">
                <a16:creationId xmlns:a16="http://schemas.microsoft.com/office/drawing/2014/main" id="{1024FBCB-2D77-A4D7-B7C6-423A773C08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70" y="2849182"/>
            <a:ext cx="657225" cy="657225"/>
          </a:xfrm>
          <a:prstGeom prst="rect">
            <a:avLst/>
          </a:prstGeom>
        </p:spPr>
      </p:pic>
      <p:pic>
        <p:nvPicPr>
          <p:cNvPr id="9" name="Picture 1142800574">
            <a:extLst>
              <a:ext uri="{FF2B5EF4-FFF2-40B4-BE49-F238E27FC236}">
                <a16:creationId xmlns:a16="http://schemas.microsoft.com/office/drawing/2014/main" id="{3FEA7934-E093-1E57-0CFF-D4FBD182ED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37" y="3352861"/>
            <a:ext cx="695325" cy="695325"/>
          </a:xfrm>
          <a:prstGeom prst="rect">
            <a:avLst/>
          </a:prstGeom>
        </p:spPr>
      </p:pic>
      <p:pic>
        <p:nvPicPr>
          <p:cNvPr id="11" name="Picture 7494394">
            <a:extLst>
              <a:ext uri="{FF2B5EF4-FFF2-40B4-BE49-F238E27FC236}">
                <a16:creationId xmlns:a16="http://schemas.microsoft.com/office/drawing/2014/main" id="{6A823183-B2B0-F133-ACFB-4E588956ED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14"/>
          <a:stretch/>
        </p:blipFill>
        <p:spPr bwMode="auto">
          <a:xfrm>
            <a:off x="5005070" y="2970693"/>
            <a:ext cx="638175" cy="549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739414634">
            <a:extLst>
              <a:ext uri="{FF2B5EF4-FFF2-40B4-BE49-F238E27FC236}">
                <a16:creationId xmlns:a16="http://schemas.microsoft.com/office/drawing/2014/main" id="{05279C7D-60EC-EF42-8873-2EF297B3FE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96" y="3478887"/>
            <a:ext cx="704850" cy="702310"/>
          </a:xfrm>
          <a:prstGeom prst="rect">
            <a:avLst/>
          </a:prstGeom>
        </p:spPr>
      </p:pic>
      <p:pic>
        <p:nvPicPr>
          <p:cNvPr id="13" name="Picture 897652438">
            <a:extLst>
              <a:ext uri="{FF2B5EF4-FFF2-40B4-BE49-F238E27FC236}">
                <a16:creationId xmlns:a16="http://schemas.microsoft.com/office/drawing/2014/main" id="{AEE945EE-7EC2-9F6D-8409-9C52F00FA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12" y="4464438"/>
            <a:ext cx="846973" cy="674658"/>
          </a:xfrm>
          <a:prstGeom prst="rect">
            <a:avLst/>
          </a:prstGeom>
        </p:spPr>
      </p:pic>
      <p:pic>
        <p:nvPicPr>
          <p:cNvPr id="14" name="Picture 931880692">
            <a:extLst>
              <a:ext uri="{FF2B5EF4-FFF2-40B4-BE49-F238E27FC236}">
                <a16:creationId xmlns:a16="http://schemas.microsoft.com/office/drawing/2014/main" id="{23CF19F4-999C-2ACB-3DF3-2A77DD5FB9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11" y="4466349"/>
            <a:ext cx="666750" cy="706755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298F5776-FA55-D8EA-6FA4-5B2C648264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27" y="4432341"/>
            <a:ext cx="666115" cy="72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32841011">
            <a:extLst>
              <a:ext uri="{FF2B5EF4-FFF2-40B4-BE49-F238E27FC236}">
                <a16:creationId xmlns:a16="http://schemas.microsoft.com/office/drawing/2014/main" id="{71B64FDF-30E4-13CA-28A0-EB1551414A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63" y="5551093"/>
            <a:ext cx="700572" cy="682026"/>
          </a:xfrm>
          <a:prstGeom prst="rect">
            <a:avLst/>
          </a:prstGeom>
        </p:spPr>
      </p:pic>
      <p:pic>
        <p:nvPicPr>
          <p:cNvPr id="17" name="Picture 850196301">
            <a:extLst>
              <a:ext uri="{FF2B5EF4-FFF2-40B4-BE49-F238E27FC236}">
                <a16:creationId xmlns:a16="http://schemas.microsoft.com/office/drawing/2014/main" id="{91BCB7E8-89E1-5BBD-EA3F-E0C3122D319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03" y="5612016"/>
            <a:ext cx="929512" cy="682026"/>
          </a:xfrm>
          <a:prstGeom prst="rect">
            <a:avLst/>
          </a:prstGeom>
        </p:spPr>
      </p:pic>
      <p:pic>
        <p:nvPicPr>
          <p:cNvPr id="18" name="Picture 1311048139">
            <a:extLst>
              <a:ext uri="{FF2B5EF4-FFF2-40B4-BE49-F238E27FC236}">
                <a16:creationId xmlns:a16="http://schemas.microsoft.com/office/drawing/2014/main" id="{2B4FA514-AB55-9FCE-8B0A-8F1E1CB855F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612" y="5551093"/>
            <a:ext cx="733425" cy="733425"/>
          </a:xfrm>
          <a:prstGeom prst="rect">
            <a:avLst/>
          </a:prstGeom>
        </p:spPr>
      </p:pic>
      <p:pic>
        <p:nvPicPr>
          <p:cNvPr id="19" name="Grafik 18" descr="Npm Logos">
            <a:extLst>
              <a:ext uri="{FF2B5EF4-FFF2-40B4-BE49-F238E27FC236}">
                <a16:creationId xmlns:a16="http://schemas.microsoft.com/office/drawing/2014/main" id="{ECECE18E-FAF9-5757-357A-C5EEB0AAF74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68" y="4404592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9" descr="Lombok Annotations Support for VS Code - Visual Studio Marketplace">
            <a:extLst>
              <a:ext uri="{FF2B5EF4-FFF2-40B4-BE49-F238E27FC236}">
                <a16:creationId xmlns:a16="http://schemas.microsoft.com/office/drawing/2014/main" id="{89D46E43-5526-5CAA-97DE-7319B7D353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20" y="2752447"/>
            <a:ext cx="726440" cy="72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4AD9F4B-295D-6119-D5D4-57524091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504" y="1076994"/>
            <a:ext cx="941084" cy="9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B88C8A-AB35-C86A-F261-B546C2CD2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46" y="1893386"/>
            <a:ext cx="710291" cy="6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495B9A9-00F2-096F-C42E-81AC1A534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1" t="-1822" r="25896" b="1822"/>
          <a:stretch/>
        </p:blipFill>
        <p:spPr bwMode="auto">
          <a:xfrm>
            <a:off x="9332843" y="5152008"/>
            <a:ext cx="790161" cy="8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97652438">
            <a:extLst>
              <a:ext uri="{FF2B5EF4-FFF2-40B4-BE49-F238E27FC236}">
                <a16:creationId xmlns:a16="http://schemas.microsoft.com/office/drawing/2014/main" id="{6467C72A-B5D2-B5BA-8282-86EEEFC7D8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55" y="4458300"/>
            <a:ext cx="846973" cy="674658"/>
          </a:xfrm>
          <a:prstGeom prst="rect">
            <a:avLst/>
          </a:prstGeom>
        </p:spPr>
      </p:pic>
      <p:pic>
        <p:nvPicPr>
          <p:cNvPr id="26" name="Picture 7">
            <a:extLst>
              <a:ext uri="{FF2B5EF4-FFF2-40B4-BE49-F238E27FC236}">
                <a16:creationId xmlns:a16="http://schemas.microsoft.com/office/drawing/2014/main" id="{42141B3E-6718-27D8-30F4-2187679262F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70" y="4426203"/>
            <a:ext cx="666115" cy="725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50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89069-1158-4B77-B281-7D48186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CH" sz="4400" dirty="0"/>
              <a:t>Herausforderungen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18A31-83AC-4C92-BEBE-C346D268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8" y="1819656"/>
            <a:ext cx="2303869" cy="4024884"/>
          </a:xfrm>
        </p:spPr>
        <p:txBody>
          <a:bodyPr anchor="t">
            <a:normAutofit/>
          </a:bodyPr>
          <a:lstStyle/>
          <a:p>
            <a:r>
              <a:rPr lang="de-DE" sz="2000" dirty="0"/>
              <a:t>Lombok</a:t>
            </a:r>
          </a:p>
          <a:p>
            <a:r>
              <a:rPr lang="de-DE" sz="2000" dirty="0"/>
              <a:t>DTO und DBO</a:t>
            </a:r>
          </a:p>
          <a:p>
            <a:r>
              <a:rPr lang="en-US" sz="2000" dirty="0"/>
              <a:t>Javadoc</a:t>
            </a:r>
          </a:p>
          <a:p>
            <a:r>
              <a:rPr lang="de-DE" sz="2000" dirty="0"/>
              <a:t>Tests</a:t>
            </a:r>
          </a:p>
          <a:p>
            <a:r>
              <a:rPr lang="de-DE" sz="2000" dirty="0"/>
              <a:t>Rest Schnittstelle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352EA0-819B-46B8-9D0B-2D80C0C62FBB}"/>
              </a:ext>
            </a:extLst>
          </p:cNvPr>
          <p:cNvSpPr/>
          <p:nvPr/>
        </p:nvSpPr>
        <p:spPr>
          <a:xfrm>
            <a:off x="4724838" y="2019758"/>
            <a:ext cx="2992698" cy="641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37C9310-D671-8283-D92D-F1893F24C8EE}"/>
              </a:ext>
            </a:extLst>
          </p:cNvPr>
          <p:cNvSpPr/>
          <p:nvPr/>
        </p:nvSpPr>
        <p:spPr>
          <a:xfrm>
            <a:off x="4724838" y="2958542"/>
            <a:ext cx="2992698" cy="641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Mapper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2C6F3E-14C3-6889-8DEB-DFD69C7FF506}"/>
              </a:ext>
            </a:extLst>
          </p:cNvPr>
          <p:cNvSpPr/>
          <p:nvPr/>
        </p:nvSpPr>
        <p:spPr>
          <a:xfrm>
            <a:off x="4724838" y="3969487"/>
            <a:ext cx="2992698" cy="641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Service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27E623E-7598-B013-58E7-E2AFDBDA4A03}"/>
              </a:ext>
            </a:extLst>
          </p:cNvPr>
          <p:cNvSpPr/>
          <p:nvPr/>
        </p:nvSpPr>
        <p:spPr>
          <a:xfrm>
            <a:off x="4724838" y="4980432"/>
            <a:ext cx="2992698" cy="641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Repository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9C93E9D-A8A2-3CDC-8D24-F069A21ED6BD}"/>
              </a:ext>
            </a:extLst>
          </p:cNvPr>
          <p:cNvSpPr/>
          <p:nvPr/>
        </p:nvSpPr>
        <p:spPr>
          <a:xfrm>
            <a:off x="8117261" y="2019758"/>
            <a:ext cx="786384" cy="117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DTO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F88F96-C9B8-115C-8904-0C0A51B709D0}"/>
              </a:ext>
            </a:extLst>
          </p:cNvPr>
          <p:cNvSpPr/>
          <p:nvPr/>
        </p:nvSpPr>
        <p:spPr>
          <a:xfrm>
            <a:off x="8117261" y="3337560"/>
            <a:ext cx="786384" cy="229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DBO</a:t>
            </a:r>
          </a:p>
        </p:txBody>
      </p:sp>
    </p:spTree>
    <p:extLst>
      <p:ext uri="{BB962C8B-B14F-4D97-AF65-F5344CB8AC3E}">
        <p14:creationId xmlns:p14="http://schemas.microsoft.com/office/powerpoint/2010/main" val="248572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89069-1158-4B77-B281-7D48186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CH" dirty="0"/>
              <a:t>Spezielles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9AE7251-7B7E-47B0-BB51-124E7EABE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340081"/>
              </p:ext>
            </p:extLst>
          </p:nvPr>
        </p:nvGraphicFramePr>
        <p:xfrm>
          <a:off x="269404" y="1653998"/>
          <a:ext cx="10910203" cy="448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50E1D08-6B26-E5E4-8F17-F92162FE4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60" y="2397491"/>
            <a:ext cx="2598681" cy="18210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03C124C6-AD8D-4E17-8921-BC1F546172C8}"/>
              </a:ext>
            </a:extLst>
          </p:cNvPr>
          <p:cNvSpPr/>
          <p:nvPr/>
        </p:nvSpPr>
        <p:spPr>
          <a:xfrm rot="718339">
            <a:off x="9915970" y="2515605"/>
            <a:ext cx="501274" cy="20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848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89069-1158-4B77-B281-7D48186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0AE43-57C4-DE21-AB22-E23C1BBFF6BB}"/>
              </a:ext>
            </a:extLst>
          </p:cNvPr>
          <p:cNvSpPr txBox="1">
            <a:spLocks/>
          </p:cNvSpPr>
          <p:nvPr/>
        </p:nvSpPr>
        <p:spPr>
          <a:xfrm>
            <a:off x="5226003" y="1412489"/>
            <a:ext cx="599444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87 Java Klassen im Backend</a:t>
            </a:r>
          </a:p>
          <a:p>
            <a:r>
              <a:rPr lang="de-CH" dirty="0"/>
              <a:t>3809 Zeilen Code im Backend</a:t>
            </a:r>
          </a:p>
          <a:p>
            <a:r>
              <a:rPr lang="de-CH" dirty="0"/>
              <a:t>35 Type-</a:t>
            </a:r>
            <a:r>
              <a:rPr lang="de-CH" dirty="0" err="1"/>
              <a:t>Script</a:t>
            </a:r>
            <a:r>
              <a:rPr lang="de-CH" dirty="0"/>
              <a:t> Dateien im Frontend</a:t>
            </a:r>
          </a:p>
          <a:p>
            <a:r>
              <a:rPr lang="de-CH" dirty="0"/>
              <a:t>1441 Zeilen Type-</a:t>
            </a:r>
            <a:r>
              <a:rPr lang="de-CH" dirty="0" err="1"/>
              <a:t>Script</a:t>
            </a:r>
            <a:r>
              <a:rPr lang="de-CH" dirty="0"/>
              <a:t> Code im Frontend</a:t>
            </a:r>
          </a:p>
          <a:p>
            <a:r>
              <a:rPr lang="de-CH" dirty="0"/>
              <a:t>111 Tests</a:t>
            </a:r>
          </a:p>
          <a:p>
            <a:r>
              <a:rPr lang="de-CH" dirty="0"/>
              <a:t>91 % Testabdeckung</a:t>
            </a:r>
          </a:p>
          <a:p>
            <a:r>
              <a:rPr lang="de-CH" dirty="0"/>
              <a:t>Automatisierte Postman-Tests</a:t>
            </a:r>
          </a:p>
          <a:p>
            <a:r>
              <a:rPr lang="de-CH"/>
              <a:t>727 </a:t>
            </a:r>
            <a:r>
              <a:rPr lang="de-CH" dirty="0"/>
              <a:t>+ 85 </a:t>
            </a:r>
            <a:r>
              <a:rPr lang="en-US" dirty="0"/>
              <a:t>Commits </a:t>
            </a:r>
          </a:p>
          <a:p>
            <a:r>
              <a:rPr lang="de-CH" dirty="0">
                <a:cs typeface="Calibri" panose="020F0502020204030204"/>
              </a:rPr>
              <a:t>250 – 300 h</a:t>
            </a:r>
          </a:p>
          <a:p>
            <a:pPr lvl="1"/>
            <a:endParaRPr lang="de-CH" dirty="0">
              <a:cs typeface="Calibri" panose="020F0502020204030204"/>
            </a:endParaRPr>
          </a:p>
          <a:p>
            <a:endParaRPr lang="de-CH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3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Noch Fragen Männchen">
            <a:extLst>
              <a:ext uri="{FF2B5EF4-FFF2-40B4-BE49-F238E27FC236}">
                <a16:creationId xmlns:a16="http://schemas.microsoft.com/office/drawing/2014/main" id="{E9069481-25E8-919C-52CF-098055DC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545819"/>
            <a:ext cx="45148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9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3df7bb-176f-4929-901c-1a527cd34fc0">
      <Terms xmlns="http://schemas.microsoft.com/office/infopath/2007/PartnerControls"/>
    </lcf76f155ced4ddcb4097134ff3c332f>
    <TaxCatchAll xmlns="9cd913bd-94a7-42a6-9779-a12eb41c6e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E7DEF88F658D42B2FCFAB2838045D1" ma:contentTypeVersion="10" ma:contentTypeDescription="Ein neues Dokument erstellen." ma:contentTypeScope="" ma:versionID="e073f9f34a194c1dd71510988032a263">
  <xsd:schema xmlns:xsd="http://www.w3.org/2001/XMLSchema" xmlns:xs="http://www.w3.org/2001/XMLSchema" xmlns:p="http://schemas.microsoft.com/office/2006/metadata/properties" xmlns:ns2="3e3df7bb-176f-4929-901c-1a527cd34fc0" xmlns:ns3="9cd913bd-94a7-42a6-9779-a12eb41c6eda" targetNamespace="http://schemas.microsoft.com/office/2006/metadata/properties" ma:root="true" ma:fieldsID="1f39fe71c8aaa6fccc58a6948f8d076a" ns2:_="" ns3:_="">
    <xsd:import namespace="3e3df7bb-176f-4929-901c-1a527cd34fc0"/>
    <xsd:import namespace="9cd913bd-94a7-42a6-9779-a12eb41c6e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df7bb-176f-4929-901c-1a527cd34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13bd-94a7-42a6-9779-a12eb41c6e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ef4b023-f977-4f02-95a0-aede118f793d}" ma:internalName="TaxCatchAll" ma:showField="CatchAllData" ma:web="9cd913bd-94a7-42a6-9779-a12eb41c6e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8B440-7009-4EF9-ADF5-F4C3D695D6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59AE2F-5192-4B1A-8E9A-E9ADED53982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e3df7bb-176f-4929-901c-1a527cd34fc0"/>
    <ds:schemaRef ds:uri="http://purl.org/dc/elements/1.1/"/>
    <ds:schemaRef ds:uri="http://schemas.microsoft.com/office/2006/metadata/properties"/>
    <ds:schemaRef ds:uri="9cd913bd-94a7-42a6-9779-a12eb41c6e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300564-A1EC-4B66-A716-D5231E795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df7bb-176f-4929-901c-1a527cd34fc0"/>
    <ds:schemaRef ds:uri="9cd913bd-94a7-42a6-9779-a12eb41c6e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Card2Brain Semesterarbeit CAS OOP 2023 Alexander Studer Niklaus Hänggi Roman Joller</vt:lpstr>
      <vt:lpstr>Card2Brain Was ist das?</vt:lpstr>
      <vt:lpstr>Was wurde umgesetzt</vt:lpstr>
      <vt:lpstr>Technologien</vt:lpstr>
      <vt:lpstr>Herausforderungen</vt:lpstr>
      <vt:lpstr>Spezielles</vt:lpstr>
      <vt:lpstr>Inhalt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Card2Brain</dc:title>
  <dc:creator>Niklaus Hänggi</dc:creator>
  <cp:lastModifiedBy>Hänggi Niklaus (haengnik)</cp:lastModifiedBy>
  <cp:revision>5</cp:revision>
  <dcterms:created xsi:type="dcterms:W3CDTF">2022-11-29T08:03:49Z</dcterms:created>
  <dcterms:modified xsi:type="dcterms:W3CDTF">2023-02-03T10:41:12Z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2022-11-29T08:03:49Z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2852c557-b585-4a53-a15a-50b3049bed20</vt:lpwstr>
  </property>
  <property fmtid="{D5CDD505-2E9C-101B-9397-08002B2CF9AE}" pid="8" name="MSIP_Label_2988f0a4-524a-45f2-829d-417725fa4957_ContentBits">
    <vt:lpwstr>0</vt:lpwstr>
  </property>
  <property fmtid="{D5CDD505-2E9C-101B-9397-08002B2CF9AE}" pid="9" name="ContentTypeId">
    <vt:lpwstr>0x010100FFE7DEF88F658D42B2FCFAB2838045D1</vt:lpwstr>
  </property>
  <property fmtid="{D5CDD505-2E9C-101B-9397-08002B2CF9AE}" pid="10" name="MediaServiceImageTags">
    <vt:lpwstr/>
  </property>
</Properties>
</file>