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1025"/>
          <p:cNvSpPr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t>Click to edit Master title style</a:t>
            </a:r>
          </a:p>
        </p:txBody>
      </p:sp>
      <p:sp>
        <p:nvSpPr>
          <p:cNvPr id="1027" name="Text Placeholder 1026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1027"/>
          <p:cNvSpPr/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29" name="Footer Placeholder 1028"/>
          <p:cNvSpPr/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Slide Number Placeholder 1029"/>
          <p:cNvSpPr/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680"/>
            <a:ext cx="9144000" cy="1291590"/>
          </a:xfrm>
        </p:spPr>
        <p:txBody>
          <a:bodyPr/>
          <a:lstStyle/>
          <a:p>
            <a:r>
              <a:rPr lang="es-ES" altLang="en-US" dirty="0"/>
              <a:t>Semantic web and linked data</a:t>
            </a:r>
            <a:br>
              <a:rPr lang="es-ES" altLang="en-US" dirty="0"/>
            </a:br>
            <a:endParaRPr lang="es-ES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018665"/>
            <a:ext cx="9144000" cy="4126230"/>
          </a:xfrm>
        </p:spPr>
        <p:txBody>
          <a:bodyPr/>
          <a:lstStyle/>
          <a:p>
            <a:pPr algn="r"/>
            <a:endParaRPr lang="es-ES" altLang="en-US"/>
          </a:p>
          <a:p>
            <a:pPr algn="ctr"/>
            <a:endParaRPr lang="es-ES" altLang="en-US"/>
          </a:p>
          <a:p>
            <a:pPr algn="ctr"/>
            <a:r>
              <a:rPr lang="es-ES" altLang="en-US" sz="4400"/>
              <a:t>Group 01</a:t>
            </a:r>
            <a:endParaRPr lang="es-ES" altLang="en-US" sz="4400"/>
          </a:p>
          <a:p>
            <a:pPr algn="r"/>
            <a:endParaRPr lang="es-ES" altLang="en-US" sz="4400"/>
          </a:p>
          <a:p>
            <a:pPr algn="r"/>
            <a:endParaRPr lang="es-ES" altLang="en-US"/>
          </a:p>
          <a:p>
            <a:pPr algn="r"/>
            <a:r>
              <a:rPr lang="es-ES" altLang="en-US"/>
              <a:t>Antonio Hermose de Mingo</a:t>
            </a:r>
            <a:endParaRPr lang="es-ES" altLang="en-US"/>
          </a:p>
          <a:p>
            <a:pPr algn="r"/>
            <a:r>
              <a:rPr lang="es-ES" altLang="en-US"/>
              <a:t>Jose Daniel Jimenez Delgado</a:t>
            </a:r>
            <a:endParaRPr lang="es-ES" altLang="en-US"/>
          </a:p>
          <a:p>
            <a:pPr algn="r"/>
            <a:r>
              <a:rPr lang="es-ES" altLang="en-US"/>
              <a:t>Pablo Santamaría Cirac</a:t>
            </a:r>
            <a:endParaRPr lang="es-ES" altLang="en-US"/>
          </a:p>
          <a:p>
            <a:pPr algn="r"/>
            <a:r>
              <a:rPr lang="es-ES" altLang="en-US"/>
              <a:t>Gonzalo Santamaría de Paredes</a:t>
            </a:r>
            <a:endParaRPr lang="es-ES" altLang="en-US"/>
          </a:p>
          <a:p>
            <a:pPr algn="r"/>
            <a:r>
              <a:rPr lang="es-ES" altLang="en-US"/>
              <a:t>Alejandro Vizcaino Alemany</a:t>
            </a:r>
            <a:endParaRPr lang="es-ES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s-ES" altLang="en-US"/>
              <a:t>Assignment 1</a:t>
            </a:r>
            <a:endParaRPr lang="es-ES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s-ES" altLang="en-US"/>
              <a:t>Public Schools Madrid</a:t>
            </a:r>
            <a:endParaRPr lang="es-ES" altLang="en-US"/>
          </a:p>
          <a:p>
            <a:r>
              <a:rPr lang="es-ES" altLang="en-US"/>
              <a:t>Open Data License</a:t>
            </a:r>
            <a:endParaRPr lang="es-ES" altLang="en-US"/>
          </a:p>
        </p:txBody>
      </p:sp>
      <p:pic>
        <p:nvPicPr>
          <p:cNvPr id="4" name="Content Placeholder 3" descr="colegio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2495550" y="2789555"/>
            <a:ext cx="7200265" cy="361188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s-ES" altLang="en-US"/>
              <a:t>Assignmet 2</a:t>
            </a:r>
            <a:endParaRPr lang="es-ES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10648950" cy="4526280"/>
          </a:xfrm>
        </p:spPr>
        <p:txBody>
          <a:bodyPr/>
          <a:p>
            <a:r>
              <a:rPr lang="es-ES" altLang="en-US"/>
              <a:t>Propose Ontology</a:t>
            </a:r>
            <a:endParaRPr lang="es-ES" altLang="en-US"/>
          </a:p>
          <a:p>
            <a:r>
              <a:rPr lang="es-ES" altLang="en-US"/>
              <a:t>Naming strategy:</a:t>
            </a:r>
            <a:endParaRPr lang="es-ES" altLang="en-US"/>
          </a:p>
          <a:p>
            <a:pPr lvl="1"/>
            <a:r>
              <a:rPr lang="es-ES" altLang="en-US"/>
              <a:t>http://handsOn.org/Group1</a:t>
            </a:r>
            <a:endParaRPr lang="es-ES" altLang="en-US"/>
          </a:p>
          <a:p>
            <a:pPr lvl="1"/>
            <a:r>
              <a:rPr lang="es-ES" altLang="en-US"/>
              <a:t>http://handsOn.org/GroupResource</a:t>
            </a:r>
            <a:endParaRPr lang="es-ES" altLang="en-US"/>
          </a:p>
        </p:txBody>
      </p:sp>
      <p:pic>
        <p:nvPicPr>
          <p:cNvPr id="4" name="Content Placeholder 3" descr="clases ontologia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1065530" y="4167505"/>
            <a:ext cx="3206750" cy="1452245"/>
          </a:xfrm>
          <a:prstGeom prst="rect">
            <a:avLst/>
          </a:prstGeom>
        </p:spPr>
      </p:pic>
      <p:pic>
        <p:nvPicPr>
          <p:cNvPr id="5" name="Picture 4" descr="DataProperties Ontologia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2760" y="1353185"/>
            <a:ext cx="2499360" cy="4151630"/>
          </a:xfrm>
          <a:prstGeom prst="rect">
            <a:avLst/>
          </a:prstGeom>
        </p:spPr>
      </p:pic>
      <p:pic>
        <p:nvPicPr>
          <p:cNvPr id="6" name="Picture 5" descr="ObjectProperties Ontologia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5005" y="4167505"/>
            <a:ext cx="3221990" cy="105156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s-ES" altLang="en-US"/>
              <a:t>Assignment 3</a:t>
            </a:r>
            <a:endParaRPr lang="es-E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s-ES" altLang="en-US"/>
              <a:t>Fix data</a:t>
            </a:r>
            <a:endParaRPr lang="es-ES" altLang="en-US"/>
          </a:p>
          <a:p>
            <a:r>
              <a:rPr lang="es-ES" altLang="en-US"/>
              <a:t>Create RDF</a:t>
            </a:r>
            <a:endParaRPr lang="es-ES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s-ES" altLang="en-US"/>
              <a:t>Assignment 4</a:t>
            </a:r>
            <a:endParaRPr lang="es-E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s-ES" altLang="en-US"/>
              <a:t>Data linking</a:t>
            </a:r>
            <a:endParaRPr lang="es-ES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s-ES" altLang="en-US"/>
              <a:t>Assignment 5</a:t>
            </a:r>
            <a:endParaRPr lang="es-E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s-ES" altLang="en-US"/>
              <a:t>Update with existing ontologies</a:t>
            </a:r>
            <a:endParaRPr lang="es-ES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s-ES" altLang="en-US"/>
              <a:t>Conclussions</a:t>
            </a:r>
            <a:endParaRPr lang="es-E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s-ES" altLang="en-US"/>
              <a:t>Wide project</a:t>
            </a:r>
            <a:endParaRPr lang="es-ES" altLang="en-US"/>
          </a:p>
          <a:p>
            <a:r>
              <a:rPr lang="es-ES" altLang="en-US"/>
              <a:t>Usefull real life applications</a:t>
            </a:r>
            <a:endParaRPr lang="es-ES" altLang="en-US"/>
          </a:p>
          <a:p>
            <a:pPr marL="0" indent="0">
              <a:buNone/>
            </a:pPr>
            <a:endParaRPr lang="es-ES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467</Words>
  <Application>WPS Presentation</Application>
  <PresentationFormat>Widescreen</PresentationFormat>
  <Paragraphs>43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6" baseType="lpstr">
      <vt:lpstr>Arial</vt:lpstr>
      <vt:lpstr>SimSun</vt:lpstr>
      <vt:lpstr>Wingdings</vt:lpstr>
      <vt:lpstr>Microsoft YaHei</vt:lpstr>
      <vt:lpstr/>
      <vt:lpstr>Arial Unicode MS</vt:lpstr>
      <vt:lpstr>Calibri</vt:lpstr>
      <vt:lpstr>Courant</vt:lpstr>
      <vt:lpstr>Default Design</vt:lpstr>
      <vt:lpstr>Semantic web and linked data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Semantic web and linked data </dc:title>
  <dc:creator>Gonzalo</dc:creator>
  <cp:lastModifiedBy>Gonzalo</cp:lastModifiedBy>
  <cp:revision>4</cp:revision>
  <dcterms:created xsi:type="dcterms:W3CDTF">2018-12-09T15:38:00Z</dcterms:created>
  <dcterms:modified xsi:type="dcterms:W3CDTF">2018-12-10T15:14:15Z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1033-10.2.0.6020</vt:lpwstr>
  </property>
</Properties>
</file>