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617166-617E-4784-B28E-1F41FD1EC7E7}" v="87" dt="2021-07-27T01:16:56.380"/>
    <p1510:client id="{2EFAB895-A537-50DA-3714-847A55968D02}" v="143" dt="2021-07-27T15:07:13.130"/>
    <p1510:client id="{9F2497A7-D7E4-09E2-6249-508666DE7AA4}" v="4" dt="2021-07-27T01:17:58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SANDER VIEIRA JUNIOR" userId="S::alexsander.junior@prof.sc.senac.br::6265a5d1-f70f-46f7-9a8d-a475e5fa4343" providerId="AD" clId="Web-{9F2497A7-D7E4-09E2-6249-508666DE7AA4}"/>
    <pc:docChg chg="modSld">
      <pc:chgData name="ALEXSANDER VIEIRA JUNIOR" userId="S::alexsander.junior@prof.sc.senac.br::6265a5d1-f70f-46f7-9a8d-a475e5fa4343" providerId="AD" clId="Web-{9F2497A7-D7E4-09E2-6249-508666DE7AA4}" dt="2021-07-27T01:17:57.709" v="2" actId="20577"/>
      <pc:docMkLst>
        <pc:docMk/>
      </pc:docMkLst>
      <pc:sldChg chg="modSp">
        <pc:chgData name="ALEXSANDER VIEIRA JUNIOR" userId="S::alexsander.junior@prof.sc.senac.br::6265a5d1-f70f-46f7-9a8d-a475e5fa4343" providerId="AD" clId="Web-{9F2497A7-D7E4-09E2-6249-508666DE7AA4}" dt="2021-07-27T01:17:57.709" v="2" actId="20577"/>
        <pc:sldMkLst>
          <pc:docMk/>
          <pc:sldMk cId="1740452331" sldId="259"/>
        </pc:sldMkLst>
        <pc:graphicFrameChg chg="modGraphic">
          <ac:chgData name="ALEXSANDER VIEIRA JUNIOR" userId="S::alexsander.junior@prof.sc.senac.br::6265a5d1-f70f-46f7-9a8d-a475e5fa4343" providerId="AD" clId="Web-{9F2497A7-D7E4-09E2-6249-508666DE7AA4}" dt="2021-07-27T01:17:57.709" v="2" actId="20577"/>
          <ac:graphicFrameMkLst>
            <pc:docMk/>
            <pc:sldMk cId="1740452331" sldId="259"/>
            <ac:graphicFrameMk id="14" creationId="{B1518672-9121-4871-9196-416127D8080E}"/>
          </ac:graphicFrameMkLst>
        </pc:graphicFrameChg>
      </pc:sldChg>
    </pc:docChg>
  </pc:docChgLst>
  <pc:docChgLst>
    <pc:chgData name="ALEXSANDER VIEIRA JUNIOR" userId="S::alexsander.junior@prof.sc.senac.br::6265a5d1-f70f-46f7-9a8d-a475e5fa4343" providerId="AD" clId="Web-{1E617166-617E-4784-B28E-1F41FD1EC7E7}"/>
    <pc:docChg chg="addSld delSld modSld addMainMaster delMainMaster">
      <pc:chgData name="ALEXSANDER VIEIRA JUNIOR" userId="S::alexsander.junior@prof.sc.senac.br::6265a5d1-f70f-46f7-9a8d-a475e5fa4343" providerId="AD" clId="Web-{1E617166-617E-4784-B28E-1F41FD1EC7E7}" dt="2021-07-27T01:16:56.380" v="57"/>
      <pc:docMkLst>
        <pc:docMk/>
      </pc:docMkLst>
      <pc:sldChg chg="addSp delSp modSp mod setBg modClrScheme addAnim delAnim setClrOvrMap chgLayout">
        <pc:chgData name="ALEXSANDER VIEIRA JUNIOR" userId="S::alexsander.junior@prof.sc.senac.br::6265a5d1-f70f-46f7-9a8d-a475e5fa4343" providerId="AD" clId="Web-{1E617166-617E-4784-B28E-1F41FD1EC7E7}" dt="2021-07-27T01:12:21.188" v="37"/>
        <pc:sldMkLst>
          <pc:docMk/>
          <pc:sldMk cId="2210866551" sldId="256"/>
        </pc:sldMkLst>
        <pc:spChg chg="mod">
          <ac:chgData name="ALEXSANDER VIEIRA JUNIOR" userId="S::alexsander.junior@prof.sc.senac.br::6265a5d1-f70f-46f7-9a8d-a475e5fa4343" providerId="AD" clId="Web-{1E617166-617E-4784-B28E-1F41FD1EC7E7}" dt="2021-07-27T01:12:21.188" v="37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ALEXSANDER VIEIRA JUNIOR" userId="S::alexsander.junior@prof.sc.senac.br::6265a5d1-f70f-46f7-9a8d-a475e5fa4343" providerId="AD" clId="Web-{1E617166-617E-4784-B28E-1F41FD1EC7E7}" dt="2021-07-27T01:12:21.188" v="37"/>
          <ac:spMkLst>
            <pc:docMk/>
            <pc:sldMk cId="2210866551" sldId="256"/>
            <ac:spMk id="3" creationId="{00000000-0000-0000-0000-000000000000}"/>
          </ac:spMkLst>
        </pc:spChg>
        <pc:spChg chg="add del">
          <ac:chgData name="ALEXSANDER VIEIRA JUNIOR" userId="S::alexsander.junior@prof.sc.senac.br::6265a5d1-f70f-46f7-9a8d-a475e5fa4343" providerId="AD" clId="Web-{1E617166-617E-4784-B28E-1F41FD1EC7E7}" dt="2021-07-27T01:12:09.813" v="32"/>
          <ac:spMkLst>
            <pc:docMk/>
            <pc:sldMk cId="2210866551" sldId="256"/>
            <ac:spMk id="5" creationId="{1DB043B4-68C6-45B9-82AC-A5800EADB8DB}"/>
          </ac:spMkLst>
        </pc:spChg>
        <pc:spChg chg="add del">
          <ac:chgData name="ALEXSANDER VIEIRA JUNIOR" userId="S::alexsander.junior@prof.sc.senac.br::6265a5d1-f70f-46f7-9a8d-a475e5fa4343" providerId="AD" clId="Web-{1E617166-617E-4784-B28E-1F41FD1EC7E7}" dt="2021-07-27T01:12:09.813" v="32"/>
          <ac:spMkLst>
            <pc:docMk/>
            <pc:sldMk cId="2210866551" sldId="256"/>
            <ac:spMk id="7" creationId="{5337EA23-6703-4C96-9EEB-A408CBDD67BD}"/>
          </ac:spMkLst>
        </pc:spChg>
        <pc:spChg chg="add del">
          <ac:chgData name="ALEXSANDER VIEIRA JUNIOR" userId="S::alexsander.junior@prof.sc.senac.br::6265a5d1-f70f-46f7-9a8d-a475e5fa4343" providerId="AD" clId="Web-{1E617166-617E-4784-B28E-1F41FD1EC7E7}" dt="2021-07-27T01:12:17.829" v="34"/>
          <ac:spMkLst>
            <pc:docMk/>
            <pc:sldMk cId="2210866551" sldId="256"/>
            <ac:spMk id="8" creationId="{26B4480E-B7FF-4481-890E-043A69AE6FE2}"/>
          </ac:spMkLst>
        </pc:spChg>
        <pc:spChg chg="add del">
          <ac:chgData name="ALEXSANDER VIEIRA JUNIOR" userId="S::alexsander.junior@prof.sc.senac.br::6265a5d1-f70f-46f7-9a8d-a475e5fa4343" providerId="AD" clId="Web-{1E617166-617E-4784-B28E-1F41FD1EC7E7}" dt="2021-07-27T01:11:48.453" v="26"/>
          <ac:spMkLst>
            <pc:docMk/>
            <pc:sldMk cId="2210866551" sldId="256"/>
            <ac:spMk id="9" creationId="{D6F5F07B-A917-442C-82D5-5719737E9E68}"/>
          </ac:spMkLst>
        </pc:spChg>
        <pc:spChg chg="add del">
          <ac:chgData name="ALEXSANDER VIEIRA JUNIOR" userId="S::alexsander.junior@prof.sc.senac.br::6265a5d1-f70f-46f7-9a8d-a475e5fa4343" providerId="AD" clId="Web-{1E617166-617E-4784-B28E-1F41FD1EC7E7}" dt="2021-07-27T01:11:48.453" v="26"/>
          <ac:spMkLst>
            <pc:docMk/>
            <pc:sldMk cId="2210866551" sldId="256"/>
            <ac:spMk id="11" creationId="{C6C3E48C-655A-4982-8E73-7FB0D9E650FE}"/>
          </ac:spMkLst>
        </pc:spChg>
        <pc:spChg chg="add del">
          <ac:chgData name="ALEXSANDER VIEIRA JUNIOR" userId="S::alexsander.junior@prof.sc.senac.br::6265a5d1-f70f-46f7-9a8d-a475e5fa4343" providerId="AD" clId="Web-{1E617166-617E-4784-B28E-1F41FD1EC7E7}" dt="2021-07-27T01:12:17.829" v="34"/>
          <ac:spMkLst>
            <pc:docMk/>
            <pc:sldMk cId="2210866551" sldId="256"/>
            <ac:spMk id="12" creationId="{64C13BAB-7C00-4D21-A857-E3D41C0A2A66}"/>
          </ac:spMkLst>
        </pc:spChg>
        <pc:spChg chg="add del">
          <ac:chgData name="ALEXSANDER VIEIRA JUNIOR" userId="S::alexsander.junior@prof.sc.senac.br::6265a5d1-f70f-46f7-9a8d-a475e5fa4343" providerId="AD" clId="Web-{1E617166-617E-4784-B28E-1F41FD1EC7E7}" dt="2021-07-27T01:12:17.829" v="34"/>
          <ac:spMkLst>
            <pc:docMk/>
            <pc:sldMk cId="2210866551" sldId="256"/>
            <ac:spMk id="13" creationId="{1F1FF39A-AC3C-4066-9D4C-519AA22812EA}"/>
          </ac:spMkLst>
        </pc:spChg>
        <pc:spChg chg="add del">
          <ac:chgData name="ALEXSANDER VIEIRA JUNIOR" userId="S::alexsander.junior@prof.sc.senac.br::6265a5d1-f70f-46f7-9a8d-a475e5fa4343" providerId="AD" clId="Web-{1E617166-617E-4784-B28E-1F41FD1EC7E7}" dt="2021-07-27T01:12:21.141" v="36"/>
          <ac:spMkLst>
            <pc:docMk/>
            <pc:sldMk cId="2210866551" sldId="256"/>
            <ac:spMk id="14" creationId="{526E0BFB-CDF1-4990-8C11-AC849311E0A8}"/>
          </ac:spMkLst>
        </pc:spChg>
        <pc:spChg chg="add del">
          <ac:chgData name="ALEXSANDER VIEIRA JUNIOR" userId="S::alexsander.junior@prof.sc.senac.br::6265a5d1-f70f-46f7-9a8d-a475e5fa4343" providerId="AD" clId="Web-{1E617166-617E-4784-B28E-1F41FD1EC7E7}" dt="2021-07-27T01:12:21.141" v="36"/>
          <ac:spMkLst>
            <pc:docMk/>
            <pc:sldMk cId="2210866551" sldId="256"/>
            <ac:spMk id="15" creationId="{08C9B587-E65E-4B52-B37C-ABEBB6E87928}"/>
          </ac:spMkLst>
        </pc:spChg>
        <pc:spChg chg="add del">
          <ac:chgData name="ALEXSANDER VIEIRA JUNIOR" userId="S::alexsander.junior@prof.sc.senac.br::6265a5d1-f70f-46f7-9a8d-a475e5fa4343" providerId="AD" clId="Web-{1E617166-617E-4784-B28E-1F41FD1EC7E7}" dt="2021-07-27T01:12:21.141" v="36"/>
          <ac:spMkLst>
            <pc:docMk/>
            <pc:sldMk cId="2210866551" sldId="256"/>
            <ac:spMk id="17" creationId="{6069A1F8-9BEB-4786-9694-FC48B2D75D21}"/>
          </ac:spMkLst>
        </pc:spChg>
        <pc:spChg chg="add del">
          <ac:chgData name="ALEXSANDER VIEIRA JUNIOR" userId="S::alexsander.junior@prof.sc.senac.br::6265a5d1-f70f-46f7-9a8d-a475e5fa4343" providerId="AD" clId="Web-{1E617166-617E-4784-B28E-1F41FD1EC7E7}" dt="2021-07-27T01:12:21.141" v="36"/>
          <ac:spMkLst>
            <pc:docMk/>
            <pc:sldMk cId="2210866551" sldId="256"/>
            <ac:spMk id="18" creationId="{AF2F604E-43BE-4DC3-B983-E071523364F8}"/>
          </ac:spMkLst>
        </pc:spChg>
        <pc:spChg chg="add">
          <ac:chgData name="ALEXSANDER VIEIRA JUNIOR" userId="S::alexsander.junior@prof.sc.senac.br::6265a5d1-f70f-46f7-9a8d-a475e5fa4343" providerId="AD" clId="Web-{1E617166-617E-4784-B28E-1F41FD1EC7E7}" dt="2021-07-27T01:12:21.188" v="37"/>
          <ac:spMkLst>
            <pc:docMk/>
            <pc:sldMk cId="2210866551" sldId="256"/>
            <ac:spMk id="19" creationId="{9B45BA4C-9B54-4496-821F-9E0985CA984D}"/>
          </ac:spMkLst>
        </pc:spChg>
        <pc:picChg chg="add del">
          <ac:chgData name="ALEXSANDER VIEIRA JUNIOR" userId="S::alexsander.junior@prof.sc.senac.br::6265a5d1-f70f-46f7-9a8d-a475e5fa4343" providerId="AD" clId="Web-{1E617166-617E-4784-B28E-1F41FD1EC7E7}" dt="2021-07-27T01:11:48.453" v="26"/>
          <ac:picMkLst>
            <pc:docMk/>
            <pc:sldMk cId="2210866551" sldId="256"/>
            <ac:picMk id="4" creationId="{6B4643A1-760C-4441-80A2-BC0ED9352AAB}"/>
          </ac:picMkLst>
        </pc:picChg>
        <pc:picChg chg="add del">
          <ac:chgData name="ALEXSANDER VIEIRA JUNIOR" userId="S::alexsander.junior@prof.sc.senac.br::6265a5d1-f70f-46f7-9a8d-a475e5fa4343" providerId="AD" clId="Web-{1E617166-617E-4784-B28E-1F41FD1EC7E7}" dt="2021-07-27T01:12:09.813" v="32"/>
          <ac:picMkLst>
            <pc:docMk/>
            <pc:sldMk cId="2210866551" sldId="256"/>
            <ac:picMk id="6" creationId="{B6F0977E-3AB8-463E-AD31-844E66FC8067}"/>
          </ac:picMkLst>
        </pc:picChg>
        <pc:picChg chg="add del">
          <ac:chgData name="ALEXSANDER VIEIRA JUNIOR" userId="S::alexsander.junior@prof.sc.senac.br::6265a5d1-f70f-46f7-9a8d-a475e5fa4343" providerId="AD" clId="Web-{1E617166-617E-4784-B28E-1F41FD1EC7E7}" dt="2021-07-27T01:12:17.829" v="34"/>
          <ac:picMkLst>
            <pc:docMk/>
            <pc:sldMk cId="2210866551" sldId="256"/>
            <ac:picMk id="10" creationId="{7653DD06-B940-4936-8A6B-7156C40DB0BD}"/>
          </ac:picMkLst>
        </pc:picChg>
        <pc:picChg chg="add del">
          <ac:chgData name="ALEXSANDER VIEIRA JUNIOR" userId="S::alexsander.junior@prof.sc.senac.br::6265a5d1-f70f-46f7-9a8d-a475e5fa4343" providerId="AD" clId="Web-{1E617166-617E-4784-B28E-1F41FD1EC7E7}" dt="2021-07-27T01:12:21.141" v="36"/>
          <ac:picMkLst>
            <pc:docMk/>
            <pc:sldMk cId="2210866551" sldId="256"/>
            <ac:picMk id="16" creationId="{789072CB-1BF5-485A-BEE1-4E0771869953}"/>
          </ac:picMkLst>
        </pc:picChg>
        <pc:picChg chg="add">
          <ac:chgData name="ALEXSANDER VIEIRA JUNIOR" userId="S::alexsander.junior@prof.sc.senac.br::6265a5d1-f70f-46f7-9a8d-a475e5fa4343" providerId="AD" clId="Web-{1E617166-617E-4784-B28E-1F41FD1EC7E7}" dt="2021-07-27T01:12:21.188" v="37"/>
          <ac:picMkLst>
            <pc:docMk/>
            <pc:sldMk cId="2210866551" sldId="256"/>
            <ac:picMk id="20" creationId="{ADFBD7A0-49F4-404D-ADFC-65EA2C24BE68}"/>
          </ac:picMkLst>
        </pc:picChg>
      </pc:sldChg>
      <pc:sldChg chg="addSp delSp modSp new mod setBg">
        <pc:chgData name="ALEXSANDER VIEIRA JUNIOR" userId="S::alexsander.junior@prof.sc.senac.br::6265a5d1-f70f-46f7-9a8d-a475e5fa4343" providerId="AD" clId="Web-{1E617166-617E-4784-B28E-1F41FD1EC7E7}" dt="2021-07-27T01:16:42.786" v="55"/>
        <pc:sldMkLst>
          <pc:docMk/>
          <pc:sldMk cId="1459541014" sldId="257"/>
        </pc:sldMkLst>
        <pc:spChg chg="mod">
          <ac:chgData name="ALEXSANDER VIEIRA JUNIOR" userId="S::alexsander.junior@prof.sc.senac.br::6265a5d1-f70f-46f7-9a8d-a475e5fa4343" providerId="AD" clId="Web-{1E617166-617E-4784-B28E-1F41FD1EC7E7}" dt="2021-07-27T01:16:42.786" v="55"/>
          <ac:spMkLst>
            <pc:docMk/>
            <pc:sldMk cId="1459541014" sldId="257"/>
            <ac:spMk id="2" creationId="{2974472C-7666-4A68-8553-86C82285580C}"/>
          </ac:spMkLst>
        </pc:spChg>
        <pc:spChg chg="del mod">
          <ac:chgData name="ALEXSANDER VIEIRA JUNIOR" userId="S::alexsander.junior@prof.sc.senac.br::6265a5d1-f70f-46f7-9a8d-a475e5fa4343" providerId="AD" clId="Web-{1E617166-617E-4784-B28E-1F41FD1EC7E7}" dt="2021-07-27T01:16:42.786" v="55"/>
          <ac:spMkLst>
            <pc:docMk/>
            <pc:sldMk cId="1459541014" sldId="257"/>
            <ac:spMk id="3" creationId="{DF9DECE2-AE97-455A-AF5B-D6D79AB3E95C}"/>
          </ac:spMkLst>
        </pc:spChg>
        <pc:spChg chg="add del">
          <ac:chgData name="ALEXSANDER VIEIRA JUNIOR" userId="S::alexsander.junior@prof.sc.senac.br::6265a5d1-f70f-46f7-9a8d-a475e5fa4343" providerId="AD" clId="Web-{1E617166-617E-4784-B28E-1F41FD1EC7E7}" dt="2021-07-27T01:16:42.786" v="55"/>
          <ac:spMkLst>
            <pc:docMk/>
            <pc:sldMk cId="1459541014" sldId="257"/>
            <ac:spMk id="8" creationId="{84136905-015B-4510-B514-027CBA846BD6}"/>
          </ac:spMkLst>
        </pc:spChg>
        <pc:spChg chg="add del">
          <ac:chgData name="ALEXSANDER VIEIRA JUNIOR" userId="S::alexsander.junior@prof.sc.senac.br::6265a5d1-f70f-46f7-9a8d-a475e5fa4343" providerId="AD" clId="Web-{1E617166-617E-4784-B28E-1F41FD1EC7E7}" dt="2021-07-27T01:16:42.786" v="55"/>
          <ac:spMkLst>
            <pc:docMk/>
            <pc:sldMk cId="1459541014" sldId="257"/>
            <ac:spMk id="10" creationId="{ACD0CF1E-4915-4854-AE1A-BE8E8ABDE396}"/>
          </ac:spMkLst>
        </pc:spChg>
        <pc:spChg chg="add del">
          <ac:chgData name="ALEXSANDER VIEIRA JUNIOR" userId="S::alexsander.junior@prof.sc.senac.br::6265a5d1-f70f-46f7-9a8d-a475e5fa4343" providerId="AD" clId="Web-{1E617166-617E-4784-B28E-1F41FD1EC7E7}" dt="2021-07-27T01:16:42.786" v="55"/>
          <ac:spMkLst>
            <pc:docMk/>
            <pc:sldMk cId="1459541014" sldId="257"/>
            <ac:spMk id="12" creationId="{C378B036-879B-4F45-A653-56FC275A70F6}"/>
          </ac:spMkLst>
        </pc:spChg>
        <pc:spChg chg="add">
          <ac:chgData name="ALEXSANDER VIEIRA JUNIOR" userId="S::alexsander.junior@prof.sc.senac.br::6265a5d1-f70f-46f7-9a8d-a475e5fa4343" providerId="AD" clId="Web-{1E617166-617E-4784-B28E-1F41FD1EC7E7}" dt="2021-07-27T01:16:42.786" v="55"/>
          <ac:spMkLst>
            <pc:docMk/>
            <pc:sldMk cId="1459541014" sldId="257"/>
            <ac:spMk id="18" creationId="{358B6E23-8493-4A0F-9409-1BB1B3567C13}"/>
          </ac:spMkLst>
        </pc:spChg>
        <pc:spChg chg="add">
          <ac:chgData name="ALEXSANDER VIEIRA JUNIOR" userId="S::alexsander.junior@prof.sc.senac.br::6265a5d1-f70f-46f7-9a8d-a475e5fa4343" providerId="AD" clId="Web-{1E617166-617E-4784-B28E-1F41FD1EC7E7}" dt="2021-07-27T01:16:42.786" v="55"/>
          <ac:spMkLst>
            <pc:docMk/>
            <pc:sldMk cId="1459541014" sldId="257"/>
            <ac:spMk id="20" creationId="{C99238EC-3EDA-4FF6-9F43-081294A93FF3}"/>
          </ac:spMkLst>
        </pc:spChg>
        <pc:spChg chg="add">
          <ac:chgData name="ALEXSANDER VIEIRA JUNIOR" userId="S::alexsander.junior@prof.sc.senac.br::6265a5d1-f70f-46f7-9a8d-a475e5fa4343" providerId="AD" clId="Web-{1E617166-617E-4784-B28E-1F41FD1EC7E7}" dt="2021-07-27T01:16:42.786" v="55"/>
          <ac:spMkLst>
            <pc:docMk/>
            <pc:sldMk cId="1459541014" sldId="257"/>
            <ac:spMk id="22" creationId="{F4993D4D-98B3-40A7-986E-15AB6E63139C}"/>
          </ac:spMkLst>
        </pc:spChg>
        <pc:graphicFrameChg chg="add">
          <ac:chgData name="ALEXSANDER VIEIRA JUNIOR" userId="S::alexsander.junior@prof.sc.senac.br::6265a5d1-f70f-46f7-9a8d-a475e5fa4343" providerId="AD" clId="Web-{1E617166-617E-4784-B28E-1F41FD1EC7E7}" dt="2021-07-27T01:16:42.786" v="55"/>
          <ac:graphicFrameMkLst>
            <pc:docMk/>
            <pc:sldMk cId="1459541014" sldId="257"/>
            <ac:graphicFrameMk id="14" creationId="{B1518672-9121-4871-9196-416127D8080E}"/>
          </ac:graphicFrameMkLst>
        </pc:graphicFrameChg>
      </pc:sldChg>
      <pc:sldChg chg="modSp add del replId">
        <pc:chgData name="ALEXSANDER VIEIRA JUNIOR" userId="S::alexsander.junior@prof.sc.senac.br::6265a5d1-f70f-46f7-9a8d-a475e5fa4343" providerId="AD" clId="Web-{1E617166-617E-4784-B28E-1F41FD1EC7E7}" dt="2021-07-27T01:16:56.380" v="57"/>
        <pc:sldMkLst>
          <pc:docMk/>
          <pc:sldMk cId="1708600903" sldId="258"/>
        </pc:sldMkLst>
        <pc:spChg chg="mod">
          <ac:chgData name="ALEXSANDER VIEIRA JUNIOR" userId="S::alexsander.junior@prof.sc.senac.br::6265a5d1-f70f-46f7-9a8d-a475e5fa4343" providerId="AD" clId="Web-{1E617166-617E-4784-B28E-1F41FD1EC7E7}" dt="2021-07-27T01:16:39.036" v="54" actId="20577"/>
          <ac:spMkLst>
            <pc:docMk/>
            <pc:sldMk cId="1708600903" sldId="258"/>
            <ac:spMk id="3" creationId="{DF9DECE2-AE97-455A-AF5B-D6D79AB3E95C}"/>
          </ac:spMkLst>
        </pc:spChg>
      </pc:sldChg>
      <pc:sldChg chg="add replId">
        <pc:chgData name="ALEXSANDER VIEIRA JUNIOR" userId="S::alexsander.junior@prof.sc.senac.br::6265a5d1-f70f-46f7-9a8d-a475e5fa4343" providerId="AD" clId="Web-{1E617166-617E-4784-B28E-1F41FD1EC7E7}" dt="2021-07-27T01:16:53.771" v="56"/>
        <pc:sldMkLst>
          <pc:docMk/>
          <pc:sldMk cId="1740452331" sldId="259"/>
        </pc:sldMkLst>
      </pc:sldChg>
      <pc:sldMasterChg chg="add del addSldLayout delSldLayout">
        <pc:chgData name="ALEXSANDER VIEIRA JUNIOR" userId="S::alexsander.junior@prof.sc.senac.br::6265a5d1-f70f-46f7-9a8d-a475e5fa4343" providerId="AD" clId="Web-{1E617166-617E-4784-B28E-1F41FD1EC7E7}" dt="2021-07-27T01:12:21.188" v="37"/>
        <pc:sldMasterMkLst>
          <pc:docMk/>
          <pc:sldMasterMk cId="2675746937" sldId="2147483648"/>
        </pc:sldMasterMkLst>
        <pc:sldLayoutChg chg="add del">
          <pc:chgData name="ALEXSANDER VIEIRA JUNIOR" userId="S::alexsander.junior@prof.sc.senac.br::6265a5d1-f70f-46f7-9a8d-a475e5fa4343" providerId="AD" clId="Web-{1E617166-617E-4784-B28E-1F41FD1EC7E7}" dt="2021-07-27T01:12:21.188" v="37"/>
          <pc:sldLayoutMkLst>
            <pc:docMk/>
            <pc:sldMasterMk cId="2675746937" sldId="2147483648"/>
            <pc:sldLayoutMk cId="877683876" sldId="2147483649"/>
          </pc:sldLayoutMkLst>
        </pc:sldLayoutChg>
        <pc:sldLayoutChg chg="add del">
          <pc:chgData name="ALEXSANDER VIEIRA JUNIOR" userId="S::alexsander.junior@prof.sc.senac.br::6265a5d1-f70f-46f7-9a8d-a475e5fa4343" providerId="AD" clId="Web-{1E617166-617E-4784-B28E-1F41FD1EC7E7}" dt="2021-07-27T01:12:21.188" v="37"/>
          <pc:sldLayoutMkLst>
            <pc:docMk/>
            <pc:sldMasterMk cId="2675746937" sldId="2147483648"/>
            <pc:sldLayoutMk cId="314005268" sldId="2147483650"/>
          </pc:sldLayoutMkLst>
        </pc:sldLayoutChg>
        <pc:sldLayoutChg chg="add del">
          <pc:chgData name="ALEXSANDER VIEIRA JUNIOR" userId="S::alexsander.junior@prof.sc.senac.br::6265a5d1-f70f-46f7-9a8d-a475e5fa4343" providerId="AD" clId="Web-{1E617166-617E-4784-B28E-1F41FD1EC7E7}" dt="2021-07-27T01:12:21.188" v="37"/>
          <pc:sldLayoutMkLst>
            <pc:docMk/>
            <pc:sldMasterMk cId="2675746937" sldId="2147483648"/>
            <pc:sldLayoutMk cId="3781375764" sldId="2147483651"/>
          </pc:sldLayoutMkLst>
        </pc:sldLayoutChg>
        <pc:sldLayoutChg chg="add del">
          <pc:chgData name="ALEXSANDER VIEIRA JUNIOR" userId="S::alexsander.junior@prof.sc.senac.br::6265a5d1-f70f-46f7-9a8d-a475e5fa4343" providerId="AD" clId="Web-{1E617166-617E-4784-B28E-1F41FD1EC7E7}" dt="2021-07-27T01:12:21.188" v="37"/>
          <pc:sldLayoutMkLst>
            <pc:docMk/>
            <pc:sldMasterMk cId="2675746937" sldId="2147483648"/>
            <pc:sldLayoutMk cId="2124613824" sldId="2147483652"/>
          </pc:sldLayoutMkLst>
        </pc:sldLayoutChg>
        <pc:sldLayoutChg chg="add del">
          <pc:chgData name="ALEXSANDER VIEIRA JUNIOR" userId="S::alexsander.junior@prof.sc.senac.br::6265a5d1-f70f-46f7-9a8d-a475e5fa4343" providerId="AD" clId="Web-{1E617166-617E-4784-B28E-1F41FD1EC7E7}" dt="2021-07-27T01:12:21.188" v="37"/>
          <pc:sldLayoutMkLst>
            <pc:docMk/>
            <pc:sldMasterMk cId="2675746937" sldId="2147483648"/>
            <pc:sldLayoutMk cId="3694421058" sldId="2147483653"/>
          </pc:sldLayoutMkLst>
        </pc:sldLayoutChg>
        <pc:sldLayoutChg chg="add del">
          <pc:chgData name="ALEXSANDER VIEIRA JUNIOR" userId="S::alexsander.junior@prof.sc.senac.br::6265a5d1-f70f-46f7-9a8d-a475e5fa4343" providerId="AD" clId="Web-{1E617166-617E-4784-B28E-1F41FD1EC7E7}" dt="2021-07-27T01:12:21.188" v="37"/>
          <pc:sldLayoutMkLst>
            <pc:docMk/>
            <pc:sldMasterMk cId="2675746937" sldId="2147483648"/>
            <pc:sldLayoutMk cId="3108533492" sldId="2147483654"/>
          </pc:sldLayoutMkLst>
        </pc:sldLayoutChg>
        <pc:sldLayoutChg chg="add del">
          <pc:chgData name="ALEXSANDER VIEIRA JUNIOR" userId="S::alexsander.junior@prof.sc.senac.br::6265a5d1-f70f-46f7-9a8d-a475e5fa4343" providerId="AD" clId="Web-{1E617166-617E-4784-B28E-1F41FD1EC7E7}" dt="2021-07-27T01:12:21.188" v="37"/>
          <pc:sldLayoutMkLst>
            <pc:docMk/>
            <pc:sldMasterMk cId="2675746937" sldId="2147483648"/>
            <pc:sldLayoutMk cId="578281579" sldId="2147483655"/>
          </pc:sldLayoutMkLst>
        </pc:sldLayoutChg>
        <pc:sldLayoutChg chg="add del">
          <pc:chgData name="ALEXSANDER VIEIRA JUNIOR" userId="S::alexsander.junior@prof.sc.senac.br::6265a5d1-f70f-46f7-9a8d-a475e5fa4343" providerId="AD" clId="Web-{1E617166-617E-4784-B28E-1F41FD1EC7E7}" dt="2021-07-27T01:12:21.188" v="37"/>
          <pc:sldLayoutMkLst>
            <pc:docMk/>
            <pc:sldMasterMk cId="2675746937" sldId="2147483648"/>
            <pc:sldLayoutMk cId="2217836567" sldId="2147483656"/>
          </pc:sldLayoutMkLst>
        </pc:sldLayoutChg>
        <pc:sldLayoutChg chg="add del">
          <pc:chgData name="ALEXSANDER VIEIRA JUNIOR" userId="S::alexsander.junior@prof.sc.senac.br::6265a5d1-f70f-46f7-9a8d-a475e5fa4343" providerId="AD" clId="Web-{1E617166-617E-4784-B28E-1F41FD1EC7E7}" dt="2021-07-27T01:12:21.188" v="37"/>
          <pc:sldLayoutMkLst>
            <pc:docMk/>
            <pc:sldMasterMk cId="2675746937" sldId="2147483648"/>
            <pc:sldLayoutMk cId="2245566346" sldId="2147483657"/>
          </pc:sldLayoutMkLst>
        </pc:sldLayoutChg>
        <pc:sldLayoutChg chg="add del">
          <pc:chgData name="ALEXSANDER VIEIRA JUNIOR" userId="S::alexsander.junior@prof.sc.senac.br::6265a5d1-f70f-46f7-9a8d-a475e5fa4343" providerId="AD" clId="Web-{1E617166-617E-4784-B28E-1F41FD1EC7E7}" dt="2021-07-27T01:12:21.188" v="37"/>
          <pc:sldLayoutMkLst>
            <pc:docMk/>
            <pc:sldMasterMk cId="2675746937" sldId="2147483648"/>
            <pc:sldLayoutMk cId="746588027" sldId="2147483658"/>
          </pc:sldLayoutMkLst>
        </pc:sldLayoutChg>
        <pc:sldLayoutChg chg="add del">
          <pc:chgData name="ALEXSANDER VIEIRA JUNIOR" userId="S::alexsander.junior@prof.sc.senac.br::6265a5d1-f70f-46f7-9a8d-a475e5fa4343" providerId="AD" clId="Web-{1E617166-617E-4784-B28E-1F41FD1EC7E7}" dt="2021-07-27T01:12:21.188" v="37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del replId addSldLayout delSldLayout">
        <pc:chgData name="ALEXSANDER VIEIRA JUNIOR" userId="S::alexsander.junior@prof.sc.senac.br::6265a5d1-f70f-46f7-9a8d-a475e5fa4343" providerId="AD" clId="Web-{1E617166-617E-4784-B28E-1F41FD1EC7E7}" dt="2021-07-27T01:11:48.453" v="26"/>
        <pc:sldMasterMkLst>
          <pc:docMk/>
          <pc:sldMasterMk cId="3517531177" sldId="2147483660"/>
        </pc:sldMasterMkLst>
        <pc:sldLayoutChg chg="add del">
          <pc:chgData name="ALEXSANDER VIEIRA JUNIOR" userId="S::alexsander.junior@prof.sc.senac.br::6265a5d1-f70f-46f7-9a8d-a475e5fa4343" providerId="AD" clId="Web-{1E617166-617E-4784-B28E-1F41FD1EC7E7}" dt="2021-07-27T01:11:48.453" v="26"/>
          <pc:sldLayoutMkLst>
            <pc:docMk/>
            <pc:sldMasterMk cId="3517531177" sldId="2147483660"/>
            <pc:sldLayoutMk cId="3535795151" sldId="2147483661"/>
          </pc:sldLayoutMkLst>
        </pc:sldLayoutChg>
        <pc:sldLayoutChg chg="add del replId">
          <pc:chgData name="ALEXSANDER VIEIRA JUNIOR" userId="S::alexsander.junior@prof.sc.senac.br::6265a5d1-f70f-46f7-9a8d-a475e5fa4343" providerId="AD" clId="Web-{1E617166-617E-4784-B28E-1F41FD1EC7E7}" dt="2021-07-27T01:11:48.453" v="26"/>
          <pc:sldLayoutMkLst>
            <pc:docMk/>
            <pc:sldMasterMk cId="3517531177" sldId="2147483660"/>
            <pc:sldLayoutMk cId="1785122133" sldId="2147483662"/>
          </pc:sldLayoutMkLst>
        </pc:sldLayoutChg>
        <pc:sldLayoutChg chg="add del replId">
          <pc:chgData name="ALEXSANDER VIEIRA JUNIOR" userId="S::alexsander.junior@prof.sc.senac.br::6265a5d1-f70f-46f7-9a8d-a475e5fa4343" providerId="AD" clId="Web-{1E617166-617E-4784-B28E-1F41FD1EC7E7}" dt="2021-07-27T01:11:48.453" v="26"/>
          <pc:sldLayoutMkLst>
            <pc:docMk/>
            <pc:sldMasterMk cId="3517531177" sldId="2147483660"/>
            <pc:sldLayoutMk cId="2193547879" sldId="2147483663"/>
          </pc:sldLayoutMkLst>
        </pc:sldLayoutChg>
        <pc:sldLayoutChg chg="add del replId">
          <pc:chgData name="ALEXSANDER VIEIRA JUNIOR" userId="S::alexsander.junior@prof.sc.senac.br::6265a5d1-f70f-46f7-9a8d-a475e5fa4343" providerId="AD" clId="Web-{1E617166-617E-4784-B28E-1F41FD1EC7E7}" dt="2021-07-27T01:11:48.453" v="26"/>
          <pc:sldLayoutMkLst>
            <pc:docMk/>
            <pc:sldMasterMk cId="3517531177" sldId="2147483660"/>
            <pc:sldLayoutMk cId="1015930805" sldId="2147483664"/>
          </pc:sldLayoutMkLst>
        </pc:sldLayoutChg>
        <pc:sldLayoutChg chg="add del replId">
          <pc:chgData name="ALEXSANDER VIEIRA JUNIOR" userId="S::alexsander.junior@prof.sc.senac.br::6265a5d1-f70f-46f7-9a8d-a475e5fa4343" providerId="AD" clId="Web-{1E617166-617E-4784-B28E-1F41FD1EC7E7}" dt="2021-07-27T01:11:48.453" v="26"/>
          <pc:sldLayoutMkLst>
            <pc:docMk/>
            <pc:sldMasterMk cId="3517531177" sldId="2147483660"/>
            <pc:sldLayoutMk cId="652351525" sldId="2147483665"/>
          </pc:sldLayoutMkLst>
        </pc:sldLayoutChg>
        <pc:sldLayoutChg chg="add del replId">
          <pc:chgData name="ALEXSANDER VIEIRA JUNIOR" userId="S::alexsander.junior@prof.sc.senac.br::6265a5d1-f70f-46f7-9a8d-a475e5fa4343" providerId="AD" clId="Web-{1E617166-617E-4784-B28E-1F41FD1EC7E7}" dt="2021-07-27T01:11:48.453" v="26"/>
          <pc:sldLayoutMkLst>
            <pc:docMk/>
            <pc:sldMasterMk cId="3517531177" sldId="2147483660"/>
            <pc:sldLayoutMk cId="1717842766" sldId="2147483666"/>
          </pc:sldLayoutMkLst>
        </pc:sldLayoutChg>
        <pc:sldLayoutChg chg="add del replId">
          <pc:chgData name="ALEXSANDER VIEIRA JUNIOR" userId="S::alexsander.junior@prof.sc.senac.br::6265a5d1-f70f-46f7-9a8d-a475e5fa4343" providerId="AD" clId="Web-{1E617166-617E-4784-B28E-1F41FD1EC7E7}" dt="2021-07-27T01:11:48.453" v="26"/>
          <pc:sldLayoutMkLst>
            <pc:docMk/>
            <pc:sldMasterMk cId="3517531177" sldId="2147483660"/>
            <pc:sldLayoutMk cId="734696945" sldId="2147483667"/>
          </pc:sldLayoutMkLst>
        </pc:sldLayoutChg>
        <pc:sldLayoutChg chg="add del replId">
          <pc:chgData name="ALEXSANDER VIEIRA JUNIOR" userId="S::alexsander.junior@prof.sc.senac.br::6265a5d1-f70f-46f7-9a8d-a475e5fa4343" providerId="AD" clId="Web-{1E617166-617E-4784-B28E-1F41FD1EC7E7}" dt="2021-07-27T01:11:48.453" v="26"/>
          <pc:sldLayoutMkLst>
            <pc:docMk/>
            <pc:sldMasterMk cId="3517531177" sldId="2147483660"/>
            <pc:sldLayoutMk cId="1335147810" sldId="2147483668"/>
          </pc:sldLayoutMkLst>
        </pc:sldLayoutChg>
        <pc:sldLayoutChg chg="add del replId">
          <pc:chgData name="ALEXSANDER VIEIRA JUNIOR" userId="S::alexsander.junior@prof.sc.senac.br::6265a5d1-f70f-46f7-9a8d-a475e5fa4343" providerId="AD" clId="Web-{1E617166-617E-4784-B28E-1F41FD1EC7E7}" dt="2021-07-27T01:11:48.453" v="26"/>
          <pc:sldLayoutMkLst>
            <pc:docMk/>
            <pc:sldMasterMk cId="3517531177" sldId="2147483660"/>
            <pc:sldLayoutMk cId="635403048" sldId="2147483669"/>
          </pc:sldLayoutMkLst>
        </pc:sldLayoutChg>
        <pc:sldLayoutChg chg="add del replId">
          <pc:chgData name="ALEXSANDER VIEIRA JUNIOR" userId="S::alexsander.junior@prof.sc.senac.br::6265a5d1-f70f-46f7-9a8d-a475e5fa4343" providerId="AD" clId="Web-{1E617166-617E-4784-B28E-1F41FD1EC7E7}" dt="2021-07-27T01:11:48.453" v="26"/>
          <pc:sldLayoutMkLst>
            <pc:docMk/>
            <pc:sldMasterMk cId="3517531177" sldId="2147483660"/>
            <pc:sldLayoutMk cId="2784994605" sldId="2147483670"/>
          </pc:sldLayoutMkLst>
        </pc:sldLayoutChg>
        <pc:sldLayoutChg chg="add del replId">
          <pc:chgData name="ALEXSANDER VIEIRA JUNIOR" userId="S::alexsander.junior@prof.sc.senac.br::6265a5d1-f70f-46f7-9a8d-a475e5fa4343" providerId="AD" clId="Web-{1E617166-617E-4784-B28E-1F41FD1EC7E7}" dt="2021-07-27T01:11:48.453" v="26"/>
          <pc:sldLayoutMkLst>
            <pc:docMk/>
            <pc:sldMasterMk cId="3517531177" sldId="2147483660"/>
            <pc:sldLayoutMk cId="3067120351" sldId="2147483671"/>
          </pc:sldLayoutMkLst>
        </pc:sldLayoutChg>
      </pc:sldMasterChg>
      <pc:sldMasterChg chg="add del addSldLayout delSldLayout">
        <pc:chgData name="ALEXSANDER VIEIRA JUNIOR" userId="S::alexsander.junior@prof.sc.senac.br::6265a5d1-f70f-46f7-9a8d-a475e5fa4343" providerId="AD" clId="Web-{1E617166-617E-4784-B28E-1F41FD1EC7E7}" dt="2021-07-27T01:12:09.813" v="32"/>
        <pc:sldMasterMkLst>
          <pc:docMk/>
          <pc:sldMasterMk cId="1254673001" sldId="2147483673"/>
        </pc:sldMasterMkLst>
        <pc:sldLayoutChg chg="add del">
          <pc:chgData name="ALEXSANDER VIEIRA JUNIOR" userId="S::alexsander.junior@prof.sc.senac.br::6265a5d1-f70f-46f7-9a8d-a475e5fa4343" providerId="AD" clId="Web-{1E617166-617E-4784-B28E-1F41FD1EC7E7}" dt="2021-07-27T01:12:09.813" v="32"/>
          <pc:sldLayoutMkLst>
            <pc:docMk/>
            <pc:sldMasterMk cId="1254673001" sldId="2147483673"/>
            <pc:sldLayoutMk cId="2420166749" sldId="2147483662"/>
          </pc:sldLayoutMkLst>
        </pc:sldLayoutChg>
        <pc:sldLayoutChg chg="add del">
          <pc:chgData name="ALEXSANDER VIEIRA JUNIOR" userId="S::alexsander.junior@prof.sc.senac.br::6265a5d1-f70f-46f7-9a8d-a475e5fa4343" providerId="AD" clId="Web-{1E617166-617E-4784-B28E-1F41FD1EC7E7}" dt="2021-07-27T01:12:09.813" v="32"/>
          <pc:sldLayoutMkLst>
            <pc:docMk/>
            <pc:sldMasterMk cId="1254673001" sldId="2147483673"/>
            <pc:sldLayoutMk cId="3916476605" sldId="2147483663"/>
          </pc:sldLayoutMkLst>
        </pc:sldLayoutChg>
        <pc:sldLayoutChg chg="add del">
          <pc:chgData name="ALEXSANDER VIEIRA JUNIOR" userId="S::alexsander.junior@prof.sc.senac.br::6265a5d1-f70f-46f7-9a8d-a475e5fa4343" providerId="AD" clId="Web-{1E617166-617E-4784-B28E-1F41FD1EC7E7}" dt="2021-07-27T01:12:09.813" v="32"/>
          <pc:sldLayoutMkLst>
            <pc:docMk/>
            <pc:sldMasterMk cId="1254673001" sldId="2147483673"/>
            <pc:sldLayoutMk cId="1369421649" sldId="2147483664"/>
          </pc:sldLayoutMkLst>
        </pc:sldLayoutChg>
        <pc:sldLayoutChg chg="add del">
          <pc:chgData name="ALEXSANDER VIEIRA JUNIOR" userId="S::alexsander.junior@prof.sc.senac.br::6265a5d1-f70f-46f7-9a8d-a475e5fa4343" providerId="AD" clId="Web-{1E617166-617E-4784-B28E-1F41FD1EC7E7}" dt="2021-07-27T01:12:09.813" v="32"/>
          <pc:sldLayoutMkLst>
            <pc:docMk/>
            <pc:sldMasterMk cId="1254673001" sldId="2147483673"/>
            <pc:sldLayoutMk cId="822603475" sldId="2147483665"/>
          </pc:sldLayoutMkLst>
        </pc:sldLayoutChg>
        <pc:sldLayoutChg chg="add del">
          <pc:chgData name="ALEXSANDER VIEIRA JUNIOR" userId="S::alexsander.junior@prof.sc.senac.br::6265a5d1-f70f-46f7-9a8d-a475e5fa4343" providerId="AD" clId="Web-{1E617166-617E-4784-B28E-1F41FD1EC7E7}" dt="2021-07-27T01:12:09.813" v="32"/>
          <pc:sldLayoutMkLst>
            <pc:docMk/>
            <pc:sldMasterMk cId="1254673001" sldId="2147483673"/>
            <pc:sldLayoutMk cId="819544262" sldId="2147483666"/>
          </pc:sldLayoutMkLst>
        </pc:sldLayoutChg>
        <pc:sldLayoutChg chg="add del">
          <pc:chgData name="ALEXSANDER VIEIRA JUNIOR" userId="S::alexsander.junior@prof.sc.senac.br::6265a5d1-f70f-46f7-9a8d-a475e5fa4343" providerId="AD" clId="Web-{1E617166-617E-4784-B28E-1F41FD1EC7E7}" dt="2021-07-27T01:12:09.813" v="32"/>
          <pc:sldLayoutMkLst>
            <pc:docMk/>
            <pc:sldMasterMk cId="1254673001" sldId="2147483673"/>
            <pc:sldLayoutMk cId="131532970" sldId="2147483667"/>
          </pc:sldLayoutMkLst>
        </pc:sldLayoutChg>
        <pc:sldLayoutChg chg="add del">
          <pc:chgData name="ALEXSANDER VIEIRA JUNIOR" userId="S::alexsander.junior@prof.sc.senac.br::6265a5d1-f70f-46f7-9a8d-a475e5fa4343" providerId="AD" clId="Web-{1E617166-617E-4784-B28E-1F41FD1EC7E7}" dt="2021-07-27T01:12:09.813" v="32"/>
          <pc:sldLayoutMkLst>
            <pc:docMk/>
            <pc:sldMasterMk cId="1254673001" sldId="2147483673"/>
            <pc:sldLayoutMk cId="451755052" sldId="2147483668"/>
          </pc:sldLayoutMkLst>
        </pc:sldLayoutChg>
        <pc:sldLayoutChg chg="add del">
          <pc:chgData name="ALEXSANDER VIEIRA JUNIOR" userId="S::alexsander.junior@prof.sc.senac.br::6265a5d1-f70f-46f7-9a8d-a475e5fa4343" providerId="AD" clId="Web-{1E617166-617E-4784-B28E-1F41FD1EC7E7}" dt="2021-07-27T01:12:09.813" v="32"/>
          <pc:sldLayoutMkLst>
            <pc:docMk/>
            <pc:sldMasterMk cId="1254673001" sldId="2147483673"/>
            <pc:sldLayoutMk cId="857258171" sldId="2147483669"/>
          </pc:sldLayoutMkLst>
        </pc:sldLayoutChg>
        <pc:sldLayoutChg chg="add del">
          <pc:chgData name="ALEXSANDER VIEIRA JUNIOR" userId="S::alexsander.junior@prof.sc.senac.br::6265a5d1-f70f-46f7-9a8d-a475e5fa4343" providerId="AD" clId="Web-{1E617166-617E-4784-B28E-1F41FD1EC7E7}" dt="2021-07-27T01:12:09.813" v="32"/>
          <pc:sldLayoutMkLst>
            <pc:docMk/>
            <pc:sldMasterMk cId="1254673001" sldId="2147483673"/>
            <pc:sldLayoutMk cId="615520531" sldId="2147483670"/>
          </pc:sldLayoutMkLst>
        </pc:sldLayoutChg>
        <pc:sldLayoutChg chg="add del">
          <pc:chgData name="ALEXSANDER VIEIRA JUNIOR" userId="S::alexsander.junior@prof.sc.senac.br::6265a5d1-f70f-46f7-9a8d-a475e5fa4343" providerId="AD" clId="Web-{1E617166-617E-4784-B28E-1F41FD1EC7E7}" dt="2021-07-27T01:12:09.813" v="32"/>
          <pc:sldLayoutMkLst>
            <pc:docMk/>
            <pc:sldMasterMk cId="1254673001" sldId="2147483673"/>
            <pc:sldLayoutMk cId="1911364917" sldId="2147483671"/>
          </pc:sldLayoutMkLst>
        </pc:sldLayoutChg>
        <pc:sldLayoutChg chg="add del">
          <pc:chgData name="ALEXSANDER VIEIRA JUNIOR" userId="S::alexsander.junior@prof.sc.senac.br::6265a5d1-f70f-46f7-9a8d-a475e5fa4343" providerId="AD" clId="Web-{1E617166-617E-4784-B28E-1F41FD1EC7E7}" dt="2021-07-27T01:12:09.813" v="32"/>
          <pc:sldLayoutMkLst>
            <pc:docMk/>
            <pc:sldMasterMk cId="1254673001" sldId="2147483673"/>
            <pc:sldLayoutMk cId="3914858704" sldId="2147483672"/>
          </pc:sldLayoutMkLst>
        </pc:sldLayoutChg>
      </pc:sldMasterChg>
      <pc:sldMasterChg chg="add del addSldLayout delSldLayout">
        <pc:chgData name="ALEXSANDER VIEIRA JUNIOR" userId="S::alexsander.junior@prof.sc.senac.br::6265a5d1-f70f-46f7-9a8d-a475e5fa4343" providerId="AD" clId="Web-{1E617166-617E-4784-B28E-1F41FD1EC7E7}" dt="2021-07-27T01:12:17.829" v="34"/>
        <pc:sldMasterMkLst>
          <pc:docMk/>
          <pc:sldMasterMk cId="300286887" sldId="2147483699"/>
        </pc:sldMasterMkLst>
        <pc:sldLayoutChg chg="add del">
          <pc:chgData name="ALEXSANDER VIEIRA JUNIOR" userId="S::alexsander.junior@prof.sc.senac.br::6265a5d1-f70f-46f7-9a8d-a475e5fa4343" providerId="AD" clId="Web-{1E617166-617E-4784-B28E-1F41FD1EC7E7}" dt="2021-07-27T01:12:17.829" v="34"/>
          <pc:sldLayoutMkLst>
            <pc:docMk/>
            <pc:sldMasterMk cId="300286887" sldId="2147483699"/>
            <pc:sldLayoutMk cId="2153356296" sldId="2147483688"/>
          </pc:sldLayoutMkLst>
        </pc:sldLayoutChg>
        <pc:sldLayoutChg chg="add del">
          <pc:chgData name="ALEXSANDER VIEIRA JUNIOR" userId="S::alexsander.junior@prof.sc.senac.br::6265a5d1-f70f-46f7-9a8d-a475e5fa4343" providerId="AD" clId="Web-{1E617166-617E-4784-B28E-1F41FD1EC7E7}" dt="2021-07-27T01:12:17.829" v="34"/>
          <pc:sldLayoutMkLst>
            <pc:docMk/>
            <pc:sldMasterMk cId="300286887" sldId="2147483699"/>
            <pc:sldLayoutMk cId="346500896" sldId="2147483689"/>
          </pc:sldLayoutMkLst>
        </pc:sldLayoutChg>
        <pc:sldLayoutChg chg="add del">
          <pc:chgData name="ALEXSANDER VIEIRA JUNIOR" userId="S::alexsander.junior@prof.sc.senac.br::6265a5d1-f70f-46f7-9a8d-a475e5fa4343" providerId="AD" clId="Web-{1E617166-617E-4784-B28E-1F41FD1EC7E7}" dt="2021-07-27T01:12:17.829" v="34"/>
          <pc:sldLayoutMkLst>
            <pc:docMk/>
            <pc:sldMasterMk cId="300286887" sldId="2147483699"/>
            <pc:sldLayoutMk cId="1994954039" sldId="2147483690"/>
          </pc:sldLayoutMkLst>
        </pc:sldLayoutChg>
        <pc:sldLayoutChg chg="add del">
          <pc:chgData name="ALEXSANDER VIEIRA JUNIOR" userId="S::alexsander.junior@prof.sc.senac.br::6265a5d1-f70f-46f7-9a8d-a475e5fa4343" providerId="AD" clId="Web-{1E617166-617E-4784-B28E-1F41FD1EC7E7}" dt="2021-07-27T01:12:17.829" v="34"/>
          <pc:sldLayoutMkLst>
            <pc:docMk/>
            <pc:sldMasterMk cId="300286887" sldId="2147483699"/>
            <pc:sldLayoutMk cId="1113707502" sldId="2147483691"/>
          </pc:sldLayoutMkLst>
        </pc:sldLayoutChg>
        <pc:sldLayoutChg chg="add del">
          <pc:chgData name="ALEXSANDER VIEIRA JUNIOR" userId="S::alexsander.junior@prof.sc.senac.br::6265a5d1-f70f-46f7-9a8d-a475e5fa4343" providerId="AD" clId="Web-{1E617166-617E-4784-B28E-1F41FD1EC7E7}" dt="2021-07-27T01:12:17.829" v="34"/>
          <pc:sldLayoutMkLst>
            <pc:docMk/>
            <pc:sldMasterMk cId="300286887" sldId="2147483699"/>
            <pc:sldLayoutMk cId="3620473914" sldId="2147483692"/>
          </pc:sldLayoutMkLst>
        </pc:sldLayoutChg>
        <pc:sldLayoutChg chg="add del">
          <pc:chgData name="ALEXSANDER VIEIRA JUNIOR" userId="S::alexsander.junior@prof.sc.senac.br::6265a5d1-f70f-46f7-9a8d-a475e5fa4343" providerId="AD" clId="Web-{1E617166-617E-4784-B28E-1F41FD1EC7E7}" dt="2021-07-27T01:12:17.829" v="34"/>
          <pc:sldLayoutMkLst>
            <pc:docMk/>
            <pc:sldMasterMk cId="300286887" sldId="2147483699"/>
            <pc:sldLayoutMk cId="3872455624" sldId="2147483693"/>
          </pc:sldLayoutMkLst>
        </pc:sldLayoutChg>
        <pc:sldLayoutChg chg="add del">
          <pc:chgData name="ALEXSANDER VIEIRA JUNIOR" userId="S::alexsander.junior@prof.sc.senac.br::6265a5d1-f70f-46f7-9a8d-a475e5fa4343" providerId="AD" clId="Web-{1E617166-617E-4784-B28E-1F41FD1EC7E7}" dt="2021-07-27T01:12:17.829" v="34"/>
          <pc:sldLayoutMkLst>
            <pc:docMk/>
            <pc:sldMasterMk cId="300286887" sldId="2147483699"/>
            <pc:sldLayoutMk cId="4022957654" sldId="2147483694"/>
          </pc:sldLayoutMkLst>
        </pc:sldLayoutChg>
        <pc:sldLayoutChg chg="add del">
          <pc:chgData name="ALEXSANDER VIEIRA JUNIOR" userId="S::alexsander.junior@prof.sc.senac.br::6265a5d1-f70f-46f7-9a8d-a475e5fa4343" providerId="AD" clId="Web-{1E617166-617E-4784-B28E-1F41FD1EC7E7}" dt="2021-07-27T01:12:17.829" v="34"/>
          <pc:sldLayoutMkLst>
            <pc:docMk/>
            <pc:sldMasterMk cId="300286887" sldId="2147483699"/>
            <pc:sldLayoutMk cId="3227208578" sldId="2147483695"/>
          </pc:sldLayoutMkLst>
        </pc:sldLayoutChg>
        <pc:sldLayoutChg chg="add del">
          <pc:chgData name="ALEXSANDER VIEIRA JUNIOR" userId="S::alexsander.junior@prof.sc.senac.br::6265a5d1-f70f-46f7-9a8d-a475e5fa4343" providerId="AD" clId="Web-{1E617166-617E-4784-B28E-1F41FD1EC7E7}" dt="2021-07-27T01:12:17.829" v="34"/>
          <pc:sldLayoutMkLst>
            <pc:docMk/>
            <pc:sldMasterMk cId="300286887" sldId="2147483699"/>
            <pc:sldLayoutMk cId="2692334664" sldId="2147483696"/>
          </pc:sldLayoutMkLst>
        </pc:sldLayoutChg>
        <pc:sldLayoutChg chg="add del">
          <pc:chgData name="ALEXSANDER VIEIRA JUNIOR" userId="S::alexsander.junior@prof.sc.senac.br::6265a5d1-f70f-46f7-9a8d-a475e5fa4343" providerId="AD" clId="Web-{1E617166-617E-4784-B28E-1F41FD1EC7E7}" dt="2021-07-27T01:12:17.829" v="34"/>
          <pc:sldLayoutMkLst>
            <pc:docMk/>
            <pc:sldMasterMk cId="300286887" sldId="2147483699"/>
            <pc:sldLayoutMk cId="2509457501" sldId="2147483697"/>
          </pc:sldLayoutMkLst>
        </pc:sldLayoutChg>
        <pc:sldLayoutChg chg="add del">
          <pc:chgData name="ALEXSANDER VIEIRA JUNIOR" userId="S::alexsander.junior@prof.sc.senac.br::6265a5d1-f70f-46f7-9a8d-a475e5fa4343" providerId="AD" clId="Web-{1E617166-617E-4784-B28E-1F41FD1EC7E7}" dt="2021-07-27T01:12:17.829" v="34"/>
          <pc:sldLayoutMkLst>
            <pc:docMk/>
            <pc:sldMasterMk cId="300286887" sldId="2147483699"/>
            <pc:sldLayoutMk cId="2449536080" sldId="2147483698"/>
          </pc:sldLayoutMkLst>
        </pc:sldLayoutChg>
      </pc:sldMasterChg>
      <pc:sldMasterChg chg="add del addSldLayout delSldLayout">
        <pc:chgData name="ALEXSANDER VIEIRA JUNIOR" userId="S::alexsander.junior@prof.sc.senac.br::6265a5d1-f70f-46f7-9a8d-a475e5fa4343" providerId="AD" clId="Web-{1E617166-617E-4784-B28E-1F41FD1EC7E7}" dt="2021-07-27T01:12:21.141" v="36"/>
        <pc:sldMasterMkLst>
          <pc:docMk/>
          <pc:sldMasterMk cId="4003501451" sldId="2147483712"/>
        </pc:sldMasterMkLst>
        <pc:sldLayoutChg chg="add del">
          <pc:chgData name="ALEXSANDER VIEIRA JUNIOR" userId="S::alexsander.junior@prof.sc.senac.br::6265a5d1-f70f-46f7-9a8d-a475e5fa4343" providerId="AD" clId="Web-{1E617166-617E-4784-B28E-1F41FD1EC7E7}" dt="2021-07-27T01:12:21.141" v="36"/>
          <pc:sldLayoutMkLst>
            <pc:docMk/>
            <pc:sldMasterMk cId="4003501451" sldId="2147483712"/>
            <pc:sldLayoutMk cId="3229556061" sldId="2147483701"/>
          </pc:sldLayoutMkLst>
        </pc:sldLayoutChg>
        <pc:sldLayoutChg chg="add del">
          <pc:chgData name="ALEXSANDER VIEIRA JUNIOR" userId="S::alexsander.junior@prof.sc.senac.br::6265a5d1-f70f-46f7-9a8d-a475e5fa4343" providerId="AD" clId="Web-{1E617166-617E-4784-B28E-1F41FD1EC7E7}" dt="2021-07-27T01:12:21.141" v="36"/>
          <pc:sldLayoutMkLst>
            <pc:docMk/>
            <pc:sldMasterMk cId="4003501451" sldId="2147483712"/>
            <pc:sldLayoutMk cId="3975515115" sldId="2147483702"/>
          </pc:sldLayoutMkLst>
        </pc:sldLayoutChg>
        <pc:sldLayoutChg chg="add del">
          <pc:chgData name="ALEXSANDER VIEIRA JUNIOR" userId="S::alexsander.junior@prof.sc.senac.br::6265a5d1-f70f-46f7-9a8d-a475e5fa4343" providerId="AD" clId="Web-{1E617166-617E-4784-B28E-1F41FD1EC7E7}" dt="2021-07-27T01:12:21.141" v="36"/>
          <pc:sldLayoutMkLst>
            <pc:docMk/>
            <pc:sldMasterMk cId="4003501451" sldId="2147483712"/>
            <pc:sldLayoutMk cId="3108989559" sldId="2147483703"/>
          </pc:sldLayoutMkLst>
        </pc:sldLayoutChg>
        <pc:sldLayoutChg chg="add del">
          <pc:chgData name="ALEXSANDER VIEIRA JUNIOR" userId="S::alexsander.junior@prof.sc.senac.br::6265a5d1-f70f-46f7-9a8d-a475e5fa4343" providerId="AD" clId="Web-{1E617166-617E-4784-B28E-1F41FD1EC7E7}" dt="2021-07-27T01:12:21.141" v="36"/>
          <pc:sldLayoutMkLst>
            <pc:docMk/>
            <pc:sldMasterMk cId="4003501451" sldId="2147483712"/>
            <pc:sldLayoutMk cId="896370577" sldId="2147483704"/>
          </pc:sldLayoutMkLst>
        </pc:sldLayoutChg>
        <pc:sldLayoutChg chg="add del">
          <pc:chgData name="ALEXSANDER VIEIRA JUNIOR" userId="S::alexsander.junior@prof.sc.senac.br::6265a5d1-f70f-46f7-9a8d-a475e5fa4343" providerId="AD" clId="Web-{1E617166-617E-4784-B28E-1F41FD1EC7E7}" dt="2021-07-27T01:12:21.141" v="36"/>
          <pc:sldLayoutMkLst>
            <pc:docMk/>
            <pc:sldMasterMk cId="4003501451" sldId="2147483712"/>
            <pc:sldLayoutMk cId="391408102" sldId="2147483705"/>
          </pc:sldLayoutMkLst>
        </pc:sldLayoutChg>
        <pc:sldLayoutChg chg="add del">
          <pc:chgData name="ALEXSANDER VIEIRA JUNIOR" userId="S::alexsander.junior@prof.sc.senac.br::6265a5d1-f70f-46f7-9a8d-a475e5fa4343" providerId="AD" clId="Web-{1E617166-617E-4784-B28E-1F41FD1EC7E7}" dt="2021-07-27T01:12:21.141" v="36"/>
          <pc:sldLayoutMkLst>
            <pc:docMk/>
            <pc:sldMasterMk cId="4003501451" sldId="2147483712"/>
            <pc:sldLayoutMk cId="3302556664" sldId="2147483706"/>
          </pc:sldLayoutMkLst>
        </pc:sldLayoutChg>
        <pc:sldLayoutChg chg="add del">
          <pc:chgData name="ALEXSANDER VIEIRA JUNIOR" userId="S::alexsander.junior@prof.sc.senac.br::6265a5d1-f70f-46f7-9a8d-a475e5fa4343" providerId="AD" clId="Web-{1E617166-617E-4784-B28E-1F41FD1EC7E7}" dt="2021-07-27T01:12:21.141" v="36"/>
          <pc:sldLayoutMkLst>
            <pc:docMk/>
            <pc:sldMasterMk cId="4003501451" sldId="2147483712"/>
            <pc:sldLayoutMk cId="2906812317" sldId="2147483707"/>
          </pc:sldLayoutMkLst>
        </pc:sldLayoutChg>
        <pc:sldLayoutChg chg="add del">
          <pc:chgData name="ALEXSANDER VIEIRA JUNIOR" userId="S::alexsander.junior@prof.sc.senac.br::6265a5d1-f70f-46f7-9a8d-a475e5fa4343" providerId="AD" clId="Web-{1E617166-617E-4784-B28E-1F41FD1EC7E7}" dt="2021-07-27T01:12:21.141" v="36"/>
          <pc:sldLayoutMkLst>
            <pc:docMk/>
            <pc:sldMasterMk cId="4003501451" sldId="2147483712"/>
            <pc:sldLayoutMk cId="1799698964" sldId="2147483708"/>
          </pc:sldLayoutMkLst>
        </pc:sldLayoutChg>
        <pc:sldLayoutChg chg="add del">
          <pc:chgData name="ALEXSANDER VIEIRA JUNIOR" userId="S::alexsander.junior@prof.sc.senac.br::6265a5d1-f70f-46f7-9a8d-a475e5fa4343" providerId="AD" clId="Web-{1E617166-617E-4784-B28E-1F41FD1EC7E7}" dt="2021-07-27T01:12:21.141" v="36"/>
          <pc:sldLayoutMkLst>
            <pc:docMk/>
            <pc:sldMasterMk cId="4003501451" sldId="2147483712"/>
            <pc:sldLayoutMk cId="2562778319" sldId="2147483709"/>
          </pc:sldLayoutMkLst>
        </pc:sldLayoutChg>
        <pc:sldLayoutChg chg="add del">
          <pc:chgData name="ALEXSANDER VIEIRA JUNIOR" userId="S::alexsander.junior@prof.sc.senac.br::6265a5d1-f70f-46f7-9a8d-a475e5fa4343" providerId="AD" clId="Web-{1E617166-617E-4784-B28E-1F41FD1EC7E7}" dt="2021-07-27T01:12:21.141" v="36"/>
          <pc:sldLayoutMkLst>
            <pc:docMk/>
            <pc:sldMasterMk cId="4003501451" sldId="2147483712"/>
            <pc:sldLayoutMk cId="1353583797" sldId="2147483710"/>
          </pc:sldLayoutMkLst>
        </pc:sldLayoutChg>
        <pc:sldLayoutChg chg="add del">
          <pc:chgData name="ALEXSANDER VIEIRA JUNIOR" userId="S::alexsander.junior@prof.sc.senac.br::6265a5d1-f70f-46f7-9a8d-a475e5fa4343" providerId="AD" clId="Web-{1E617166-617E-4784-B28E-1F41FD1EC7E7}" dt="2021-07-27T01:12:21.141" v="36"/>
          <pc:sldLayoutMkLst>
            <pc:docMk/>
            <pc:sldMasterMk cId="4003501451" sldId="2147483712"/>
            <pc:sldLayoutMk cId="1767538077" sldId="2147483711"/>
          </pc:sldLayoutMkLst>
        </pc:sldLayoutChg>
      </pc:sldMasterChg>
      <pc:sldMasterChg chg="add addSldLayout">
        <pc:chgData name="ALEXSANDER VIEIRA JUNIOR" userId="S::alexsander.junior@prof.sc.senac.br::6265a5d1-f70f-46f7-9a8d-a475e5fa4343" providerId="AD" clId="Web-{1E617166-617E-4784-B28E-1F41FD1EC7E7}" dt="2021-07-27T01:12:21.188" v="37"/>
        <pc:sldMasterMkLst>
          <pc:docMk/>
          <pc:sldMasterMk cId="3205980705" sldId="2147483725"/>
        </pc:sldMasterMkLst>
        <pc:sldLayoutChg chg="add">
          <pc:chgData name="ALEXSANDER VIEIRA JUNIOR" userId="S::alexsander.junior@prof.sc.senac.br::6265a5d1-f70f-46f7-9a8d-a475e5fa4343" providerId="AD" clId="Web-{1E617166-617E-4784-B28E-1F41FD1EC7E7}" dt="2021-07-27T01:12:21.188" v="37"/>
          <pc:sldLayoutMkLst>
            <pc:docMk/>
            <pc:sldMasterMk cId="3205980705" sldId="2147483725"/>
            <pc:sldLayoutMk cId="176641901" sldId="2147483714"/>
          </pc:sldLayoutMkLst>
        </pc:sldLayoutChg>
        <pc:sldLayoutChg chg="add">
          <pc:chgData name="ALEXSANDER VIEIRA JUNIOR" userId="S::alexsander.junior@prof.sc.senac.br::6265a5d1-f70f-46f7-9a8d-a475e5fa4343" providerId="AD" clId="Web-{1E617166-617E-4784-B28E-1F41FD1EC7E7}" dt="2021-07-27T01:12:21.188" v="37"/>
          <pc:sldLayoutMkLst>
            <pc:docMk/>
            <pc:sldMasterMk cId="3205980705" sldId="2147483725"/>
            <pc:sldLayoutMk cId="694920068" sldId="2147483715"/>
          </pc:sldLayoutMkLst>
        </pc:sldLayoutChg>
        <pc:sldLayoutChg chg="add">
          <pc:chgData name="ALEXSANDER VIEIRA JUNIOR" userId="S::alexsander.junior@prof.sc.senac.br::6265a5d1-f70f-46f7-9a8d-a475e5fa4343" providerId="AD" clId="Web-{1E617166-617E-4784-B28E-1F41FD1EC7E7}" dt="2021-07-27T01:12:21.188" v="37"/>
          <pc:sldLayoutMkLst>
            <pc:docMk/>
            <pc:sldMasterMk cId="3205980705" sldId="2147483725"/>
            <pc:sldLayoutMk cId="2201463343" sldId="2147483716"/>
          </pc:sldLayoutMkLst>
        </pc:sldLayoutChg>
        <pc:sldLayoutChg chg="add">
          <pc:chgData name="ALEXSANDER VIEIRA JUNIOR" userId="S::alexsander.junior@prof.sc.senac.br::6265a5d1-f70f-46f7-9a8d-a475e5fa4343" providerId="AD" clId="Web-{1E617166-617E-4784-B28E-1F41FD1EC7E7}" dt="2021-07-27T01:12:21.188" v="37"/>
          <pc:sldLayoutMkLst>
            <pc:docMk/>
            <pc:sldMasterMk cId="3205980705" sldId="2147483725"/>
            <pc:sldLayoutMk cId="4019649977" sldId="2147483717"/>
          </pc:sldLayoutMkLst>
        </pc:sldLayoutChg>
        <pc:sldLayoutChg chg="add">
          <pc:chgData name="ALEXSANDER VIEIRA JUNIOR" userId="S::alexsander.junior@prof.sc.senac.br::6265a5d1-f70f-46f7-9a8d-a475e5fa4343" providerId="AD" clId="Web-{1E617166-617E-4784-B28E-1F41FD1EC7E7}" dt="2021-07-27T01:12:21.188" v="37"/>
          <pc:sldLayoutMkLst>
            <pc:docMk/>
            <pc:sldMasterMk cId="3205980705" sldId="2147483725"/>
            <pc:sldLayoutMk cId="3025895500" sldId="2147483718"/>
          </pc:sldLayoutMkLst>
        </pc:sldLayoutChg>
        <pc:sldLayoutChg chg="add">
          <pc:chgData name="ALEXSANDER VIEIRA JUNIOR" userId="S::alexsander.junior@prof.sc.senac.br::6265a5d1-f70f-46f7-9a8d-a475e5fa4343" providerId="AD" clId="Web-{1E617166-617E-4784-B28E-1F41FD1EC7E7}" dt="2021-07-27T01:12:21.188" v="37"/>
          <pc:sldLayoutMkLst>
            <pc:docMk/>
            <pc:sldMasterMk cId="3205980705" sldId="2147483725"/>
            <pc:sldLayoutMk cId="3060314786" sldId="2147483719"/>
          </pc:sldLayoutMkLst>
        </pc:sldLayoutChg>
        <pc:sldLayoutChg chg="add">
          <pc:chgData name="ALEXSANDER VIEIRA JUNIOR" userId="S::alexsander.junior@prof.sc.senac.br::6265a5d1-f70f-46f7-9a8d-a475e5fa4343" providerId="AD" clId="Web-{1E617166-617E-4784-B28E-1F41FD1EC7E7}" dt="2021-07-27T01:12:21.188" v="37"/>
          <pc:sldLayoutMkLst>
            <pc:docMk/>
            <pc:sldMasterMk cId="3205980705" sldId="2147483725"/>
            <pc:sldLayoutMk cId="1592604462" sldId="2147483720"/>
          </pc:sldLayoutMkLst>
        </pc:sldLayoutChg>
        <pc:sldLayoutChg chg="add">
          <pc:chgData name="ALEXSANDER VIEIRA JUNIOR" userId="S::alexsander.junior@prof.sc.senac.br::6265a5d1-f70f-46f7-9a8d-a475e5fa4343" providerId="AD" clId="Web-{1E617166-617E-4784-B28E-1F41FD1EC7E7}" dt="2021-07-27T01:12:21.188" v="37"/>
          <pc:sldLayoutMkLst>
            <pc:docMk/>
            <pc:sldMasterMk cId="3205980705" sldId="2147483725"/>
            <pc:sldLayoutMk cId="2058346277" sldId="2147483721"/>
          </pc:sldLayoutMkLst>
        </pc:sldLayoutChg>
        <pc:sldLayoutChg chg="add">
          <pc:chgData name="ALEXSANDER VIEIRA JUNIOR" userId="S::alexsander.junior@prof.sc.senac.br::6265a5d1-f70f-46f7-9a8d-a475e5fa4343" providerId="AD" clId="Web-{1E617166-617E-4784-B28E-1F41FD1EC7E7}" dt="2021-07-27T01:12:21.188" v="37"/>
          <pc:sldLayoutMkLst>
            <pc:docMk/>
            <pc:sldMasterMk cId="3205980705" sldId="2147483725"/>
            <pc:sldLayoutMk cId="4119174786" sldId="2147483722"/>
          </pc:sldLayoutMkLst>
        </pc:sldLayoutChg>
        <pc:sldLayoutChg chg="add">
          <pc:chgData name="ALEXSANDER VIEIRA JUNIOR" userId="S::alexsander.junior@prof.sc.senac.br::6265a5d1-f70f-46f7-9a8d-a475e5fa4343" providerId="AD" clId="Web-{1E617166-617E-4784-B28E-1F41FD1EC7E7}" dt="2021-07-27T01:12:21.188" v="37"/>
          <pc:sldLayoutMkLst>
            <pc:docMk/>
            <pc:sldMasterMk cId="3205980705" sldId="2147483725"/>
            <pc:sldLayoutMk cId="1845383848" sldId="2147483723"/>
          </pc:sldLayoutMkLst>
        </pc:sldLayoutChg>
        <pc:sldLayoutChg chg="add">
          <pc:chgData name="ALEXSANDER VIEIRA JUNIOR" userId="S::alexsander.junior@prof.sc.senac.br::6265a5d1-f70f-46f7-9a8d-a475e5fa4343" providerId="AD" clId="Web-{1E617166-617E-4784-B28E-1F41FD1EC7E7}" dt="2021-07-27T01:12:21.188" v="37"/>
          <pc:sldLayoutMkLst>
            <pc:docMk/>
            <pc:sldMasterMk cId="3205980705" sldId="2147483725"/>
            <pc:sldLayoutMk cId="3664380816" sldId="2147483724"/>
          </pc:sldLayoutMkLst>
        </pc:sldLayoutChg>
      </pc:sldMasterChg>
    </pc:docChg>
  </pc:docChgLst>
  <pc:docChgLst>
    <pc:chgData name="ALEXSANDER VIEIRA JUNIOR" userId="S::alexsander.junior@prof.sc.senac.br::6265a5d1-f70f-46f7-9a8d-a475e5fa4343" providerId="AD" clId="Web-{2EFAB895-A537-50DA-3714-847A55968D02}"/>
    <pc:docChg chg="addSld modSld">
      <pc:chgData name="ALEXSANDER VIEIRA JUNIOR" userId="S::alexsander.junior@prof.sc.senac.br::6265a5d1-f70f-46f7-9a8d-a475e5fa4343" providerId="AD" clId="Web-{2EFAB895-A537-50DA-3714-847A55968D02}" dt="2021-07-27T15:07:13.130" v="94"/>
      <pc:docMkLst>
        <pc:docMk/>
      </pc:docMkLst>
      <pc:sldChg chg="addAnim modAnim">
        <pc:chgData name="ALEXSANDER VIEIRA JUNIOR" userId="S::alexsander.junior@prof.sc.senac.br::6265a5d1-f70f-46f7-9a8d-a475e5fa4343" providerId="AD" clId="Web-{2EFAB895-A537-50DA-3714-847A55968D02}" dt="2021-07-27T15:07:13.130" v="94"/>
        <pc:sldMkLst>
          <pc:docMk/>
          <pc:sldMk cId="1459541014" sldId="257"/>
        </pc:sldMkLst>
      </pc:sldChg>
      <pc:sldChg chg="modSp addAnim modAnim">
        <pc:chgData name="ALEXSANDER VIEIRA JUNIOR" userId="S::alexsander.junior@prof.sc.senac.br::6265a5d1-f70f-46f7-9a8d-a475e5fa4343" providerId="AD" clId="Web-{2EFAB895-A537-50DA-3714-847A55968D02}" dt="2021-07-27T15:07:08.614" v="93"/>
        <pc:sldMkLst>
          <pc:docMk/>
          <pc:sldMk cId="1740452331" sldId="259"/>
        </pc:sldMkLst>
        <pc:graphicFrameChg chg="modGraphic">
          <ac:chgData name="ALEXSANDER VIEIRA JUNIOR" userId="S::alexsander.junior@prof.sc.senac.br::6265a5d1-f70f-46f7-9a8d-a475e5fa4343" providerId="AD" clId="Web-{2EFAB895-A537-50DA-3714-847A55968D02}" dt="2021-07-27T14:52:45.159" v="1" actId="20577"/>
          <ac:graphicFrameMkLst>
            <pc:docMk/>
            <pc:sldMk cId="1740452331" sldId="259"/>
            <ac:graphicFrameMk id="14" creationId="{B1518672-9121-4871-9196-416127D8080E}"/>
          </ac:graphicFrameMkLst>
        </pc:graphicFrameChg>
      </pc:sldChg>
      <pc:sldChg chg="addSp delSp modSp new mod setBg">
        <pc:chgData name="ALEXSANDER VIEIRA JUNIOR" userId="S::alexsander.junior@prof.sc.senac.br::6265a5d1-f70f-46f7-9a8d-a475e5fa4343" providerId="AD" clId="Web-{2EFAB895-A537-50DA-3714-847A55968D02}" dt="2021-07-27T14:58:58.995" v="49"/>
        <pc:sldMkLst>
          <pc:docMk/>
          <pc:sldMk cId="2332820199" sldId="260"/>
        </pc:sldMkLst>
        <pc:spChg chg="mod">
          <ac:chgData name="ALEXSANDER VIEIRA JUNIOR" userId="S::alexsander.junior@prof.sc.senac.br::6265a5d1-f70f-46f7-9a8d-a475e5fa4343" providerId="AD" clId="Web-{2EFAB895-A537-50DA-3714-847A55968D02}" dt="2021-07-27T14:58:58.995" v="49"/>
          <ac:spMkLst>
            <pc:docMk/>
            <pc:sldMk cId="2332820199" sldId="260"/>
            <ac:spMk id="2" creationId="{81B9D9CF-ACC6-4F2C-B5DD-08436DFAC9F7}"/>
          </ac:spMkLst>
        </pc:spChg>
        <pc:spChg chg="mod">
          <ac:chgData name="ALEXSANDER VIEIRA JUNIOR" userId="S::alexsander.junior@prof.sc.senac.br::6265a5d1-f70f-46f7-9a8d-a475e5fa4343" providerId="AD" clId="Web-{2EFAB895-A537-50DA-3714-847A55968D02}" dt="2021-07-27T14:58:58.995" v="49"/>
          <ac:spMkLst>
            <pc:docMk/>
            <pc:sldMk cId="2332820199" sldId="260"/>
            <ac:spMk id="3" creationId="{D9D0930B-107B-4A5E-9A66-03CFD6A9C540}"/>
          </ac:spMkLst>
        </pc:spChg>
        <pc:spChg chg="add del">
          <ac:chgData name="ALEXSANDER VIEIRA JUNIOR" userId="S::alexsander.junior@prof.sc.senac.br::6265a5d1-f70f-46f7-9a8d-a475e5fa4343" providerId="AD" clId="Web-{2EFAB895-A537-50DA-3714-847A55968D02}" dt="2021-07-27T14:58:58.995" v="49"/>
          <ac:spMkLst>
            <pc:docMk/>
            <pc:sldMk cId="2332820199" sldId="260"/>
            <ac:spMk id="8" creationId="{84136905-015B-4510-B514-027CBA846BD6}"/>
          </ac:spMkLst>
        </pc:spChg>
        <pc:spChg chg="add del">
          <ac:chgData name="ALEXSANDER VIEIRA JUNIOR" userId="S::alexsander.junior@prof.sc.senac.br::6265a5d1-f70f-46f7-9a8d-a475e5fa4343" providerId="AD" clId="Web-{2EFAB895-A537-50DA-3714-847A55968D02}" dt="2021-07-27T14:58:58.995" v="49"/>
          <ac:spMkLst>
            <pc:docMk/>
            <pc:sldMk cId="2332820199" sldId="260"/>
            <ac:spMk id="10" creationId="{36CD0F97-2E5B-4E84-8544-EB24DED10446}"/>
          </ac:spMkLst>
        </pc:spChg>
        <pc:spChg chg="add del">
          <ac:chgData name="ALEXSANDER VIEIRA JUNIOR" userId="S::alexsander.junior@prof.sc.senac.br::6265a5d1-f70f-46f7-9a8d-a475e5fa4343" providerId="AD" clId="Web-{2EFAB895-A537-50DA-3714-847A55968D02}" dt="2021-07-27T14:58:58.995" v="49"/>
          <ac:spMkLst>
            <pc:docMk/>
            <pc:sldMk cId="2332820199" sldId="260"/>
            <ac:spMk id="12" creationId="{65CDAFE1-059B-49EF-8E73-47DED29BD77B}"/>
          </ac:spMkLst>
        </pc:spChg>
        <pc:spChg chg="add">
          <ac:chgData name="ALEXSANDER VIEIRA JUNIOR" userId="S::alexsander.junior@prof.sc.senac.br::6265a5d1-f70f-46f7-9a8d-a475e5fa4343" providerId="AD" clId="Web-{2EFAB895-A537-50DA-3714-847A55968D02}" dt="2021-07-27T14:58:58.995" v="49"/>
          <ac:spMkLst>
            <pc:docMk/>
            <pc:sldMk cId="2332820199" sldId="260"/>
            <ac:spMk id="17" creationId="{84136905-015B-4510-B514-027CBA846BD6}"/>
          </ac:spMkLst>
        </pc:spChg>
        <pc:spChg chg="add">
          <ac:chgData name="ALEXSANDER VIEIRA JUNIOR" userId="S::alexsander.junior@prof.sc.senac.br::6265a5d1-f70f-46f7-9a8d-a475e5fa4343" providerId="AD" clId="Web-{2EFAB895-A537-50DA-3714-847A55968D02}" dt="2021-07-27T14:58:58.995" v="49"/>
          <ac:spMkLst>
            <pc:docMk/>
            <pc:sldMk cId="2332820199" sldId="260"/>
            <ac:spMk id="19" creationId="{36CD0F97-2E5B-4E84-8544-EB24DED10446}"/>
          </ac:spMkLst>
        </pc:spChg>
        <pc:spChg chg="add">
          <ac:chgData name="ALEXSANDER VIEIRA JUNIOR" userId="S::alexsander.junior@prof.sc.senac.br::6265a5d1-f70f-46f7-9a8d-a475e5fa4343" providerId="AD" clId="Web-{2EFAB895-A537-50DA-3714-847A55968D02}" dt="2021-07-27T14:58:58.995" v="49"/>
          <ac:spMkLst>
            <pc:docMk/>
            <pc:sldMk cId="2332820199" sldId="260"/>
            <ac:spMk id="21" creationId="{3B272257-593A-402F-88FA-F1DECD9E3FC4}"/>
          </ac:spMkLst>
        </pc:spChg>
      </pc:sldChg>
      <pc:sldChg chg="addSp delSp modSp new mod setBg">
        <pc:chgData name="ALEXSANDER VIEIRA JUNIOR" userId="S::alexsander.junior@prof.sc.senac.br::6265a5d1-f70f-46f7-9a8d-a475e5fa4343" providerId="AD" clId="Web-{2EFAB895-A537-50DA-3714-847A55968D02}" dt="2021-07-27T14:59:03.010" v="50"/>
        <pc:sldMkLst>
          <pc:docMk/>
          <pc:sldMk cId="1081728274" sldId="261"/>
        </pc:sldMkLst>
        <pc:spChg chg="mod">
          <ac:chgData name="ALEXSANDER VIEIRA JUNIOR" userId="S::alexsander.junior@prof.sc.senac.br::6265a5d1-f70f-46f7-9a8d-a475e5fa4343" providerId="AD" clId="Web-{2EFAB895-A537-50DA-3714-847A55968D02}" dt="2021-07-27T14:59:03.010" v="50"/>
          <ac:spMkLst>
            <pc:docMk/>
            <pc:sldMk cId="1081728274" sldId="261"/>
            <ac:spMk id="2" creationId="{F7566AA9-EC50-43D3-AC83-E795F54278F8}"/>
          </ac:spMkLst>
        </pc:spChg>
        <pc:spChg chg="mod">
          <ac:chgData name="ALEXSANDER VIEIRA JUNIOR" userId="S::alexsander.junior@prof.sc.senac.br::6265a5d1-f70f-46f7-9a8d-a475e5fa4343" providerId="AD" clId="Web-{2EFAB895-A537-50DA-3714-847A55968D02}" dt="2021-07-27T14:59:03.010" v="50"/>
          <ac:spMkLst>
            <pc:docMk/>
            <pc:sldMk cId="1081728274" sldId="261"/>
            <ac:spMk id="3" creationId="{A8304491-141E-4B35-AE7E-872C9386B99E}"/>
          </ac:spMkLst>
        </pc:spChg>
        <pc:spChg chg="add del">
          <ac:chgData name="ALEXSANDER VIEIRA JUNIOR" userId="S::alexsander.junior@prof.sc.senac.br::6265a5d1-f70f-46f7-9a8d-a475e5fa4343" providerId="AD" clId="Web-{2EFAB895-A537-50DA-3714-847A55968D02}" dt="2021-07-27T14:59:03.010" v="50"/>
          <ac:spMkLst>
            <pc:docMk/>
            <pc:sldMk cId="1081728274" sldId="261"/>
            <ac:spMk id="8" creationId="{84136905-015B-4510-B514-027CBA846BD6}"/>
          </ac:spMkLst>
        </pc:spChg>
        <pc:spChg chg="add del">
          <ac:chgData name="ALEXSANDER VIEIRA JUNIOR" userId="S::alexsander.junior@prof.sc.senac.br::6265a5d1-f70f-46f7-9a8d-a475e5fa4343" providerId="AD" clId="Web-{2EFAB895-A537-50DA-3714-847A55968D02}" dt="2021-07-27T14:59:03.010" v="50"/>
          <ac:spMkLst>
            <pc:docMk/>
            <pc:sldMk cId="1081728274" sldId="261"/>
            <ac:spMk id="10" creationId="{36CD0F97-2E5B-4E84-8544-EB24DED10446}"/>
          </ac:spMkLst>
        </pc:spChg>
        <pc:spChg chg="add del">
          <ac:chgData name="ALEXSANDER VIEIRA JUNIOR" userId="S::alexsander.junior@prof.sc.senac.br::6265a5d1-f70f-46f7-9a8d-a475e5fa4343" providerId="AD" clId="Web-{2EFAB895-A537-50DA-3714-847A55968D02}" dt="2021-07-27T14:59:03.010" v="50"/>
          <ac:spMkLst>
            <pc:docMk/>
            <pc:sldMk cId="1081728274" sldId="261"/>
            <ac:spMk id="12" creationId="{65CDAFE1-059B-49EF-8E73-47DED29BD77B}"/>
          </ac:spMkLst>
        </pc:spChg>
        <pc:spChg chg="add">
          <ac:chgData name="ALEXSANDER VIEIRA JUNIOR" userId="S::alexsander.junior@prof.sc.senac.br::6265a5d1-f70f-46f7-9a8d-a475e5fa4343" providerId="AD" clId="Web-{2EFAB895-A537-50DA-3714-847A55968D02}" dt="2021-07-27T14:59:03.010" v="50"/>
          <ac:spMkLst>
            <pc:docMk/>
            <pc:sldMk cId="1081728274" sldId="261"/>
            <ac:spMk id="17" creationId="{84136905-015B-4510-B514-027CBA846BD6}"/>
          </ac:spMkLst>
        </pc:spChg>
        <pc:spChg chg="add">
          <ac:chgData name="ALEXSANDER VIEIRA JUNIOR" userId="S::alexsander.junior@prof.sc.senac.br::6265a5d1-f70f-46f7-9a8d-a475e5fa4343" providerId="AD" clId="Web-{2EFAB895-A537-50DA-3714-847A55968D02}" dt="2021-07-27T14:59:03.010" v="50"/>
          <ac:spMkLst>
            <pc:docMk/>
            <pc:sldMk cId="1081728274" sldId="261"/>
            <ac:spMk id="19" creationId="{36CD0F97-2E5B-4E84-8544-EB24DED10446}"/>
          </ac:spMkLst>
        </pc:spChg>
        <pc:spChg chg="add">
          <ac:chgData name="ALEXSANDER VIEIRA JUNIOR" userId="S::alexsander.junior@prof.sc.senac.br::6265a5d1-f70f-46f7-9a8d-a475e5fa4343" providerId="AD" clId="Web-{2EFAB895-A537-50DA-3714-847A55968D02}" dt="2021-07-27T14:59:03.010" v="50"/>
          <ac:spMkLst>
            <pc:docMk/>
            <pc:sldMk cId="1081728274" sldId="261"/>
            <ac:spMk id="21" creationId="{3B272257-593A-402F-88FA-F1DECD9E3FC4}"/>
          </ac:spMkLst>
        </pc:spChg>
      </pc:sldChg>
      <pc:sldChg chg="addSp delSp modSp new mod setBg">
        <pc:chgData name="ALEXSANDER VIEIRA JUNIOR" userId="S::alexsander.junior@prof.sc.senac.br::6265a5d1-f70f-46f7-9a8d-a475e5fa4343" providerId="AD" clId="Web-{2EFAB895-A537-50DA-3714-847A55968D02}" dt="2021-07-27T14:59:06.667" v="51"/>
        <pc:sldMkLst>
          <pc:docMk/>
          <pc:sldMk cId="1867431212" sldId="262"/>
        </pc:sldMkLst>
        <pc:spChg chg="mod">
          <ac:chgData name="ALEXSANDER VIEIRA JUNIOR" userId="S::alexsander.junior@prof.sc.senac.br::6265a5d1-f70f-46f7-9a8d-a475e5fa4343" providerId="AD" clId="Web-{2EFAB895-A537-50DA-3714-847A55968D02}" dt="2021-07-27T14:59:06.667" v="51"/>
          <ac:spMkLst>
            <pc:docMk/>
            <pc:sldMk cId="1867431212" sldId="262"/>
            <ac:spMk id="2" creationId="{BC68ACF8-67D2-429A-8341-C8A50FD0026F}"/>
          </ac:spMkLst>
        </pc:spChg>
        <pc:spChg chg="mod">
          <ac:chgData name="ALEXSANDER VIEIRA JUNIOR" userId="S::alexsander.junior@prof.sc.senac.br::6265a5d1-f70f-46f7-9a8d-a475e5fa4343" providerId="AD" clId="Web-{2EFAB895-A537-50DA-3714-847A55968D02}" dt="2021-07-27T14:59:06.667" v="51"/>
          <ac:spMkLst>
            <pc:docMk/>
            <pc:sldMk cId="1867431212" sldId="262"/>
            <ac:spMk id="3" creationId="{7114446C-FB45-4749-AB7D-F810CDD1D4BB}"/>
          </ac:spMkLst>
        </pc:spChg>
        <pc:spChg chg="add del">
          <ac:chgData name="ALEXSANDER VIEIRA JUNIOR" userId="S::alexsander.junior@prof.sc.senac.br::6265a5d1-f70f-46f7-9a8d-a475e5fa4343" providerId="AD" clId="Web-{2EFAB895-A537-50DA-3714-847A55968D02}" dt="2021-07-27T14:59:06.667" v="51"/>
          <ac:spMkLst>
            <pc:docMk/>
            <pc:sldMk cId="1867431212" sldId="262"/>
            <ac:spMk id="8" creationId="{84136905-015B-4510-B514-027CBA846BD6}"/>
          </ac:spMkLst>
        </pc:spChg>
        <pc:spChg chg="add del">
          <ac:chgData name="ALEXSANDER VIEIRA JUNIOR" userId="S::alexsander.junior@prof.sc.senac.br::6265a5d1-f70f-46f7-9a8d-a475e5fa4343" providerId="AD" clId="Web-{2EFAB895-A537-50DA-3714-847A55968D02}" dt="2021-07-27T14:59:06.667" v="51"/>
          <ac:spMkLst>
            <pc:docMk/>
            <pc:sldMk cId="1867431212" sldId="262"/>
            <ac:spMk id="10" creationId="{36CD0F97-2E5B-4E84-8544-EB24DED10446}"/>
          </ac:spMkLst>
        </pc:spChg>
        <pc:spChg chg="add del">
          <ac:chgData name="ALEXSANDER VIEIRA JUNIOR" userId="S::alexsander.junior@prof.sc.senac.br::6265a5d1-f70f-46f7-9a8d-a475e5fa4343" providerId="AD" clId="Web-{2EFAB895-A537-50DA-3714-847A55968D02}" dt="2021-07-27T14:59:06.667" v="51"/>
          <ac:spMkLst>
            <pc:docMk/>
            <pc:sldMk cId="1867431212" sldId="262"/>
            <ac:spMk id="12" creationId="{65CDAFE1-059B-49EF-8E73-47DED29BD77B}"/>
          </ac:spMkLst>
        </pc:spChg>
        <pc:spChg chg="add">
          <ac:chgData name="ALEXSANDER VIEIRA JUNIOR" userId="S::alexsander.junior@prof.sc.senac.br::6265a5d1-f70f-46f7-9a8d-a475e5fa4343" providerId="AD" clId="Web-{2EFAB895-A537-50DA-3714-847A55968D02}" dt="2021-07-27T14:59:06.667" v="51"/>
          <ac:spMkLst>
            <pc:docMk/>
            <pc:sldMk cId="1867431212" sldId="262"/>
            <ac:spMk id="17" creationId="{84136905-015B-4510-B514-027CBA846BD6}"/>
          </ac:spMkLst>
        </pc:spChg>
        <pc:spChg chg="add">
          <ac:chgData name="ALEXSANDER VIEIRA JUNIOR" userId="S::alexsander.junior@prof.sc.senac.br::6265a5d1-f70f-46f7-9a8d-a475e5fa4343" providerId="AD" clId="Web-{2EFAB895-A537-50DA-3714-847A55968D02}" dt="2021-07-27T14:59:06.667" v="51"/>
          <ac:spMkLst>
            <pc:docMk/>
            <pc:sldMk cId="1867431212" sldId="262"/>
            <ac:spMk id="19" creationId="{36CD0F97-2E5B-4E84-8544-EB24DED10446}"/>
          </ac:spMkLst>
        </pc:spChg>
        <pc:spChg chg="add">
          <ac:chgData name="ALEXSANDER VIEIRA JUNIOR" userId="S::alexsander.junior@prof.sc.senac.br::6265a5d1-f70f-46f7-9a8d-a475e5fa4343" providerId="AD" clId="Web-{2EFAB895-A537-50DA-3714-847A55968D02}" dt="2021-07-27T14:59:06.667" v="51"/>
          <ac:spMkLst>
            <pc:docMk/>
            <pc:sldMk cId="1867431212" sldId="262"/>
            <ac:spMk id="21" creationId="{3B272257-593A-402F-88FA-F1DECD9E3FC4}"/>
          </ac:spMkLst>
        </pc:spChg>
      </pc:sldChg>
      <pc:sldChg chg="addSp delSp modSp new mod setBg">
        <pc:chgData name="ALEXSANDER VIEIRA JUNIOR" userId="S::alexsander.junior@prof.sc.senac.br::6265a5d1-f70f-46f7-9a8d-a475e5fa4343" providerId="AD" clId="Web-{2EFAB895-A537-50DA-3714-847A55968D02}" dt="2021-07-27T14:58:49.432" v="48"/>
        <pc:sldMkLst>
          <pc:docMk/>
          <pc:sldMk cId="1135163105" sldId="263"/>
        </pc:sldMkLst>
        <pc:spChg chg="mod">
          <ac:chgData name="ALEXSANDER VIEIRA JUNIOR" userId="S::alexsander.junior@prof.sc.senac.br::6265a5d1-f70f-46f7-9a8d-a475e5fa4343" providerId="AD" clId="Web-{2EFAB895-A537-50DA-3714-847A55968D02}" dt="2021-07-27T14:58:49.432" v="48"/>
          <ac:spMkLst>
            <pc:docMk/>
            <pc:sldMk cId="1135163105" sldId="263"/>
            <ac:spMk id="2" creationId="{C03722FA-15E5-411A-A8A4-CA1CE77A6E79}"/>
          </ac:spMkLst>
        </pc:spChg>
        <pc:spChg chg="mod">
          <ac:chgData name="ALEXSANDER VIEIRA JUNIOR" userId="S::alexsander.junior@prof.sc.senac.br::6265a5d1-f70f-46f7-9a8d-a475e5fa4343" providerId="AD" clId="Web-{2EFAB895-A537-50DA-3714-847A55968D02}" dt="2021-07-27T14:58:49.432" v="48"/>
          <ac:spMkLst>
            <pc:docMk/>
            <pc:sldMk cId="1135163105" sldId="263"/>
            <ac:spMk id="3" creationId="{35C7ABC1-A696-4472-B7C5-62AAEB1247C6}"/>
          </ac:spMkLst>
        </pc:spChg>
        <pc:spChg chg="add del">
          <ac:chgData name="ALEXSANDER VIEIRA JUNIOR" userId="S::alexsander.junior@prof.sc.senac.br::6265a5d1-f70f-46f7-9a8d-a475e5fa4343" providerId="AD" clId="Web-{2EFAB895-A537-50DA-3714-847A55968D02}" dt="2021-07-27T14:58:49.432" v="48"/>
          <ac:spMkLst>
            <pc:docMk/>
            <pc:sldMk cId="1135163105" sldId="263"/>
            <ac:spMk id="8" creationId="{84136905-015B-4510-B514-027CBA846BD6}"/>
          </ac:spMkLst>
        </pc:spChg>
        <pc:spChg chg="add del">
          <ac:chgData name="ALEXSANDER VIEIRA JUNIOR" userId="S::alexsander.junior@prof.sc.senac.br::6265a5d1-f70f-46f7-9a8d-a475e5fa4343" providerId="AD" clId="Web-{2EFAB895-A537-50DA-3714-847A55968D02}" dt="2021-07-27T14:58:49.432" v="48"/>
          <ac:spMkLst>
            <pc:docMk/>
            <pc:sldMk cId="1135163105" sldId="263"/>
            <ac:spMk id="10" creationId="{36CD0F97-2E5B-4E84-8544-EB24DED10446}"/>
          </ac:spMkLst>
        </pc:spChg>
        <pc:spChg chg="add del">
          <ac:chgData name="ALEXSANDER VIEIRA JUNIOR" userId="S::alexsander.junior@prof.sc.senac.br::6265a5d1-f70f-46f7-9a8d-a475e5fa4343" providerId="AD" clId="Web-{2EFAB895-A537-50DA-3714-847A55968D02}" dt="2021-07-27T14:58:49.432" v="48"/>
          <ac:spMkLst>
            <pc:docMk/>
            <pc:sldMk cId="1135163105" sldId="263"/>
            <ac:spMk id="12" creationId="{65CDAFE1-059B-49EF-8E73-47DED29BD77B}"/>
          </ac:spMkLst>
        </pc:spChg>
        <pc:spChg chg="add">
          <ac:chgData name="ALEXSANDER VIEIRA JUNIOR" userId="S::alexsander.junior@prof.sc.senac.br::6265a5d1-f70f-46f7-9a8d-a475e5fa4343" providerId="AD" clId="Web-{2EFAB895-A537-50DA-3714-847A55968D02}" dt="2021-07-27T14:58:49.432" v="48"/>
          <ac:spMkLst>
            <pc:docMk/>
            <pc:sldMk cId="1135163105" sldId="263"/>
            <ac:spMk id="17" creationId="{84136905-015B-4510-B514-027CBA846BD6}"/>
          </ac:spMkLst>
        </pc:spChg>
        <pc:spChg chg="add">
          <ac:chgData name="ALEXSANDER VIEIRA JUNIOR" userId="S::alexsander.junior@prof.sc.senac.br::6265a5d1-f70f-46f7-9a8d-a475e5fa4343" providerId="AD" clId="Web-{2EFAB895-A537-50DA-3714-847A55968D02}" dt="2021-07-27T14:58:49.432" v="48"/>
          <ac:spMkLst>
            <pc:docMk/>
            <pc:sldMk cId="1135163105" sldId="263"/>
            <ac:spMk id="19" creationId="{36CD0F97-2E5B-4E84-8544-EB24DED10446}"/>
          </ac:spMkLst>
        </pc:spChg>
        <pc:spChg chg="add">
          <ac:chgData name="ALEXSANDER VIEIRA JUNIOR" userId="S::alexsander.junior@prof.sc.senac.br::6265a5d1-f70f-46f7-9a8d-a475e5fa4343" providerId="AD" clId="Web-{2EFAB895-A537-50DA-3714-847A55968D02}" dt="2021-07-27T14:58:49.432" v="48"/>
          <ac:spMkLst>
            <pc:docMk/>
            <pc:sldMk cId="1135163105" sldId="263"/>
            <ac:spMk id="21" creationId="{3B272257-593A-402F-88FA-F1DECD9E3FC4}"/>
          </ac:spMkLst>
        </pc:spChg>
      </pc:sldChg>
      <pc:sldChg chg="addSp modSp new mod setBg">
        <pc:chgData name="ALEXSANDER VIEIRA JUNIOR" userId="S::alexsander.junior@prof.sc.senac.br::6265a5d1-f70f-46f7-9a8d-a475e5fa4343" providerId="AD" clId="Web-{2EFAB895-A537-50DA-3714-847A55968D02}" dt="2021-07-27T15:01:10.154" v="63"/>
        <pc:sldMkLst>
          <pc:docMk/>
          <pc:sldMk cId="2748230564" sldId="264"/>
        </pc:sldMkLst>
        <pc:spChg chg="mod">
          <ac:chgData name="ALEXSANDER VIEIRA JUNIOR" userId="S::alexsander.junior@prof.sc.senac.br::6265a5d1-f70f-46f7-9a8d-a475e5fa4343" providerId="AD" clId="Web-{2EFAB895-A537-50DA-3714-847A55968D02}" dt="2021-07-27T15:01:10.154" v="63"/>
          <ac:spMkLst>
            <pc:docMk/>
            <pc:sldMk cId="2748230564" sldId="264"/>
            <ac:spMk id="2" creationId="{64C96CF9-787D-4C6B-B785-E2831759D018}"/>
          </ac:spMkLst>
        </pc:spChg>
        <pc:spChg chg="mod">
          <ac:chgData name="ALEXSANDER VIEIRA JUNIOR" userId="S::alexsander.junior@prof.sc.senac.br::6265a5d1-f70f-46f7-9a8d-a475e5fa4343" providerId="AD" clId="Web-{2EFAB895-A537-50DA-3714-847A55968D02}" dt="2021-07-27T15:01:10.154" v="63"/>
          <ac:spMkLst>
            <pc:docMk/>
            <pc:sldMk cId="2748230564" sldId="264"/>
            <ac:spMk id="3" creationId="{FAF45345-AA8D-427B-948A-C9C3C87546D7}"/>
          </ac:spMkLst>
        </pc:spChg>
        <pc:spChg chg="add">
          <ac:chgData name="ALEXSANDER VIEIRA JUNIOR" userId="S::alexsander.junior@prof.sc.senac.br::6265a5d1-f70f-46f7-9a8d-a475e5fa4343" providerId="AD" clId="Web-{2EFAB895-A537-50DA-3714-847A55968D02}" dt="2021-07-27T15:01:10.154" v="63"/>
          <ac:spMkLst>
            <pc:docMk/>
            <pc:sldMk cId="2748230564" sldId="264"/>
            <ac:spMk id="8" creationId="{84136905-015B-4510-B514-027CBA846BD6}"/>
          </ac:spMkLst>
        </pc:spChg>
        <pc:spChg chg="add">
          <ac:chgData name="ALEXSANDER VIEIRA JUNIOR" userId="S::alexsander.junior@prof.sc.senac.br::6265a5d1-f70f-46f7-9a8d-a475e5fa4343" providerId="AD" clId="Web-{2EFAB895-A537-50DA-3714-847A55968D02}" dt="2021-07-27T15:01:10.154" v="63"/>
          <ac:spMkLst>
            <pc:docMk/>
            <pc:sldMk cId="2748230564" sldId="264"/>
            <ac:spMk id="10" creationId="{36CD0F97-2E5B-4E84-8544-EB24DED10446}"/>
          </ac:spMkLst>
        </pc:spChg>
        <pc:spChg chg="add">
          <ac:chgData name="ALEXSANDER VIEIRA JUNIOR" userId="S::alexsander.junior@prof.sc.senac.br::6265a5d1-f70f-46f7-9a8d-a475e5fa4343" providerId="AD" clId="Web-{2EFAB895-A537-50DA-3714-847A55968D02}" dt="2021-07-27T15:01:10.154" v="63"/>
          <ac:spMkLst>
            <pc:docMk/>
            <pc:sldMk cId="2748230564" sldId="264"/>
            <ac:spMk id="12" creationId="{3B272257-593A-402F-88FA-F1DECD9E3FC4}"/>
          </ac:spMkLst>
        </pc:spChg>
      </pc:sldChg>
      <pc:sldChg chg="addSp modSp new mod setBg">
        <pc:chgData name="ALEXSANDER VIEIRA JUNIOR" userId="S::alexsander.junior@prof.sc.senac.br::6265a5d1-f70f-46f7-9a8d-a475e5fa4343" providerId="AD" clId="Web-{2EFAB895-A537-50DA-3714-847A55968D02}" dt="2021-07-27T15:03:36.266" v="76"/>
        <pc:sldMkLst>
          <pc:docMk/>
          <pc:sldMk cId="2748136703" sldId="265"/>
        </pc:sldMkLst>
        <pc:spChg chg="mod">
          <ac:chgData name="ALEXSANDER VIEIRA JUNIOR" userId="S::alexsander.junior@prof.sc.senac.br::6265a5d1-f70f-46f7-9a8d-a475e5fa4343" providerId="AD" clId="Web-{2EFAB895-A537-50DA-3714-847A55968D02}" dt="2021-07-27T15:03:36.266" v="76"/>
          <ac:spMkLst>
            <pc:docMk/>
            <pc:sldMk cId="2748136703" sldId="265"/>
            <ac:spMk id="2" creationId="{A79AAB0A-7700-4EF9-BBCE-7F206411A516}"/>
          </ac:spMkLst>
        </pc:spChg>
        <pc:spChg chg="mod">
          <ac:chgData name="ALEXSANDER VIEIRA JUNIOR" userId="S::alexsander.junior@prof.sc.senac.br::6265a5d1-f70f-46f7-9a8d-a475e5fa4343" providerId="AD" clId="Web-{2EFAB895-A537-50DA-3714-847A55968D02}" dt="2021-07-27T15:03:36.266" v="76"/>
          <ac:spMkLst>
            <pc:docMk/>
            <pc:sldMk cId="2748136703" sldId="265"/>
            <ac:spMk id="3" creationId="{C2354D11-B0EB-40DA-869B-DE4D29F03BAB}"/>
          </ac:spMkLst>
        </pc:spChg>
        <pc:spChg chg="add">
          <ac:chgData name="ALEXSANDER VIEIRA JUNIOR" userId="S::alexsander.junior@prof.sc.senac.br::6265a5d1-f70f-46f7-9a8d-a475e5fa4343" providerId="AD" clId="Web-{2EFAB895-A537-50DA-3714-847A55968D02}" dt="2021-07-27T15:03:36.266" v="76"/>
          <ac:spMkLst>
            <pc:docMk/>
            <pc:sldMk cId="2748136703" sldId="265"/>
            <ac:spMk id="8" creationId="{84136905-015B-4510-B514-027CBA846BD6}"/>
          </ac:spMkLst>
        </pc:spChg>
        <pc:spChg chg="add">
          <ac:chgData name="ALEXSANDER VIEIRA JUNIOR" userId="S::alexsander.junior@prof.sc.senac.br::6265a5d1-f70f-46f7-9a8d-a475e5fa4343" providerId="AD" clId="Web-{2EFAB895-A537-50DA-3714-847A55968D02}" dt="2021-07-27T15:03:36.266" v="76"/>
          <ac:spMkLst>
            <pc:docMk/>
            <pc:sldMk cId="2748136703" sldId="265"/>
            <ac:spMk id="10" creationId="{36CD0F97-2E5B-4E84-8544-EB24DED10446}"/>
          </ac:spMkLst>
        </pc:spChg>
        <pc:spChg chg="add">
          <ac:chgData name="ALEXSANDER VIEIRA JUNIOR" userId="S::alexsander.junior@prof.sc.senac.br::6265a5d1-f70f-46f7-9a8d-a475e5fa4343" providerId="AD" clId="Web-{2EFAB895-A537-50DA-3714-847A55968D02}" dt="2021-07-27T15:03:36.266" v="76"/>
          <ac:spMkLst>
            <pc:docMk/>
            <pc:sldMk cId="2748136703" sldId="265"/>
            <ac:spMk id="12" creationId="{3B272257-593A-402F-88FA-F1DECD9E3FC4}"/>
          </ac:spMkLst>
        </pc:spChg>
      </pc:sldChg>
      <pc:sldChg chg="addSp modSp new mod setBg">
        <pc:chgData name="ALEXSANDER VIEIRA JUNIOR" userId="S::alexsander.junior@prof.sc.senac.br::6265a5d1-f70f-46f7-9a8d-a475e5fa4343" providerId="AD" clId="Web-{2EFAB895-A537-50DA-3714-847A55968D02}" dt="2021-07-27T15:04:26.814" v="88" actId="20577"/>
        <pc:sldMkLst>
          <pc:docMk/>
          <pc:sldMk cId="4284418214" sldId="266"/>
        </pc:sldMkLst>
        <pc:spChg chg="mod">
          <ac:chgData name="ALEXSANDER VIEIRA JUNIOR" userId="S::alexsander.junior@prof.sc.senac.br::6265a5d1-f70f-46f7-9a8d-a475e5fa4343" providerId="AD" clId="Web-{2EFAB895-A537-50DA-3714-847A55968D02}" dt="2021-07-27T15:04:26.814" v="88" actId="20577"/>
          <ac:spMkLst>
            <pc:docMk/>
            <pc:sldMk cId="4284418214" sldId="266"/>
            <ac:spMk id="2" creationId="{FD8F8C90-4FFD-46CE-8602-F8CCA9E8E3DB}"/>
          </ac:spMkLst>
        </pc:spChg>
        <pc:spChg chg="mod">
          <ac:chgData name="ALEXSANDER VIEIRA JUNIOR" userId="S::alexsander.junior@prof.sc.senac.br::6265a5d1-f70f-46f7-9a8d-a475e5fa4343" providerId="AD" clId="Web-{2EFAB895-A537-50DA-3714-847A55968D02}" dt="2021-07-27T15:04:08.392" v="83"/>
          <ac:spMkLst>
            <pc:docMk/>
            <pc:sldMk cId="4284418214" sldId="266"/>
            <ac:spMk id="3" creationId="{0652F2CC-9460-4B14-A851-BD50BB7CEFE5}"/>
          </ac:spMkLst>
        </pc:spChg>
        <pc:spChg chg="add">
          <ac:chgData name="ALEXSANDER VIEIRA JUNIOR" userId="S::alexsander.junior@prof.sc.senac.br::6265a5d1-f70f-46f7-9a8d-a475e5fa4343" providerId="AD" clId="Web-{2EFAB895-A537-50DA-3714-847A55968D02}" dt="2021-07-27T15:04:08.392" v="83"/>
          <ac:spMkLst>
            <pc:docMk/>
            <pc:sldMk cId="4284418214" sldId="266"/>
            <ac:spMk id="8" creationId="{84136905-015B-4510-B514-027CBA846BD6}"/>
          </ac:spMkLst>
        </pc:spChg>
        <pc:spChg chg="add">
          <ac:chgData name="ALEXSANDER VIEIRA JUNIOR" userId="S::alexsander.junior@prof.sc.senac.br::6265a5d1-f70f-46f7-9a8d-a475e5fa4343" providerId="AD" clId="Web-{2EFAB895-A537-50DA-3714-847A55968D02}" dt="2021-07-27T15:04:08.392" v="83"/>
          <ac:spMkLst>
            <pc:docMk/>
            <pc:sldMk cId="4284418214" sldId="266"/>
            <ac:spMk id="10" creationId="{36CD0F97-2E5B-4E84-8544-EB24DED10446}"/>
          </ac:spMkLst>
        </pc:spChg>
        <pc:spChg chg="add">
          <ac:chgData name="ALEXSANDER VIEIRA JUNIOR" userId="S::alexsander.junior@prof.sc.senac.br::6265a5d1-f70f-46f7-9a8d-a475e5fa4343" providerId="AD" clId="Web-{2EFAB895-A537-50DA-3714-847A55968D02}" dt="2021-07-27T15:04:08.392" v="83"/>
          <ac:spMkLst>
            <pc:docMk/>
            <pc:sldMk cId="4284418214" sldId="266"/>
            <ac:spMk id="12" creationId="{3B272257-593A-402F-88FA-F1DECD9E3FC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16665-4961-4D4D-877E-EB1C4ACA53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04DD809-C5F7-4BCD-9F0D-548175182A70}">
      <dgm:prSet/>
      <dgm:spPr/>
      <dgm:t>
        <a:bodyPr/>
        <a:lstStyle/>
        <a:p>
          <a:r>
            <a:rPr lang="pt-BR"/>
            <a:t>WEB teve um crescente grau de desenvolvimento para que atualmente, ela pudesse ser tão utilizada, atingindo assim um nível mundial de acesso.</a:t>
          </a:r>
          <a:endParaRPr lang="en-US"/>
        </a:p>
      </dgm:t>
    </dgm:pt>
    <dgm:pt modelId="{A964C723-E216-42B3-BA58-BA616895ADDF}" type="parTrans" cxnId="{299688E3-BFCB-49E1-A552-F34E7246F7C0}">
      <dgm:prSet/>
      <dgm:spPr/>
      <dgm:t>
        <a:bodyPr/>
        <a:lstStyle/>
        <a:p>
          <a:endParaRPr lang="en-US"/>
        </a:p>
      </dgm:t>
    </dgm:pt>
    <dgm:pt modelId="{F3B097FB-90CA-4AD0-B140-9FA0180D0AD3}" type="sibTrans" cxnId="{299688E3-BFCB-49E1-A552-F34E7246F7C0}">
      <dgm:prSet/>
      <dgm:spPr/>
      <dgm:t>
        <a:bodyPr/>
        <a:lstStyle/>
        <a:p>
          <a:endParaRPr lang="en-US"/>
        </a:p>
      </dgm:t>
    </dgm:pt>
    <dgm:pt modelId="{5A9E2B2B-04F5-439C-A6D1-79E6440EBC7A}">
      <dgm:prSet/>
      <dgm:spPr/>
      <dgm:t>
        <a:bodyPr/>
        <a:lstStyle/>
        <a:p>
          <a:r>
            <a:rPr lang="pt-BR"/>
            <a:t>A Web mudou como as pessoas reúnem informações, executam seus trabalhos, compram bens e serviços, se conectam com amigos e família, gastam seu tempo de lazer, encontram pares ou até mesmo, perdem amigos.</a:t>
          </a:r>
          <a:endParaRPr lang="en-US"/>
        </a:p>
      </dgm:t>
    </dgm:pt>
    <dgm:pt modelId="{622FE0A7-998E-47C1-9647-A2AE22E872AA}" type="parTrans" cxnId="{14BB977F-AD6A-4F38-9FB2-167FBE23AE57}">
      <dgm:prSet/>
      <dgm:spPr/>
      <dgm:t>
        <a:bodyPr/>
        <a:lstStyle/>
        <a:p>
          <a:endParaRPr lang="en-US"/>
        </a:p>
      </dgm:t>
    </dgm:pt>
    <dgm:pt modelId="{44777C21-46BA-40E9-9A26-E6838486A7BC}" type="sibTrans" cxnId="{14BB977F-AD6A-4F38-9FB2-167FBE23AE57}">
      <dgm:prSet/>
      <dgm:spPr/>
      <dgm:t>
        <a:bodyPr/>
        <a:lstStyle/>
        <a:p>
          <a:endParaRPr lang="en-US"/>
        </a:p>
      </dgm:t>
    </dgm:pt>
    <dgm:pt modelId="{CB28851D-5D37-4E2E-8A8F-1A51E3A3A91F}" type="pres">
      <dgm:prSet presAssocID="{B6C16665-4961-4D4D-877E-EB1C4ACA5315}" presName="linear" presStyleCnt="0">
        <dgm:presLayoutVars>
          <dgm:animLvl val="lvl"/>
          <dgm:resizeHandles val="exact"/>
        </dgm:presLayoutVars>
      </dgm:prSet>
      <dgm:spPr/>
    </dgm:pt>
    <dgm:pt modelId="{531D8AA1-2CC3-4459-92FA-3A1C2EE77AE0}" type="pres">
      <dgm:prSet presAssocID="{B04DD809-C5F7-4BCD-9F0D-548175182A7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005B384-C9AB-4F03-8536-7DF234F6C7A5}" type="pres">
      <dgm:prSet presAssocID="{F3B097FB-90CA-4AD0-B140-9FA0180D0AD3}" presName="spacer" presStyleCnt="0"/>
      <dgm:spPr/>
    </dgm:pt>
    <dgm:pt modelId="{74731796-27AF-4A4B-807D-530A6F4CE58C}" type="pres">
      <dgm:prSet presAssocID="{5A9E2B2B-04F5-439C-A6D1-79E6440EBC7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583C824-57A4-4F35-B7D8-9053A362597B}" type="presOf" srcId="{B04DD809-C5F7-4BCD-9F0D-548175182A70}" destId="{531D8AA1-2CC3-4459-92FA-3A1C2EE77AE0}" srcOrd="0" destOrd="0" presId="urn:microsoft.com/office/officeart/2005/8/layout/vList2"/>
    <dgm:cxn modelId="{A0340A70-2C12-4D93-9060-6F9ED125E7E8}" type="presOf" srcId="{5A9E2B2B-04F5-439C-A6D1-79E6440EBC7A}" destId="{74731796-27AF-4A4B-807D-530A6F4CE58C}" srcOrd="0" destOrd="0" presId="urn:microsoft.com/office/officeart/2005/8/layout/vList2"/>
    <dgm:cxn modelId="{CE17BE70-FAD3-4DED-9DB7-B009098AB0BF}" type="presOf" srcId="{B6C16665-4961-4D4D-877E-EB1C4ACA5315}" destId="{CB28851D-5D37-4E2E-8A8F-1A51E3A3A91F}" srcOrd="0" destOrd="0" presId="urn:microsoft.com/office/officeart/2005/8/layout/vList2"/>
    <dgm:cxn modelId="{14BB977F-AD6A-4F38-9FB2-167FBE23AE57}" srcId="{B6C16665-4961-4D4D-877E-EB1C4ACA5315}" destId="{5A9E2B2B-04F5-439C-A6D1-79E6440EBC7A}" srcOrd="1" destOrd="0" parTransId="{622FE0A7-998E-47C1-9647-A2AE22E872AA}" sibTransId="{44777C21-46BA-40E9-9A26-E6838486A7BC}"/>
    <dgm:cxn modelId="{299688E3-BFCB-49E1-A552-F34E7246F7C0}" srcId="{B6C16665-4961-4D4D-877E-EB1C4ACA5315}" destId="{B04DD809-C5F7-4BCD-9F0D-548175182A70}" srcOrd="0" destOrd="0" parTransId="{A964C723-E216-42B3-BA58-BA616895ADDF}" sibTransId="{F3B097FB-90CA-4AD0-B140-9FA0180D0AD3}"/>
    <dgm:cxn modelId="{71DAC51D-AE25-4292-9EE1-5982B6495636}" type="presParOf" srcId="{CB28851D-5D37-4E2E-8A8F-1A51E3A3A91F}" destId="{531D8AA1-2CC3-4459-92FA-3A1C2EE77AE0}" srcOrd="0" destOrd="0" presId="urn:microsoft.com/office/officeart/2005/8/layout/vList2"/>
    <dgm:cxn modelId="{3D6ACD16-8EE4-46C6-9D1F-5BFA806DDB21}" type="presParOf" srcId="{CB28851D-5D37-4E2E-8A8F-1A51E3A3A91F}" destId="{B005B384-C9AB-4F03-8536-7DF234F6C7A5}" srcOrd="1" destOrd="0" presId="urn:microsoft.com/office/officeart/2005/8/layout/vList2"/>
    <dgm:cxn modelId="{9A392612-0897-4CDA-B87B-D74BB80DDE92}" type="presParOf" srcId="{CB28851D-5D37-4E2E-8A8F-1A51E3A3A91F}" destId="{74731796-27AF-4A4B-807D-530A6F4CE58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C16665-4961-4D4D-877E-EB1C4ACA53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04DD809-C5F7-4BCD-9F0D-548175182A70}">
      <dgm:prSet/>
      <dgm:spPr/>
      <dgm:t>
        <a:bodyPr/>
        <a:lstStyle/>
        <a:p>
          <a:pPr rtl="0"/>
          <a:r>
            <a:rPr lang="pt-BR" dirty="0">
              <a:latin typeface="Aharoni"/>
            </a:rPr>
            <a:t> </a:t>
          </a:r>
          <a:r>
            <a:rPr lang="pt-BR" dirty="0"/>
            <a:t>Com a Web, é possível criar sites de diversos “gostos” e “tamanhos</a:t>
          </a:r>
          <a:r>
            <a:rPr lang="pt-BR" dirty="0">
              <a:latin typeface="Aharoni"/>
            </a:rPr>
            <a:t>”.</a:t>
          </a:r>
          <a:endParaRPr lang="en-US" dirty="0"/>
        </a:p>
      </dgm:t>
    </dgm:pt>
    <dgm:pt modelId="{A964C723-E216-42B3-BA58-BA616895ADDF}" type="parTrans" cxnId="{299688E3-BFCB-49E1-A552-F34E7246F7C0}">
      <dgm:prSet/>
      <dgm:spPr/>
      <dgm:t>
        <a:bodyPr/>
        <a:lstStyle/>
        <a:p>
          <a:endParaRPr lang="en-US"/>
        </a:p>
      </dgm:t>
    </dgm:pt>
    <dgm:pt modelId="{F3B097FB-90CA-4AD0-B140-9FA0180D0AD3}" type="sibTrans" cxnId="{299688E3-BFCB-49E1-A552-F34E7246F7C0}">
      <dgm:prSet/>
      <dgm:spPr/>
      <dgm:t>
        <a:bodyPr/>
        <a:lstStyle/>
        <a:p>
          <a:endParaRPr lang="en-US"/>
        </a:p>
      </dgm:t>
    </dgm:pt>
    <dgm:pt modelId="{5A9E2B2B-04F5-439C-A6D1-79E6440EBC7A}">
      <dgm:prSet/>
      <dgm:spPr/>
      <dgm:t>
        <a:bodyPr/>
        <a:lstStyle/>
        <a:p>
          <a:r>
            <a:rPr lang="pt-BR" dirty="0"/>
            <a:t>Ela não fica parada por muito tempo</a:t>
          </a:r>
          <a:r>
            <a:rPr lang="pt-BR" dirty="0">
              <a:latin typeface="Aharoni"/>
            </a:rPr>
            <a:t>.</a:t>
          </a:r>
          <a:endParaRPr lang="en-US" dirty="0"/>
        </a:p>
      </dgm:t>
    </dgm:pt>
    <dgm:pt modelId="{622FE0A7-998E-47C1-9647-A2AE22E872AA}" type="parTrans" cxnId="{14BB977F-AD6A-4F38-9FB2-167FBE23AE57}">
      <dgm:prSet/>
      <dgm:spPr/>
      <dgm:t>
        <a:bodyPr/>
        <a:lstStyle/>
        <a:p>
          <a:endParaRPr lang="en-US"/>
        </a:p>
      </dgm:t>
    </dgm:pt>
    <dgm:pt modelId="{44777C21-46BA-40E9-9A26-E6838486A7BC}" type="sibTrans" cxnId="{14BB977F-AD6A-4F38-9FB2-167FBE23AE57}">
      <dgm:prSet/>
      <dgm:spPr/>
      <dgm:t>
        <a:bodyPr/>
        <a:lstStyle/>
        <a:p>
          <a:endParaRPr lang="en-US"/>
        </a:p>
      </dgm:t>
    </dgm:pt>
    <dgm:pt modelId="{CB28851D-5D37-4E2E-8A8F-1A51E3A3A91F}" type="pres">
      <dgm:prSet presAssocID="{B6C16665-4961-4D4D-877E-EB1C4ACA5315}" presName="linear" presStyleCnt="0">
        <dgm:presLayoutVars>
          <dgm:animLvl val="lvl"/>
          <dgm:resizeHandles val="exact"/>
        </dgm:presLayoutVars>
      </dgm:prSet>
      <dgm:spPr/>
    </dgm:pt>
    <dgm:pt modelId="{531D8AA1-2CC3-4459-92FA-3A1C2EE77AE0}" type="pres">
      <dgm:prSet presAssocID="{B04DD809-C5F7-4BCD-9F0D-548175182A7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005B384-C9AB-4F03-8536-7DF234F6C7A5}" type="pres">
      <dgm:prSet presAssocID="{F3B097FB-90CA-4AD0-B140-9FA0180D0AD3}" presName="spacer" presStyleCnt="0"/>
      <dgm:spPr/>
    </dgm:pt>
    <dgm:pt modelId="{74731796-27AF-4A4B-807D-530A6F4CE58C}" type="pres">
      <dgm:prSet presAssocID="{5A9E2B2B-04F5-439C-A6D1-79E6440EBC7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583C824-57A4-4F35-B7D8-9053A362597B}" type="presOf" srcId="{B04DD809-C5F7-4BCD-9F0D-548175182A70}" destId="{531D8AA1-2CC3-4459-92FA-3A1C2EE77AE0}" srcOrd="0" destOrd="0" presId="urn:microsoft.com/office/officeart/2005/8/layout/vList2"/>
    <dgm:cxn modelId="{A0340A70-2C12-4D93-9060-6F9ED125E7E8}" type="presOf" srcId="{5A9E2B2B-04F5-439C-A6D1-79E6440EBC7A}" destId="{74731796-27AF-4A4B-807D-530A6F4CE58C}" srcOrd="0" destOrd="0" presId="urn:microsoft.com/office/officeart/2005/8/layout/vList2"/>
    <dgm:cxn modelId="{CE17BE70-FAD3-4DED-9DB7-B009098AB0BF}" type="presOf" srcId="{B6C16665-4961-4D4D-877E-EB1C4ACA5315}" destId="{CB28851D-5D37-4E2E-8A8F-1A51E3A3A91F}" srcOrd="0" destOrd="0" presId="urn:microsoft.com/office/officeart/2005/8/layout/vList2"/>
    <dgm:cxn modelId="{14BB977F-AD6A-4F38-9FB2-167FBE23AE57}" srcId="{B6C16665-4961-4D4D-877E-EB1C4ACA5315}" destId="{5A9E2B2B-04F5-439C-A6D1-79E6440EBC7A}" srcOrd="1" destOrd="0" parTransId="{622FE0A7-998E-47C1-9647-A2AE22E872AA}" sibTransId="{44777C21-46BA-40E9-9A26-E6838486A7BC}"/>
    <dgm:cxn modelId="{299688E3-BFCB-49E1-A552-F34E7246F7C0}" srcId="{B6C16665-4961-4D4D-877E-EB1C4ACA5315}" destId="{B04DD809-C5F7-4BCD-9F0D-548175182A70}" srcOrd="0" destOrd="0" parTransId="{A964C723-E216-42B3-BA58-BA616895ADDF}" sibTransId="{F3B097FB-90CA-4AD0-B140-9FA0180D0AD3}"/>
    <dgm:cxn modelId="{71DAC51D-AE25-4292-9EE1-5982B6495636}" type="presParOf" srcId="{CB28851D-5D37-4E2E-8A8F-1A51E3A3A91F}" destId="{531D8AA1-2CC3-4459-92FA-3A1C2EE77AE0}" srcOrd="0" destOrd="0" presId="urn:microsoft.com/office/officeart/2005/8/layout/vList2"/>
    <dgm:cxn modelId="{3D6ACD16-8EE4-46C6-9D1F-5BFA806DDB21}" type="presParOf" srcId="{CB28851D-5D37-4E2E-8A8F-1A51E3A3A91F}" destId="{B005B384-C9AB-4F03-8536-7DF234F6C7A5}" srcOrd="1" destOrd="0" presId="urn:microsoft.com/office/officeart/2005/8/layout/vList2"/>
    <dgm:cxn modelId="{9A392612-0897-4CDA-B87B-D74BB80DDE92}" type="presParOf" srcId="{CB28851D-5D37-4E2E-8A8F-1A51E3A3A91F}" destId="{74731796-27AF-4A4B-807D-530A6F4CE58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D8AA1-2CC3-4459-92FA-3A1C2EE77AE0}">
      <dsp:nvSpPr>
        <dsp:cNvPr id="0" name=""/>
        <dsp:cNvSpPr/>
      </dsp:nvSpPr>
      <dsp:spPr>
        <a:xfrm>
          <a:off x="0" y="35705"/>
          <a:ext cx="9144000" cy="18318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WEB teve um crescente grau de desenvolvimento para que atualmente, ela pudesse ser tão utilizada, atingindo assim um nível mundial de acesso.</a:t>
          </a:r>
          <a:endParaRPr lang="en-US" sz="2600" kern="1200"/>
        </a:p>
      </dsp:txBody>
      <dsp:txXfrm>
        <a:off x="89424" y="125129"/>
        <a:ext cx="8965152" cy="1653006"/>
      </dsp:txXfrm>
    </dsp:sp>
    <dsp:sp modelId="{74731796-27AF-4A4B-807D-530A6F4CE58C}">
      <dsp:nvSpPr>
        <dsp:cNvPr id="0" name=""/>
        <dsp:cNvSpPr/>
      </dsp:nvSpPr>
      <dsp:spPr>
        <a:xfrm>
          <a:off x="0" y="1942440"/>
          <a:ext cx="9144000" cy="18318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A Web mudou como as pessoas reúnem informações, executam seus trabalhos, compram bens e serviços, se conectam com amigos e família, gastam seu tempo de lazer, encontram pares ou até mesmo, perdem amigos.</a:t>
          </a:r>
          <a:endParaRPr lang="en-US" sz="2600" kern="1200"/>
        </a:p>
      </dsp:txBody>
      <dsp:txXfrm>
        <a:off x="89424" y="2031864"/>
        <a:ext cx="8965152" cy="16530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D8AA1-2CC3-4459-92FA-3A1C2EE77AE0}">
      <dsp:nvSpPr>
        <dsp:cNvPr id="0" name=""/>
        <dsp:cNvSpPr/>
      </dsp:nvSpPr>
      <dsp:spPr>
        <a:xfrm>
          <a:off x="0" y="173760"/>
          <a:ext cx="9144000" cy="1670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200" kern="1200" dirty="0">
              <a:latin typeface="Aharoni"/>
            </a:rPr>
            <a:t> </a:t>
          </a:r>
          <a:r>
            <a:rPr lang="pt-BR" sz="4200" kern="1200" dirty="0"/>
            <a:t>Com a Web, é possível criar sites de diversos “gostos” e “tamanhos</a:t>
          </a:r>
          <a:r>
            <a:rPr lang="pt-BR" sz="4200" kern="1200" dirty="0">
              <a:latin typeface="Aharoni"/>
            </a:rPr>
            <a:t>”.</a:t>
          </a:r>
          <a:endParaRPr lang="en-US" sz="4200" kern="1200" dirty="0"/>
        </a:p>
      </dsp:txBody>
      <dsp:txXfrm>
        <a:off x="81560" y="255320"/>
        <a:ext cx="8980880" cy="1507639"/>
      </dsp:txXfrm>
    </dsp:sp>
    <dsp:sp modelId="{74731796-27AF-4A4B-807D-530A6F4CE58C}">
      <dsp:nvSpPr>
        <dsp:cNvPr id="0" name=""/>
        <dsp:cNvSpPr/>
      </dsp:nvSpPr>
      <dsp:spPr>
        <a:xfrm>
          <a:off x="0" y="1965480"/>
          <a:ext cx="9144000" cy="1670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200" kern="1200" dirty="0"/>
            <a:t>Ela não fica parada por muito tempo</a:t>
          </a:r>
          <a:r>
            <a:rPr lang="pt-BR" sz="4200" kern="1200" dirty="0">
              <a:latin typeface="Aharoni"/>
            </a:rPr>
            <a:t>.</a:t>
          </a:r>
          <a:endParaRPr lang="en-US" sz="4200" kern="1200" dirty="0"/>
        </a:p>
      </dsp:txBody>
      <dsp:txXfrm>
        <a:off x="81560" y="2047040"/>
        <a:ext cx="8980880" cy="1507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7/27/2021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664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8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8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2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6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4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89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1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0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4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7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7/27/2021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8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lang="de-DE" sz="3800" err="1">
                <a:cs typeface="Calibri Light"/>
              </a:rPr>
              <a:t>Desenvolvimento</a:t>
            </a:r>
            <a:r>
              <a:rPr lang="de-DE" sz="3800">
                <a:cs typeface="Calibri Light"/>
              </a:rPr>
              <a:t> WEB</a:t>
            </a:r>
            <a:endParaRPr lang="de-DE" sz="38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de-DE" dirty="0">
                <a:cs typeface="Calibri"/>
              </a:rPr>
              <a:t>Alexsander Vieira Junior</a:t>
            </a:r>
            <a:endParaRPr lang="de-DE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ADFBD7A0-49F4-404D-ADFC-65EA2C24B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19" r="29487" b="-3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8F8C90-4FFD-46CE-8602-F8CCA9E8E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</p:spPr>
        <p:txBody>
          <a:bodyPr>
            <a:normAutofit fontScale="90000"/>
          </a:bodyPr>
          <a:lstStyle/>
          <a:p>
            <a:r>
              <a:rPr lang="pt-BR" b="1" cap="all" dirty="0">
                <a:ea typeface="+mj-lt"/>
                <a:cs typeface="+mj-lt"/>
              </a:rPr>
              <a:t>A WEB COMO FATOR CHAVE PARA O </a:t>
            </a:r>
            <a:r>
              <a:rPr lang="pt-BR" sz="3600" b="1" cap="all" dirty="0">
                <a:ea typeface="+mj-lt"/>
                <a:cs typeface="+mj-lt"/>
              </a:rPr>
              <a:t>DESENVOLVIMENTO</a:t>
            </a:r>
            <a:r>
              <a:rPr lang="pt-BR" b="1" cap="all" dirty="0">
                <a:ea typeface="+mj-lt"/>
                <a:cs typeface="+mj-lt"/>
              </a:rPr>
              <a:t> DE EMPRESAS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52F2CC-9460-4B14-A851-BD50BB7CE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970222"/>
            <a:ext cx="9144000" cy="26107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Já em lojas físicas, o ambiente a ser visitado pelo cliente, se torna uma preocupação a mais, gerando um maior custo ao empreendedor.</a:t>
            </a:r>
          </a:p>
        </p:txBody>
      </p:sp>
    </p:spTree>
    <p:extLst>
      <p:ext uri="{BB962C8B-B14F-4D97-AF65-F5344CB8AC3E}">
        <p14:creationId xmlns:p14="http://schemas.microsoft.com/office/powerpoint/2010/main" val="428441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8B6E23-8493-4A0F-9409-1BB1B3567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9238EC-3EDA-4FF6-9F43-081294A93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105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4993D4D-98B3-40A7-986E-15AB6E631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74472C-7666-4A68-8553-86C822855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33183"/>
            <a:ext cx="9144000" cy="924218"/>
          </a:xfrm>
        </p:spPr>
        <p:txBody>
          <a:bodyPr anchor="ctr">
            <a:normAutofit/>
          </a:bodyPr>
          <a:lstStyle/>
          <a:p>
            <a:pPr algn="ctr"/>
            <a:r>
              <a:rPr lang="pt-BR" dirty="0">
                <a:cs typeface="Aharoni"/>
              </a:rPr>
              <a:t>Introdução</a:t>
            </a:r>
            <a:endParaRPr lang="pt-BR"/>
          </a:p>
        </p:txBody>
      </p:sp>
      <p:graphicFrame>
        <p:nvGraphicFramePr>
          <p:cNvPr id="14" name="Espaço Reservado para Conteúdo 2">
            <a:extLst>
              <a:ext uri="{FF2B5EF4-FFF2-40B4-BE49-F238E27FC236}">
                <a16:creationId xmlns:a16="http://schemas.microsoft.com/office/drawing/2014/main" id="{B1518672-9121-4871-9196-416127D808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214124"/>
              </p:ext>
            </p:extLst>
          </p:nvPr>
        </p:nvGraphicFramePr>
        <p:xfrm>
          <a:off x="1524000" y="2286000"/>
          <a:ext cx="91440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954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531D8AA1-2CC3-4459-92FA-3A1C2EE77A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4731796-27AF-4A4B-807D-530A6F4CE5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8B6E23-8493-4A0F-9409-1BB1B3567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9238EC-3EDA-4FF6-9F43-081294A93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105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4993D4D-98B3-40A7-986E-15AB6E631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74472C-7666-4A68-8553-86C822855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33183"/>
            <a:ext cx="9144000" cy="924218"/>
          </a:xfrm>
        </p:spPr>
        <p:txBody>
          <a:bodyPr anchor="ctr">
            <a:normAutofit/>
          </a:bodyPr>
          <a:lstStyle/>
          <a:p>
            <a:pPr algn="ctr"/>
            <a:r>
              <a:rPr lang="pt-BR" dirty="0">
                <a:cs typeface="Aharoni"/>
              </a:rPr>
              <a:t>Introdução</a:t>
            </a:r>
            <a:endParaRPr lang="pt-BR"/>
          </a:p>
        </p:txBody>
      </p:sp>
      <p:graphicFrame>
        <p:nvGraphicFramePr>
          <p:cNvPr id="14" name="Espaço Reservado para Conteúdo 2">
            <a:extLst>
              <a:ext uri="{FF2B5EF4-FFF2-40B4-BE49-F238E27FC236}">
                <a16:creationId xmlns:a16="http://schemas.microsoft.com/office/drawing/2014/main" id="{B1518672-9121-4871-9196-416127D8080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4000" y="2286000"/>
          <a:ext cx="91440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045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531D8AA1-2CC3-4459-92FA-3A1C2EE77A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4731796-27AF-4A4B-807D-530A6F4CE5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B9D9CF-ACC6-4F2C-B5DD-08436DFAC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</p:spPr>
        <p:txBody>
          <a:bodyPr>
            <a:normAutofit/>
          </a:bodyPr>
          <a:lstStyle/>
          <a:p>
            <a:r>
              <a:rPr lang="pt-BR" b="1" cap="all" dirty="0"/>
              <a:t>INTERNET E WEB: A REVOLUÇÃO DA INFORMAÇÃO</a:t>
            </a:r>
            <a:endParaRPr lang="pt-BR" dirty="0"/>
          </a:p>
          <a:p>
            <a:endParaRPr lang="pt-BR" dirty="0">
              <a:cs typeface="Aharon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D0930B-107B-4A5E-9A66-03CFD6A9C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970222"/>
            <a:ext cx="9144000" cy="261077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5000"/>
              </a:lnSpc>
            </a:pPr>
            <a:r>
              <a:rPr lang="pt-BR" dirty="0">
                <a:ea typeface="+mn-lt"/>
                <a:cs typeface="+mn-lt"/>
              </a:rPr>
              <a:t>No início, a internet foi criada com o objetivo de proteger dados, caso possíveis ataques fossem feitos aos documentos do governo dos EUA.</a:t>
            </a:r>
            <a:endParaRPr lang="pt-BR">
              <a:ea typeface="+mn-lt"/>
              <a:cs typeface="+mn-lt"/>
            </a:endParaRPr>
          </a:p>
          <a:p>
            <a:pPr>
              <a:lnSpc>
                <a:spcPct val="95000"/>
              </a:lnSpc>
            </a:pPr>
            <a:r>
              <a:rPr lang="pt-BR" dirty="0">
                <a:ea typeface="+mn-lt"/>
                <a:cs typeface="+mn-lt"/>
              </a:rPr>
              <a:t>Porém, com o passar do tempo, o interesse de estar conectados em redes de computadores não estava somente no ramo militar.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82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566AA9-EC50-43D3-AC83-E795F542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</p:spPr>
        <p:txBody>
          <a:bodyPr>
            <a:normAutofit/>
          </a:bodyPr>
          <a:lstStyle/>
          <a:p>
            <a:r>
              <a:rPr lang="pt-BR" b="1" cap="all" dirty="0">
                <a:ea typeface="+mj-lt"/>
                <a:cs typeface="+mj-lt"/>
              </a:rPr>
              <a:t>INTERNET E WEB: A REVOLUÇÃO DA INFORMAÇÃO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304491-141E-4B35-AE7E-872C9386B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970222"/>
            <a:ext cx="9144000" cy="261077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5000"/>
              </a:lnSpc>
            </a:pPr>
            <a:r>
              <a:rPr lang="pt-BR" sz="2200">
                <a:ea typeface="+mn-lt"/>
                <a:cs typeface="+mn-lt"/>
              </a:rPr>
              <a:t>Diversas universidades passaram a utilizar a internet para fins acadêmicos.</a:t>
            </a:r>
          </a:p>
          <a:p>
            <a:pPr>
              <a:lnSpc>
                <a:spcPct val="95000"/>
              </a:lnSpc>
            </a:pPr>
            <a:r>
              <a:rPr lang="pt-BR" sz="2200">
                <a:ea typeface="+mn-lt"/>
                <a:cs typeface="+mn-lt"/>
              </a:rPr>
              <a:t>Diante disso, surgiram várias empresas provedoras de internet para comercializar à população em geral.</a:t>
            </a:r>
          </a:p>
          <a:p>
            <a:pPr>
              <a:lnSpc>
                <a:spcPct val="95000"/>
              </a:lnSpc>
            </a:pPr>
            <a:r>
              <a:rPr lang="pt-BR" sz="2200">
                <a:ea typeface="+mn-lt"/>
                <a:cs typeface="+mn-lt"/>
              </a:rPr>
              <a:t>Assim, pessoas comuns começaram a ter acesso à internet e, com a visão de não apenas ampliar o acesso a todas as pessoas, e sim conectá-las através da rede.</a:t>
            </a:r>
          </a:p>
        </p:txBody>
      </p:sp>
    </p:spTree>
    <p:extLst>
      <p:ext uri="{BB962C8B-B14F-4D97-AF65-F5344CB8AC3E}">
        <p14:creationId xmlns:p14="http://schemas.microsoft.com/office/powerpoint/2010/main" val="1081728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68ACF8-67D2-429A-8341-C8A50FD00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</p:spPr>
        <p:txBody>
          <a:bodyPr>
            <a:normAutofit/>
          </a:bodyPr>
          <a:lstStyle/>
          <a:p>
            <a:r>
              <a:rPr lang="pt-BR" b="1" cap="all" dirty="0"/>
              <a:t>INTERNET E WEB: A REVOLUÇÃO DA INFORMAÇÃO</a:t>
            </a:r>
            <a:endParaRPr lang="pt-BR"/>
          </a:p>
          <a:p>
            <a:endParaRPr lang="pt-BR" dirty="0">
              <a:cs typeface="Aharon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14446C-FB45-4749-AB7D-F810CDD1D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970222"/>
            <a:ext cx="9144000" cy="261077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5000"/>
              </a:lnSpc>
            </a:pPr>
            <a:r>
              <a:rPr lang="pt-BR" sz="1800">
                <a:ea typeface="+mn-lt"/>
                <a:cs typeface="+mn-lt"/>
              </a:rPr>
              <a:t>Sendo assim, surge a WEB para acelerar o compartilhamento de informações e dados através da internet.</a:t>
            </a:r>
          </a:p>
          <a:p>
            <a:pPr>
              <a:lnSpc>
                <a:spcPct val="95000"/>
              </a:lnSpc>
            </a:pPr>
            <a:r>
              <a:rPr lang="pt-BR" sz="1800">
                <a:ea typeface="+mn-lt"/>
                <a:cs typeface="+mn-lt"/>
              </a:rPr>
              <a:t>Criado por Berners-Lee, em 1989, a WEB nasceu, inicialmente, para ligar as universidades entre si para que as pesquisas fossem utilizadas mutuamente.</a:t>
            </a:r>
          </a:p>
          <a:p>
            <a:pPr>
              <a:lnSpc>
                <a:spcPct val="95000"/>
              </a:lnSpc>
            </a:pPr>
            <a:r>
              <a:rPr lang="pt-BR" sz="1800">
                <a:ea typeface="+mn-lt"/>
                <a:cs typeface="+mn-lt"/>
              </a:rPr>
              <a:t>Embora os termos WEB e internet sejam bastante difundidos, tais termos ainda confundem, e muitos ainda não sabem definir precisamente suas funções.</a:t>
            </a:r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1867431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3722FA-15E5-411A-A8A4-CA1CE77A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</p:spPr>
        <p:txBody>
          <a:bodyPr>
            <a:normAutofit/>
          </a:bodyPr>
          <a:lstStyle/>
          <a:p>
            <a:r>
              <a:rPr lang="pt-BR" b="1" cap="all" dirty="0">
                <a:ea typeface="+mj-lt"/>
                <a:cs typeface="+mj-lt"/>
              </a:rPr>
              <a:t>INTERNET E WEB: A REVOLUÇÃO DA INFORMAÇÃO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C7ABC1-A696-4472-B7C5-62AAEB124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970222"/>
            <a:ext cx="9144000" cy="261077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5000"/>
              </a:lnSpc>
            </a:pPr>
            <a:r>
              <a:rPr lang="pt-BR" sz="1800">
                <a:ea typeface="+mn-lt"/>
                <a:cs typeface="+mn-lt"/>
              </a:rPr>
              <a:t>Para definir cada um dos recursos tecnológicos, pode – se afirmar que a Web é um serviço da Internet, sendo o segundo serviço mais utilizado em toda a Internet (na sequência vem o e-mail).</a:t>
            </a:r>
          </a:p>
          <a:p>
            <a:pPr>
              <a:lnSpc>
                <a:spcPct val="95000"/>
              </a:lnSpc>
            </a:pPr>
            <a:r>
              <a:rPr lang="pt-BR" sz="1800">
                <a:ea typeface="+mn-lt"/>
                <a:cs typeface="+mn-lt"/>
              </a:rPr>
              <a:t>Muitas pessoas confundem a Web com a Internet, isto é, pensam que as páginas Web são “a Internet”, quando na realidade a Web é apenas um dos serviços disponíveis através da Internet. (MORAIS et al.,2012).</a:t>
            </a:r>
          </a:p>
          <a:p>
            <a:pPr>
              <a:lnSpc>
                <a:spcPct val="95000"/>
              </a:lnSpc>
            </a:pPr>
            <a:r>
              <a:rPr lang="pt-BR" sz="1800">
                <a:ea typeface="+mn-lt"/>
                <a:cs typeface="+mn-lt"/>
              </a:rPr>
              <a:t>Diante desta afirmação, a internet e a web trabalham juntas entre si para que haja o serviço tão eficiente que adquirimos hoje em dia.</a:t>
            </a:r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113516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C96CF9-787D-4C6B-B785-E2831759D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</p:spPr>
        <p:txBody>
          <a:bodyPr>
            <a:normAutofit/>
          </a:bodyPr>
          <a:lstStyle/>
          <a:p>
            <a:r>
              <a:rPr lang="pt-BR" sz="3900" b="1" cap="all"/>
              <a:t>A WEB COMO FATOR CHAVE PARA O DESENVOLVIMENTO DE EMPRESAS</a:t>
            </a:r>
            <a:endParaRPr lang="pt-BR" sz="3900"/>
          </a:p>
          <a:p>
            <a:endParaRPr lang="pt-BR" sz="3900">
              <a:cs typeface="Aharon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F45345-AA8D-427B-948A-C9C3C8754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970222"/>
            <a:ext cx="9144000" cy="261077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5000"/>
              </a:lnSpc>
            </a:pPr>
            <a:r>
              <a:rPr lang="pt-BR" sz="2200">
                <a:ea typeface="+mn-lt"/>
                <a:cs typeface="+mn-lt"/>
              </a:rPr>
              <a:t>Com o passar do tempo, a web serviu para muito mais que facilitar o trâmite de informações entre universidades e alguns usuários extras.</a:t>
            </a:r>
          </a:p>
          <a:p>
            <a:pPr>
              <a:lnSpc>
                <a:spcPct val="95000"/>
              </a:lnSpc>
            </a:pPr>
            <a:r>
              <a:rPr lang="pt-BR" sz="2200">
                <a:ea typeface="+mn-lt"/>
                <a:cs typeface="+mn-lt"/>
              </a:rPr>
              <a:t>A web foi totalmente transformada em um meio livre de exposição de conteúdos.</a:t>
            </a:r>
          </a:p>
          <a:p>
            <a:pPr>
              <a:lnSpc>
                <a:spcPct val="95000"/>
              </a:lnSpc>
            </a:pPr>
            <a:r>
              <a:rPr lang="pt-BR" sz="2200" dirty="0">
                <a:ea typeface="+mn-lt"/>
                <a:cs typeface="+mn-lt"/>
              </a:rPr>
              <a:t>O número de empresas que tem recorrido à web para a divulgação de seus produtos e serviços têm aumentado consideravelmente.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748230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9AAB0A-7700-4EF9-BBCE-7F206411A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</p:spPr>
        <p:txBody>
          <a:bodyPr>
            <a:normAutofit/>
          </a:bodyPr>
          <a:lstStyle/>
          <a:p>
            <a:r>
              <a:rPr lang="pt-BR" sz="3900" b="1" cap="all">
                <a:ea typeface="+mj-lt"/>
                <a:cs typeface="+mj-lt"/>
              </a:rPr>
              <a:t>A WEB COMO FATOR CHAVE PARA O DESENVOLVIMENTO DE EMPRESAS</a:t>
            </a:r>
            <a:endParaRPr lang="pt-BR" sz="3900">
              <a:ea typeface="+mj-lt"/>
              <a:cs typeface="+mj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354D11-B0EB-40DA-869B-DE4D29F03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970222"/>
            <a:ext cx="9144000" cy="261077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5000"/>
              </a:lnSpc>
            </a:pPr>
            <a:r>
              <a:rPr lang="pt-BR" sz="2000">
                <a:ea typeface="+mn-lt"/>
                <a:cs typeface="+mn-lt"/>
              </a:rPr>
              <a:t>Um bom motivo seria o baixo investimento que seria disposto a uma loja virtual, caso a empresa esteja disponível apenas virtualmente.</a:t>
            </a:r>
          </a:p>
          <a:p>
            <a:pPr>
              <a:lnSpc>
                <a:spcPct val="95000"/>
              </a:lnSpc>
            </a:pPr>
            <a:r>
              <a:rPr lang="pt-BR" sz="2000">
                <a:ea typeface="+mn-lt"/>
                <a:cs typeface="+mn-lt"/>
              </a:rPr>
              <a:t>Quanto é necessário para a montagem de uma loja tradicional em um bom ponto?</a:t>
            </a:r>
          </a:p>
          <a:p>
            <a:pPr>
              <a:lnSpc>
                <a:spcPct val="95000"/>
              </a:lnSpc>
            </a:pPr>
            <a:r>
              <a:rPr lang="pt-BR" sz="2000">
                <a:ea typeface="+mn-lt"/>
                <a:cs typeface="+mn-lt"/>
              </a:rPr>
              <a:t>Ao realizar empreendimentos via internet, o foco principal é para que o cliente tenha uma boa experiência desde a adição de itens das compras no carrinho até o pagamento e recebimento do produto.</a:t>
            </a: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2748136703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1A212F"/>
      </a:dk2>
      <a:lt2>
        <a:srgbClr val="F0F3F0"/>
      </a:lt2>
      <a:accent1>
        <a:srgbClr val="D829E7"/>
      </a:accent1>
      <a:accent2>
        <a:srgbClr val="7817D5"/>
      </a:accent2>
      <a:accent3>
        <a:srgbClr val="3D2CE7"/>
      </a:accent3>
      <a:accent4>
        <a:srgbClr val="1755D5"/>
      </a:accent4>
      <a:accent5>
        <a:srgbClr val="29B6E7"/>
      </a:accent5>
      <a:accent6>
        <a:srgbClr val="15C2A6"/>
      </a:accent6>
      <a:hlink>
        <a:srgbClr val="3F89B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PrismaticVTI</vt:lpstr>
      <vt:lpstr>Desenvolvimento WEB</vt:lpstr>
      <vt:lpstr>Introdução</vt:lpstr>
      <vt:lpstr>Introdução</vt:lpstr>
      <vt:lpstr>INTERNET E WEB: A REVOLUÇÃO DA INFORMAÇÃO </vt:lpstr>
      <vt:lpstr>INTERNET E WEB: A REVOLUÇÃO DA INFORMAÇÃO</vt:lpstr>
      <vt:lpstr>INTERNET E WEB: A REVOLUÇÃO DA INFORMAÇÃO </vt:lpstr>
      <vt:lpstr>INTERNET E WEB: A REVOLUÇÃO DA INFORMAÇÃO</vt:lpstr>
      <vt:lpstr>A WEB COMO FATOR CHAVE PARA O DESENVOLVIMENTO DE EMPRESAS </vt:lpstr>
      <vt:lpstr>A WEB COMO FATOR CHAVE PARA O DESENVOLVIMENTO DE EMPRESAS</vt:lpstr>
      <vt:lpstr>A WEB COMO FATOR CHAVE PARA O DESENVOLVIMENTO DE EMPRESAS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68</cp:revision>
  <dcterms:created xsi:type="dcterms:W3CDTF">2021-07-27T01:10:57Z</dcterms:created>
  <dcterms:modified xsi:type="dcterms:W3CDTF">2021-07-27T15:07:21Z</dcterms:modified>
</cp:coreProperties>
</file>