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 id="2147483718"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27">
          <p15:clr>
            <a:srgbClr val="A4A3A4"/>
          </p15:clr>
        </p15:guide>
        <p15:guide id="2" orient="horz" pos="2807">
          <p15:clr>
            <a:srgbClr val="9AA0A6"/>
          </p15:clr>
        </p15:guide>
        <p15:guide id="3" pos="1444">
          <p15:clr>
            <a:srgbClr val="9AA0A6"/>
          </p15:clr>
        </p15:guide>
        <p15:guide id="4" pos="459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8E2144-625C-4160-8F7A-903EF181C3BC}">
  <a:tblStyle styleId="{BE8E2144-625C-4160-8F7A-903EF181C3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32"/>
      </p:cViewPr>
      <p:guideLst>
        <p:guide orient="horz" pos="2527"/>
        <p:guide orient="horz" pos="2807"/>
        <p:guide pos="1444"/>
        <p:guide pos="45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049001619f_0_2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049001619f_0_2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049001619f_0_2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049001619f_0_2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1049001619f_0_2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1049001619f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049001619f_0_2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049001619f_0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49001619f_0_2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49001619f_0_2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049001619f_0_2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049001619f_0_2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049001619f_0_2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049001619f_0_2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05061563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05061563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049001619f_0_2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1049001619f_0_2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049001619f_0_2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049001619f_0_2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049001619f_0_2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1049001619f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049001619f_0_2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049001619f_0_2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049001619f_0_2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049001619f_0_2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049001619f_0_2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049001619f_0_2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1049001619f_0_2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1049001619f_0_2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049001619f_0_2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049001619f_0_2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9.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 Title Slide Web Development">
  <p:cSld name="CUSTOM_2_3_1_1_1_1_1_2_1_2_1_1_1_1_2_2_1_2_1_1_1_2_2">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54" name="Google Shape;54;p14"/>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latin typeface="Roboto"/>
                <a:ea typeface="Roboto"/>
                <a:cs typeface="Roboto"/>
                <a:sym typeface="Roboto"/>
              </a:rPr>
              <a:t>© 2022 Trilogy Education Services, a 2U, Inc. brand.  All Rights Reserved.</a:t>
            </a:r>
            <a:endParaRPr sz="600">
              <a:solidFill>
                <a:schemeClr val="dk1"/>
              </a:solidFill>
              <a:latin typeface="Roboto"/>
              <a:ea typeface="Roboto"/>
              <a:cs typeface="Roboto"/>
              <a:sym typeface="Roboto"/>
            </a:endParaRPr>
          </a:p>
        </p:txBody>
      </p:sp>
      <p:sp>
        <p:nvSpPr>
          <p:cNvPr id="55" name="Google Shape;55;p14"/>
          <p:cNvSpPr/>
          <p:nvPr/>
        </p:nvSpPr>
        <p:spPr>
          <a:xfrm>
            <a:off x="269850" y="3467088"/>
            <a:ext cx="8604300" cy="1416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1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7773497" y="3773563"/>
            <a:ext cx="822959" cy="711201"/>
          </a:xfrm>
          <a:prstGeom prst="rect">
            <a:avLst/>
          </a:prstGeom>
          <a:noFill/>
          <a:ln>
            <a:noFill/>
          </a:ln>
          <a:effectLst>
            <a:outerShdw blurRad="57150" dist="19050" dir="5400000" algn="bl" rotWithShape="0">
              <a:srgbClr val="000000">
                <a:alpha val="50000"/>
              </a:srgbClr>
            </a:outerShdw>
          </a:effectLst>
        </p:spPr>
      </p:pic>
      <p:sp>
        <p:nvSpPr>
          <p:cNvPr id="57" name="Google Shape;57;p14"/>
          <p:cNvSpPr txBox="1">
            <a:spLocks noGrp="1"/>
          </p:cNvSpPr>
          <p:nvPr>
            <p:ph type="title"/>
          </p:nvPr>
        </p:nvSpPr>
        <p:spPr>
          <a:xfrm>
            <a:off x="-4350" y="1213825"/>
            <a:ext cx="9144000" cy="1581900"/>
          </a:xfrm>
          <a:prstGeom prst="rect">
            <a:avLst/>
          </a:prstGeom>
          <a:noFill/>
          <a:ln>
            <a:noFill/>
          </a:ln>
        </p:spPr>
        <p:txBody>
          <a:bodyPr spcFirstLastPara="1" wrap="square" lIns="3108950" tIns="0" rIns="182875" bIns="0" anchor="ctr" anchorCtr="0">
            <a:noAutofit/>
          </a:bodyPr>
          <a:lstStyle>
            <a:lvl1pPr lvl="0" rtl="0">
              <a:spcBef>
                <a:spcPts val="0"/>
              </a:spcBef>
              <a:spcAft>
                <a:spcPts val="0"/>
              </a:spcAft>
              <a:buNone/>
              <a:defRPr sz="3600">
                <a:latin typeface="Oswald"/>
                <a:ea typeface="Oswald"/>
                <a:cs typeface="Oswald"/>
                <a:sym typeface="Oswald"/>
              </a:defRPr>
            </a:lvl1pPr>
            <a:lvl2pPr lvl="1" algn="ctr" rtl="0">
              <a:spcBef>
                <a:spcPts val="0"/>
              </a:spcBef>
              <a:spcAft>
                <a:spcPts val="0"/>
              </a:spcAft>
              <a:buNone/>
              <a:defRPr sz="3600"/>
            </a:lvl2pPr>
            <a:lvl3pPr lvl="2" algn="ctr" rtl="0">
              <a:spcBef>
                <a:spcPts val="0"/>
              </a:spcBef>
              <a:spcAft>
                <a:spcPts val="0"/>
              </a:spcAft>
              <a:buNone/>
              <a:defRPr sz="3600"/>
            </a:lvl3pPr>
            <a:lvl4pPr lvl="3" algn="ctr" rtl="0">
              <a:spcBef>
                <a:spcPts val="0"/>
              </a:spcBef>
              <a:spcAft>
                <a:spcPts val="0"/>
              </a:spcAft>
              <a:buNone/>
              <a:defRPr sz="3600"/>
            </a:lvl4pPr>
            <a:lvl5pPr lvl="4" algn="ctr" rtl="0">
              <a:spcBef>
                <a:spcPts val="0"/>
              </a:spcBef>
              <a:spcAft>
                <a:spcPts val="0"/>
              </a:spcAft>
              <a:buNone/>
              <a:defRPr sz="3600"/>
            </a:lvl5pPr>
            <a:lvl6pPr lvl="5" algn="ctr" rtl="0">
              <a:spcBef>
                <a:spcPts val="0"/>
              </a:spcBef>
              <a:spcAft>
                <a:spcPts val="0"/>
              </a:spcAft>
              <a:buNone/>
              <a:defRPr sz="3600"/>
            </a:lvl6pPr>
            <a:lvl7pPr lvl="6" algn="ctr" rtl="0">
              <a:spcBef>
                <a:spcPts val="0"/>
              </a:spcBef>
              <a:spcAft>
                <a:spcPts val="0"/>
              </a:spcAft>
              <a:buNone/>
              <a:defRPr sz="3600"/>
            </a:lvl7pPr>
            <a:lvl8pPr lvl="7" algn="ctr" rtl="0">
              <a:spcBef>
                <a:spcPts val="0"/>
              </a:spcBef>
              <a:spcAft>
                <a:spcPts val="0"/>
              </a:spcAft>
              <a:buNone/>
              <a:defRPr sz="3600"/>
            </a:lvl8pPr>
            <a:lvl9pPr lvl="8" algn="ctr" rtl="0">
              <a:spcBef>
                <a:spcPts val="0"/>
              </a:spcBef>
              <a:spcAft>
                <a:spcPts val="0"/>
              </a:spcAft>
              <a:buNone/>
              <a:defRPr sz="3600"/>
            </a:lvl9pPr>
          </a:lstStyle>
          <a:p>
            <a:endParaRPr/>
          </a:p>
        </p:txBody>
      </p:sp>
      <p:sp>
        <p:nvSpPr>
          <p:cNvPr id="58" name="Google Shape;58;p14"/>
          <p:cNvSpPr txBox="1">
            <a:spLocks noGrp="1"/>
          </p:cNvSpPr>
          <p:nvPr>
            <p:ph type="title" idx="2"/>
          </p:nvPr>
        </p:nvSpPr>
        <p:spPr>
          <a:xfrm>
            <a:off x="3254000" y="4157175"/>
            <a:ext cx="4373700" cy="434400"/>
          </a:xfrm>
          <a:prstGeom prst="rect">
            <a:avLst/>
          </a:prstGeom>
          <a:noFill/>
          <a:ln>
            <a:noFill/>
          </a:ln>
        </p:spPr>
        <p:txBody>
          <a:bodyPr spcFirstLastPara="1" wrap="square" lIns="640075" tIns="0" rIns="91425" bIns="0" anchor="ctr" anchorCtr="0">
            <a:noAutofit/>
          </a:bodyPr>
          <a:lstStyle>
            <a:lvl1pPr lvl="0" algn="r" rtl="0">
              <a:spcBef>
                <a:spcPts val="0"/>
              </a:spcBef>
              <a:spcAft>
                <a:spcPts val="0"/>
              </a:spcAft>
              <a:buNone/>
              <a:defRPr sz="1800">
                <a:solidFill>
                  <a:srgbClr val="F3F3F3"/>
                </a:solidFill>
                <a:latin typeface="Oswald"/>
                <a:ea typeface="Oswald"/>
                <a:cs typeface="Oswald"/>
                <a:sym typeface="Oswald"/>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59" name="Google Shape;59;p14"/>
          <p:cNvSpPr txBox="1"/>
          <p:nvPr/>
        </p:nvSpPr>
        <p:spPr>
          <a:xfrm>
            <a:off x="3943378" y="3804375"/>
            <a:ext cx="3633000" cy="371100"/>
          </a:xfrm>
          <a:prstGeom prst="rect">
            <a:avLst/>
          </a:prstGeom>
          <a:noFill/>
          <a:ln>
            <a:noFill/>
          </a:ln>
        </p:spPr>
        <p:txBody>
          <a:bodyPr spcFirstLastPara="1" wrap="square" lIns="0" tIns="0" rIns="0" bIns="0" anchor="t" anchorCtr="0">
            <a:noAutofit/>
          </a:bodyPr>
          <a:lstStyle/>
          <a:p>
            <a:pPr marL="0" lvl="0" indent="0" algn="r" rtl="0">
              <a:lnSpc>
                <a:spcPct val="110000"/>
              </a:lnSpc>
              <a:spcBef>
                <a:spcPts val="0"/>
              </a:spcBef>
              <a:spcAft>
                <a:spcPts val="0"/>
              </a:spcAft>
              <a:buNone/>
            </a:pPr>
            <a:r>
              <a:rPr lang="en" sz="1800">
                <a:solidFill>
                  <a:srgbClr val="FFFFFF"/>
                </a:solidFill>
                <a:latin typeface="Oswald"/>
                <a:ea typeface="Oswald"/>
                <a:cs typeface="Oswald"/>
                <a:sym typeface="Oswald"/>
              </a:rPr>
              <a:t>Coding Boot Camp</a:t>
            </a:r>
            <a:endParaRPr sz="1800">
              <a:solidFill>
                <a:srgbClr val="FFFFFF"/>
              </a:solidFill>
              <a:latin typeface="Oswald"/>
              <a:ea typeface="Oswald"/>
              <a:cs typeface="Oswald"/>
              <a:sym typeface="Oswald"/>
            </a:endParaRPr>
          </a:p>
        </p:txBody>
      </p:sp>
      <p:pic>
        <p:nvPicPr>
          <p:cNvPr id="60" name="Google Shape;60;p14"/>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76110" y="1231212"/>
            <a:ext cx="2286002" cy="1703068"/>
          </a:xfrm>
          <a:prstGeom prst="rect">
            <a:avLst/>
          </a:prstGeom>
          <a:noFill/>
          <a:ln>
            <a:noFill/>
          </a:ln>
        </p:spPr>
      </p:pic>
      <p:cxnSp>
        <p:nvCxnSpPr>
          <p:cNvPr id="61" name="Google Shape;61;p14"/>
          <p:cNvCxnSpPr/>
          <p:nvPr/>
        </p:nvCxnSpPr>
        <p:spPr>
          <a:xfrm>
            <a:off x="605150" y="4157225"/>
            <a:ext cx="6971100" cy="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121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0. Subsection Slide">
  <p:cSld name="CUSTOM_17_2_1_1_2_1">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64" name="Google Shape;64;p15"/>
          <p:cNvSpPr txBox="1">
            <a:spLocks noGrp="1"/>
          </p:cNvSpPr>
          <p:nvPr>
            <p:ph type="title"/>
          </p:nvPr>
        </p:nvSpPr>
        <p:spPr>
          <a:xfrm>
            <a:off x="274325" y="2088475"/>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solidFill>
                  <a:srgbClr val="FFFFFF"/>
                </a:solidFill>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 name="Google Shape;65;p1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1. Transition Slide">
  <p:cSld name="CUSTOM_17_2_1_2_3_2">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69" name="Google Shape;69;p16"/>
          <p:cNvSpPr txBox="1">
            <a:spLocks noGrp="1"/>
          </p:cNvSpPr>
          <p:nvPr>
            <p:ph type="title"/>
          </p:nvPr>
        </p:nvSpPr>
        <p:spPr>
          <a:xfrm>
            <a:off x="237100" y="2088475"/>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0" name="Google Shape;70;p1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9. Share your answers">
  <p:cSld name="CUSTOM_17_2_1_2_3_2_2">
    <p:spTree>
      <p:nvGrpSpPr>
        <p:cNvPr id="1" name="Shape 72"/>
        <p:cNvGrpSpPr/>
        <p:nvPr/>
      </p:nvGrpSpPr>
      <p:grpSpPr>
        <a:xfrm>
          <a:off x="0" y="0"/>
          <a:ext cx="0" cy="0"/>
          <a:chOff x="0" y="0"/>
          <a:chExt cx="0" cy="0"/>
        </a:xfrm>
      </p:grpSpPr>
      <p:pic>
        <p:nvPicPr>
          <p:cNvPr id="73" name="Google Shape;73;p17"/>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74" name="Google Shape;74;p17"/>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75" name="Google Shape;75;p17"/>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pic>
        <p:nvPicPr>
          <p:cNvPr id="76" name="Google Shape;76;p1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550775" y="1145238"/>
            <a:ext cx="5859574" cy="2853025"/>
          </a:xfrm>
          <a:prstGeom prst="rect">
            <a:avLst/>
          </a:prstGeom>
          <a:noFill/>
          <a:ln>
            <a:noFill/>
          </a:ln>
        </p:spPr>
      </p:pic>
      <p:sp>
        <p:nvSpPr>
          <p:cNvPr id="77" name="Google Shape;77;p17"/>
          <p:cNvSpPr txBox="1"/>
          <p:nvPr/>
        </p:nvSpPr>
        <p:spPr>
          <a:xfrm>
            <a:off x="1972861" y="2010327"/>
            <a:ext cx="1919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swald"/>
                <a:ea typeface="Oswald"/>
                <a:cs typeface="Oswald"/>
                <a:sym typeface="Oswald"/>
              </a:rPr>
              <a:t>Share</a:t>
            </a:r>
            <a:endParaRPr>
              <a:solidFill>
                <a:srgbClr val="FFFFFF"/>
              </a:solidFill>
            </a:endParaRPr>
          </a:p>
        </p:txBody>
      </p:sp>
      <p:sp>
        <p:nvSpPr>
          <p:cNvPr id="78" name="Google Shape;78;p17"/>
          <p:cNvSpPr txBox="1"/>
          <p:nvPr/>
        </p:nvSpPr>
        <p:spPr>
          <a:xfrm>
            <a:off x="3729425" y="2284000"/>
            <a:ext cx="1727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swald"/>
                <a:ea typeface="Oswald"/>
                <a:cs typeface="Oswald"/>
                <a:sym typeface="Oswald"/>
              </a:rPr>
              <a:t>your</a:t>
            </a:r>
            <a:endParaRPr>
              <a:solidFill>
                <a:srgbClr val="FFFFFF"/>
              </a:solidFill>
            </a:endParaRPr>
          </a:p>
        </p:txBody>
      </p:sp>
      <p:sp>
        <p:nvSpPr>
          <p:cNvPr id="79" name="Google Shape;79;p17"/>
          <p:cNvSpPr txBox="1"/>
          <p:nvPr/>
        </p:nvSpPr>
        <p:spPr>
          <a:xfrm>
            <a:off x="5329975" y="2010325"/>
            <a:ext cx="1843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043461"/>
                </a:solidFill>
                <a:latin typeface="Oswald"/>
                <a:ea typeface="Oswald"/>
                <a:cs typeface="Oswald"/>
                <a:sym typeface="Oswald"/>
              </a:rPr>
              <a:t>answers</a:t>
            </a:r>
            <a:endParaRPr>
              <a:solidFill>
                <a:srgbClr val="04346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 Text Only">
  <p:cSld name="CUSTOM_2_7_2_2">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82" name="Google Shape;82;p1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cxnSp>
        <p:nvCxnSpPr>
          <p:cNvPr id="83" name="Google Shape;83;p1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84" name="Google Shape;84;p18"/>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85" name="Google Shape;85;p1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86" name="Google Shape;86;p18"/>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87" name="Google Shape;87;p18"/>
          <p:cNvSpPr txBox="1">
            <a:spLocks noGrp="1"/>
          </p:cNvSpPr>
          <p:nvPr>
            <p:ph type="body" idx="3"/>
          </p:nvPr>
        </p:nvSpPr>
        <p:spPr>
          <a:xfrm>
            <a:off x="175" y="1284250"/>
            <a:ext cx="9144000" cy="3622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3. Welcome">
  <p:cSld name="CUSTOM_17_2_1_1_2_1_1">
    <p:spTree>
      <p:nvGrpSpPr>
        <p:cNvPr id="1" name="Shape 88"/>
        <p:cNvGrpSpPr/>
        <p:nvPr/>
      </p:nvGrpSpPr>
      <p:grpSpPr>
        <a:xfrm>
          <a:off x="0" y="0"/>
          <a:ext cx="0" cy="0"/>
          <a:chOff x="0" y="0"/>
          <a:chExt cx="0" cy="0"/>
        </a:xfrm>
      </p:grpSpPr>
      <p:pic>
        <p:nvPicPr>
          <p:cNvPr id="89" name="Google Shape;89;p19"/>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90" name="Google Shape;90;p1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91" name="Google Shape;91;p19"/>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sz="700">
                <a:latin typeface="Roboto"/>
                <a:ea typeface="Roboto"/>
                <a:cs typeface="Roboto"/>
                <a:sym typeface="Roboto"/>
              </a:defRPr>
            </a:lvl2pPr>
            <a:lvl3pPr lvl="2" rtl="0">
              <a:spcBef>
                <a:spcPts val="0"/>
              </a:spcBef>
              <a:spcAft>
                <a:spcPts val="0"/>
              </a:spcAft>
              <a:buNone/>
              <a:defRPr sz="700">
                <a:latin typeface="Roboto"/>
                <a:ea typeface="Roboto"/>
                <a:cs typeface="Roboto"/>
                <a:sym typeface="Roboto"/>
              </a:defRPr>
            </a:lvl3pPr>
            <a:lvl4pPr lvl="3" rtl="0">
              <a:spcBef>
                <a:spcPts val="0"/>
              </a:spcBef>
              <a:spcAft>
                <a:spcPts val="0"/>
              </a:spcAft>
              <a:buNone/>
              <a:defRPr sz="700">
                <a:latin typeface="Roboto"/>
                <a:ea typeface="Roboto"/>
                <a:cs typeface="Roboto"/>
                <a:sym typeface="Roboto"/>
              </a:defRPr>
            </a:lvl4pPr>
            <a:lvl5pPr lvl="4" rtl="0">
              <a:spcBef>
                <a:spcPts val="0"/>
              </a:spcBef>
              <a:spcAft>
                <a:spcPts val="0"/>
              </a:spcAft>
              <a:buNone/>
              <a:defRPr sz="700">
                <a:latin typeface="Roboto"/>
                <a:ea typeface="Roboto"/>
                <a:cs typeface="Roboto"/>
                <a:sym typeface="Roboto"/>
              </a:defRPr>
            </a:lvl5pPr>
            <a:lvl6pPr lvl="5" rtl="0">
              <a:spcBef>
                <a:spcPts val="0"/>
              </a:spcBef>
              <a:spcAft>
                <a:spcPts val="0"/>
              </a:spcAft>
              <a:buNone/>
              <a:defRPr sz="700">
                <a:latin typeface="Roboto"/>
                <a:ea typeface="Roboto"/>
                <a:cs typeface="Roboto"/>
                <a:sym typeface="Roboto"/>
              </a:defRPr>
            </a:lvl6pPr>
            <a:lvl7pPr lvl="6" rtl="0">
              <a:spcBef>
                <a:spcPts val="0"/>
              </a:spcBef>
              <a:spcAft>
                <a:spcPts val="0"/>
              </a:spcAft>
              <a:buNone/>
              <a:defRPr sz="700">
                <a:latin typeface="Roboto"/>
                <a:ea typeface="Roboto"/>
                <a:cs typeface="Roboto"/>
                <a:sym typeface="Roboto"/>
              </a:defRPr>
            </a:lvl7pPr>
            <a:lvl8pPr lvl="7" rtl="0">
              <a:spcBef>
                <a:spcPts val="0"/>
              </a:spcBef>
              <a:spcAft>
                <a:spcPts val="0"/>
              </a:spcAft>
              <a:buNone/>
              <a:defRPr sz="700">
                <a:latin typeface="Roboto"/>
                <a:ea typeface="Roboto"/>
                <a:cs typeface="Roboto"/>
                <a:sym typeface="Roboto"/>
              </a:defRPr>
            </a:lvl8pPr>
            <a:lvl9pPr lvl="8" rtl="0">
              <a:spcBef>
                <a:spcPts val="0"/>
              </a:spcBef>
              <a:spcAft>
                <a:spcPts val="0"/>
              </a:spcAft>
              <a:buNone/>
              <a:defRPr sz="700">
                <a:latin typeface="Roboto"/>
                <a:ea typeface="Roboto"/>
                <a:cs typeface="Roboto"/>
                <a:sym typeface="Roboto"/>
              </a:defRPr>
            </a:lvl9pPr>
          </a:lstStyle>
          <a:p>
            <a:endParaRPr/>
          </a:p>
        </p:txBody>
      </p:sp>
      <p:pic>
        <p:nvPicPr>
          <p:cNvPr id="92" name="Google Shape;92;p1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054464" y="72851"/>
            <a:ext cx="7035071" cy="4593749"/>
          </a:xfrm>
          <a:prstGeom prst="rect">
            <a:avLst/>
          </a:prstGeom>
          <a:noFill/>
          <a:ln>
            <a:noFill/>
          </a:ln>
        </p:spPr>
      </p:pic>
      <p:sp>
        <p:nvSpPr>
          <p:cNvPr id="93" name="Google Shape;93;p19"/>
          <p:cNvSpPr txBox="1"/>
          <p:nvPr/>
        </p:nvSpPr>
        <p:spPr>
          <a:xfrm>
            <a:off x="2930925" y="1997050"/>
            <a:ext cx="31644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300">
                <a:latin typeface="Oswald"/>
                <a:ea typeface="Oswald"/>
                <a:cs typeface="Oswald"/>
                <a:sym typeface="Oswald"/>
              </a:rPr>
              <a:t>WELCOME</a:t>
            </a:r>
            <a:endParaRPr sz="5300">
              <a:latin typeface="Oswald"/>
              <a:ea typeface="Oswald"/>
              <a:cs typeface="Oswald"/>
              <a:sym typeface="Oswa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4. Call Attention Slide">
  <p:cSld name="CUSTOM_2_3_1_1_3_1_1_2_1_1">
    <p:spTree>
      <p:nvGrpSpPr>
        <p:cNvPr id="1" name="Shape 94"/>
        <p:cNvGrpSpPr/>
        <p:nvPr/>
      </p:nvGrpSpPr>
      <p:grpSpPr>
        <a:xfrm>
          <a:off x="0" y="0"/>
          <a:ext cx="0" cy="0"/>
          <a:chOff x="0" y="0"/>
          <a:chExt cx="0" cy="0"/>
        </a:xfrm>
      </p:grpSpPr>
      <p:pic>
        <p:nvPicPr>
          <p:cNvPr id="95" name="Google Shape;95;p2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96" name="Google Shape;96;p2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97" name="Google Shape;97;p20"/>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pic>
        <p:nvPicPr>
          <p:cNvPr id="98" name="Google Shape;98;p20"/>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029700" y="1214988"/>
            <a:ext cx="1102575" cy="2775724"/>
          </a:xfrm>
          <a:prstGeom prst="rect">
            <a:avLst/>
          </a:prstGeom>
          <a:noFill/>
          <a:ln>
            <a:noFill/>
          </a:ln>
        </p:spPr>
      </p:pic>
      <p:sp>
        <p:nvSpPr>
          <p:cNvPr id="99" name="Google Shape;99;p20"/>
          <p:cNvSpPr txBox="1">
            <a:spLocks noGrp="1"/>
          </p:cNvSpPr>
          <p:nvPr>
            <p:ph type="title"/>
          </p:nvPr>
        </p:nvSpPr>
        <p:spPr>
          <a:xfrm>
            <a:off x="25" y="274800"/>
            <a:ext cx="9144000" cy="4593900"/>
          </a:xfrm>
          <a:prstGeom prst="rect">
            <a:avLst/>
          </a:prstGeom>
          <a:noFill/>
          <a:ln>
            <a:noFill/>
          </a:ln>
        </p:spPr>
        <p:txBody>
          <a:bodyPr spcFirstLastPara="1" wrap="square" lIns="2377425" tIns="457200" rIns="91425" bIns="457200" anchor="ctr" anchorCtr="0">
            <a:noAutofit/>
          </a:bodyPr>
          <a:lstStyle>
            <a:lvl1pPr lvl="0" rtl="0">
              <a:spcBef>
                <a:spcPts val="0"/>
              </a:spcBef>
              <a:spcAft>
                <a:spcPts val="0"/>
              </a:spcAft>
              <a:buNone/>
              <a:defRPr sz="3600">
                <a:solidFill>
                  <a:srgbClr val="FFFFFF"/>
                </a:solidFill>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5. Question Slide">
  <p:cSld name="CUSTOM_2_3_1_1_3_1_1_2_1_1_1">
    <p:spTree>
      <p:nvGrpSpPr>
        <p:cNvPr id="1" name="Shape 100"/>
        <p:cNvGrpSpPr/>
        <p:nvPr/>
      </p:nvGrpSpPr>
      <p:grpSpPr>
        <a:xfrm>
          <a:off x="0" y="0"/>
          <a:ext cx="0" cy="0"/>
          <a:chOff x="0" y="0"/>
          <a:chExt cx="0" cy="0"/>
        </a:xfrm>
      </p:grpSpPr>
      <p:pic>
        <p:nvPicPr>
          <p:cNvPr id="101" name="Google Shape;101;p2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102" name="Google Shape;102;p21"/>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103" name="Google Shape;103;p21"/>
          <p:cNvSpPr txBox="1">
            <a:spLocks noGrp="1"/>
          </p:cNvSpPr>
          <p:nvPr>
            <p:ph type="title"/>
          </p:nvPr>
        </p:nvSpPr>
        <p:spPr>
          <a:xfrm>
            <a:off x="-200" y="275025"/>
            <a:ext cx="9144000" cy="4593900"/>
          </a:xfrm>
          <a:prstGeom prst="rect">
            <a:avLst/>
          </a:prstGeom>
          <a:noFill/>
          <a:ln>
            <a:noFill/>
          </a:ln>
        </p:spPr>
        <p:txBody>
          <a:bodyPr spcFirstLastPara="1" wrap="square" lIns="2377425" tIns="457200" rIns="91425" bIns="457200" anchor="ctr" anchorCtr="0">
            <a:noAutofit/>
          </a:bodyPr>
          <a:lstStyle>
            <a:lvl1pPr lvl="0" rtl="0">
              <a:spcBef>
                <a:spcPts val="0"/>
              </a:spcBef>
              <a:spcAft>
                <a:spcPts val="0"/>
              </a:spcAft>
              <a:buNone/>
              <a:defRPr sz="3600">
                <a:solidFill>
                  <a:srgbClr val="FFFFFF"/>
                </a:solidFill>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pic>
        <p:nvPicPr>
          <p:cNvPr id="104" name="Google Shape;104;p2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893862" y="1449787"/>
            <a:ext cx="1061675" cy="2010774"/>
          </a:xfrm>
          <a:prstGeom prst="rect">
            <a:avLst/>
          </a:prstGeom>
          <a:noFill/>
          <a:ln>
            <a:noFill/>
          </a:ln>
        </p:spPr>
      </p:pic>
      <p:sp>
        <p:nvSpPr>
          <p:cNvPr id="105" name="Google Shape;105;p21"/>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6. Question Slide">
  <p:cSld name="CUSTOM_2_3_1_1_3_1_1_2_1_1_1_3">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108" name="Google Shape;108;p22"/>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109" name="Google Shape;109;p22"/>
          <p:cNvSpPr txBox="1">
            <a:spLocks noGrp="1"/>
          </p:cNvSpPr>
          <p:nvPr>
            <p:ph type="title"/>
          </p:nvPr>
        </p:nvSpPr>
        <p:spPr>
          <a:xfrm>
            <a:off x="-200" y="2313600"/>
            <a:ext cx="9144000" cy="2555100"/>
          </a:xfrm>
          <a:prstGeom prst="rect">
            <a:avLst/>
          </a:prstGeom>
          <a:noFill/>
          <a:ln>
            <a:noFill/>
          </a:ln>
        </p:spPr>
        <p:txBody>
          <a:bodyPr spcFirstLastPara="1" wrap="square" lIns="91425" tIns="457200" rIns="91425" bIns="457200" anchor="t" anchorCtr="0">
            <a:noAutofit/>
          </a:bodyPr>
          <a:lstStyle>
            <a:lvl1pPr lvl="0" algn="ctr" rtl="0">
              <a:spcBef>
                <a:spcPts val="0"/>
              </a:spcBef>
              <a:spcAft>
                <a:spcPts val="0"/>
              </a:spcAft>
              <a:buNone/>
              <a:defRPr sz="3600">
                <a:solidFill>
                  <a:srgbClr val="FFFFFF"/>
                </a:solidFill>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pic>
        <p:nvPicPr>
          <p:cNvPr id="110" name="Google Shape;110;p2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103200" y="805275"/>
            <a:ext cx="937600" cy="1775799"/>
          </a:xfrm>
          <a:prstGeom prst="rect">
            <a:avLst/>
          </a:prstGeom>
          <a:noFill/>
          <a:ln>
            <a:noFill/>
          </a:ln>
        </p:spPr>
      </p:pic>
      <p:sp>
        <p:nvSpPr>
          <p:cNvPr id="111" name="Google Shape;111;p22"/>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7. Instructor Demo">
  <p:cSld name="CUSTOM_2_3_1_1_3_1_1_2_1_1_1_2_2">
    <p:spTree>
      <p:nvGrpSpPr>
        <p:cNvPr id="1" name="Shape 112"/>
        <p:cNvGrpSpPr/>
        <p:nvPr/>
      </p:nvGrpSpPr>
      <p:grpSpPr>
        <a:xfrm>
          <a:off x="0" y="0"/>
          <a:ext cx="0" cy="0"/>
          <a:chOff x="0" y="0"/>
          <a:chExt cx="0" cy="0"/>
        </a:xfrm>
      </p:grpSpPr>
      <p:pic>
        <p:nvPicPr>
          <p:cNvPr id="113" name="Google Shape;113;p2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114" name="Google Shape;114;p23"/>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115" name="Google Shape;115;p23"/>
          <p:cNvSpPr txBox="1">
            <a:spLocks noGrp="1"/>
          </p:cNvSpPr>
          <p:nvPr>
            <p:ph type="title"/>
          </p:nvPr>
        </p:nvSpPr>
        <p:spPr>
          <a:xfrm>
            <a:off x="274325" y="3361350"/>
            <a:ext cx="8595300" cy="738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solidFill>
                  <a:srgbClr val="FFFFFF"/>
                </a:solidFill>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16" name="Google Shape;116;p23"/>
          <p:cNvSpPr txBox="1"/>
          <p:nvPr/>
        </p:nvSpPr>
        <p:spPr>
          <a:xfrm>
            <a:off x="274350" y="2544575"/>
            <a:ext cx="8595300" cy="458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600">
                <a:solidFill>
                  <a:srgbClr val="00C8E9"/>
                </a:solidFill>
                <a:latin typeface="Oswald"/>
                <a:ea typeface="Oswald"/>
                <a:cs typeface="Oswald"/>
                <a:sym typeface="Oswald"/>
              </a:rPr>
              <a:t>Instructor Demonstration</a:t>
            </a:r>
            <a:endParaRPr sz="3600">
              <a:solidFill>
                <a:srgbClr val="00C8E9"/>
              </a:solidFill>
              <a:latin typeface="Oswald"/>
              <a:ea typeface="Oswald"/>
              <a:cs typeface="Oswald"/>
              <a:sym typeface="Oswald"/>
            </a:endParaRPr>
          </a:p>
        </p:txBody>
      </p:sp>
      <p:cxnSp>
        <p:nvCxnSpPr>
          <p:cNvPr id="117" name="Google Shape;117;p23"/>
          <p:cNvCxnSpPr/>
          <p:nvPr/>
        </p:nvCxnSpPr>
        <p:spPr>
          <a:xfrm>
            <a:off x="2298900" y="3234725"/>
            <a:ext cx="4546200" cy="0"/>
          </a:xfrm>
          <a:prstGeom prst="straightConnector1">
            <a:avLst/>
          </a:prstGeom>
          <a:noFill/>
          <a:ln w="9525" cap="flat" cmpd="sng">
            <a:solidFill>
              <a:srgbClr val="FFFFFF"/>
            </a:solidFill>
            <a:prstDash val="solid"/>
            <a:round/>
            <a:headEnd type="none" w="med" len="med"/>
            <a:tailEnd type="none" w="med" len="med"/>
          </a:ln>
        </p:spPr>
      </p:cxnSp>
      <p:pic>
        <p:nvPicPr>
          <p:cNvPr id="118" name="Google Shape;118;p23"/>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3352200" y="660500"/>
            <a:ext cx="2505825" cy="1782149"/>
          </a:xfrm>
          <a:prstGeom prst="rect">
            <a:avLst/>
          </a:prstGeom>
          <a:noFill/>
          <a:ln>
            <a:noFill/>
          </a:ln>
        </p:spPr>
      </p:pic>
      <p:sp>
        <p:nvSpPr>
          <p:cNvPr id="119" name="Google Shape;119;p23"/>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8. Office Hours">
  <p:cSld name="CUSTOM_2_3_1_1_3_1_1_2_1_1_1_2_3">
    <p:spTree>
      <p:nvGrpSpPr>
        <p:cNvPr id="1" name="Shape 120"/>
        <p:cNvGrpSpPr/>
        <p:nvPr/>
      </p:nvGrpSpPr>
      <p:grpSpPr>
        <a:xfrm>
          <a:off x="0" y="0"/>
          <a:ext cx="0" cy="0"/>
          <a:chOff x="0" y="0"/>
          <a:chExt cx="0" cy="0"/>
        </a:xfrm>
      </p:grpSpPr>
      <p:pic>
        <p:nvPicPr>
          <p:cNvPr id="121" name="Google Shape;121;p2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122" name="Google Shape;122;p24"/>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123" name="Google Shape;123;p24"/>
          <p:cNvSpPr txBox="1">
            <a:spLocks noGrp="1"/>
          </p:cNvSpPr>
          <p:nvPr>
            <p:ph type="title"/>
          </p:nvPr>
        </p:nvSpPr>
        <p:spPr>
          <a:xfrm>
            <a:off x="274325" y="3361350"/>
            <a:ext cx="8595300" cy="738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solidFill>
                  <a:srgbClr val="FFFFFF"/>
                </a:solidFill>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pic>
        <p:nvPicPr>
          <p:cNvPr id="124" name="Google Shape;124;p2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262725" y="809175"/>
            <a:ext cx="2618550" cy="1377026"/>
          </a:xfrm>
          <a:prstGeom prst="rect">
            <a:avLst/>
          </a:prstGeom>
          <a:noFill/>
          <a:ln>
            <a:noFill/>
          </a:ln>
        </p:spPr>
      </p:pic>
      <p:sp>
        <p:nvSpPr>
          <p:cNvPr id="125" name="Google Shape;125;p24"/>
          <p:cNvSpPr txBox="1"/>
          <p:nvPr/>
        </p:nvSpPr>
        <p:spPr>
          <a:xfrm>
            <a:off x="274350" y="2544575"/>
            <a:ext cx="8595300" cy="458400"/>
          </a:xfrm>
          <a:prstGeom prst="rect">
            <a:avLst/>
          </a:prstGeom>
          <a:noFill/>
          <a:ln>
            <a:noFill/>
          </a:ln>
        </p:spPr>
        <p:txBody>
          <a:bodyPr spcFirstLastPara="1" wrap="square" lIns="0" tIns="0" rIns="0" bIns="0" anchor="t" anchorCtr="0">
            <a:noAutofit/>
          </a:bodyPr>
          <a:lstStyle/>
          <a:p>
            <a:pPr marL="0" lvl="0" indent="0" algn="ctr" rtl="0">
              <a:lnSpc>
                <a:spcPct val="110000"/>
              </a:lnSpc>
              <a:spcBef>
                <a:spcPts val="0"/>
              </a:spcBef>
              <a:spcAft>
                <a:spcPts val="0"/>
              </a:spcAft>
              <a:buNone/>
            </a:pPr>
            <a:r>
              <a:rPr lang="en" sz="3600">
                <a:solidFill>
                  <a:srgbClr val="00C8E9"/>
                </a:solidFill>
                <a:latin typeface="Oswald"/>
                <a:ea typeface="Oswald"/>
                <a:cs typeface="Oswald"/>
                <a:sym typeface="Oswald"/>
              </a:rPr>
              <a:t>Office Hours</a:t>
            </a:r>
            <a:endParaRPr sz="3600">
              <a:solidFill>
                <a:srgbClr val="00C8E9"/>
              </a:solidFill>
              <a:latin typeface="Oswald"/>
              <a:ea typeface="Oswald"/>
              <a:cs typeface="Oswald"/>
              <a:sym typeface="Oswald"/>
            </a:endParaRPr>
          </a:p>
        </p:txBody>
      </p:sp>
      <p:cxnSp>
        <p:nvCxnSpPr>
          <p:cNvPr id="126" name="Google Shape;126;p24"/>
          <p:cNvCxnSpPr/>
          <p:nvPr/>
        </p:nvCxnSpPr>
        <p:spPr>
          <a:xfrm>
            <a:off x="2298900" y="3234725"/>
            <a:ext cx="4546200" cy="0"/>
          </a:xfrm>
          <a:prstGeom prst="straightConnector1">
            <a:avLst/>
          </a:prstGeom>
          <a:noFill/>
          <a:ln w="9525" cap="flat" cmpd="sng">
            <a:solidFill>
              <a:srgbClr val="FFFFFF"/>
            </a:solidFill>
            <a:prstDash val="solid"/>
            <a:round/>
            <a:headEnd type="none" w="med" len="med"/>
            <a:tailEnd type="none" w="med" len="med"/>
          </a:ln>
        </p:spPr>
      </p:cxnSp>
      <p:sp>
        <p:nvSpPr>
          <p:cNvPr id="127" name="Google Shape;127;p24"/>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9. Activity ">
  <p:cSld name="CUSTOM_2_3_1_1_1_1_1_2_1_2_1_1_1_1_3_2">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130" name="Google Shape;130;p25"/>
          <p:cNvSpPr/>
          <p:nvPr/>
        </p:nvSpPr>
        <p:spPr>
          <a:xfrm>
            <a:off x="273900" y="3816300"/>
            <a:ext cx="8596200" cy="10527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132" name="Google Shape;132;p25"/>
          <p:cNvSpPr txBox="1"/>
          <p:nvPr/>
        </p:nvSpPr>
        <p:spPr>
          <a:xfrm>
            <a:off x="5763775" y="3980275"/>
            <a:ext cx="2943900" cy="371100"/>
          </a:xfrm>
          <a:prstGeom prst="rect">
            <a:avLst/>
          </a:prstGeom>
          <a:noFill/>
          <a:ln>
            <a:noFill/>
          </a:ln>
        </p:spPr>
        <p:txBody>
          <a:bodyPr spcFirstLastPara="1" wrap="square" lIns="0" tIns="0" rIns="0" bIns="0" anchor="t" anchorCtr="0">
            <a:noAutofit/>
          </a:bodyPr>
          <a:lstStyle/>
          <a:p>
            <a:pPr marL="0" lvl="0" indent="0" algn="r" rtl="0">
              <a:lnSpc>
                <a:spcPct val="110000"/>
              </a:lnSpc>
              <a:spcBef>
                <a:spcPts val="0"/>
              </a:spcBef>
              <a:spcAft>
                <a:spcPts val="0"/>
              </a:spcAft>
              <a:buNone/>
            </a:pPr>
            <a:r>
              <a:rPr lang="en" sz="1800">
                <a:solidFill>
                  <a:srgbClr val="FFFFFF"/>
                </a:solidFill>
                <a:latin typeface="Oswald Light"/>
                <a:ea typeface="Oswald Light"/>
                <a:cs typeface="Oswald Light"/>
                <a:sym typeface="Oswald Light"/>
              </a:rPr>
              <a:t>Suggested Time:</a:t>
            </a:r>
            <a:endParaRPr sz="1800">
              <a:solidFill>
                <a:srgbClr val="FFFFFF"/>
              </a:solidFill>
              <a:latin typeface="Oswald Light"/>
              <a:ea typeface="Oswald Light"/>
              <a:cs typeface="Oswald Light"/>
              <a:sym typeface="Oswald Light"/>
            </a:endParaRPr>
          </a:p>
        </p:txBody>
      </p:sp>
      <p:cxnSp>
        <p:nvCxnSpPr>
          <p:cNvPr id="133" name="Google Shape;133;p25"/>
          <p:cNvCxnSpPr/>
          <p:nvPr/>
        </p:nvCxnSpPr>
        <p:spPr>
          <a:xfrm>
            <a:off x="491838" y="4333075"/>
            <a:ext cx="8212800" cy="0"/>
          </a:xfrm>
          <a:prstGeom prst="straightConnector1">
            <a:avLst/>
          </a:prstGeom>
          <a:noFill/>
          <a:ln w="9525" cap="flat" cmpd="sng">
            <a:solidFill>
              <a:srgbClr val="FFFFFF"/>
            </a:solidFill>
            <a:prstDash val="solid"/>
            <a:round/>
            <a:headEnd type="none" w="med" len="med"/>
            <a:tailEnd type="none" w="med" len="med"/>
          </a:ln>
        </p:spPr>
      </p:cxnSp>
      <p:sp>
        <p:nvSpPr>
          <p:cNvPr id="134" name="Google Shape;134;p25"/>
          <p:cNvSpPr txBox="1">
            <a:spLocks noGrp="1"/>
          </p:cNvSpPr>
          <p:nvPr>
            <p:ph type="title"/>
          </p:nvPr>
        </p:nvSpPr>
        <p:spPr>
          <a:xfrm>
            <a:off x="1400" y="274875"/>
            <a:ext cx="9144000" cy="3265800"/>
          </a:xfrm>
          <a:prstGeom prst="rect">
            <a:avLst/>
          </a:prstGeom>
          <a:noFill/>
          <a:ln>
            <a:noFill/>
          </a:ln>
        </p:spPr>
        <p:txBody>
          <a:bodyPr spcFirstLastPara="1" wrap="square" lIns="1737350" tIns="457200" rIns="91425" bIns="91425" anchor="t" anchorCtr="0">
            <a:noAutofit/>
          </a:bodyPr>
          <a:lstStyle>
            <a:lvl1pPr lvl="0" rtl="0">
              <a:spcBef>
                <a:spcPts val="0"/>
              </a:spcBef>
              <a:spcAft>
                <a:spcPts val="0"/>
              </a:spcAft>
              <a:buNone/>
              <a:defRPr sz="2400">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35" name="Google Shape;135;p25"/>
          <p:cNvSpPr txBox="1">
            <a:spLocks noGrp="1"/>
          </p:cNvSpPr>
          <p:nvPr>
            <p:ph type="title" idx="2"/>
          </p:nvPr>
        </p:nvSpPr>
        <p:spPr>
          <a:xfrm>
            <a:off x="5901175" y="4309575"/>
            <a:ext cx="2872200" cy="434400"/>
          </a:xfrm>
          <a:prstGeom prst="rect">
            <a:avLst/>
          </a:prstGeom>
          <a:noFill/>
          <a:ln>
            <a:noFill/>
          </a:ln>
        </p:spPr>
        <p:txBody>
          <a:bodyPr spcFirstLastPara="1" wrap="square" lIns="640075" tIns="0" rIns="91425" bIns="0" anchor="ctr" anchorCtr="0">
            <a:noAutofit/>
          </a:bodyPr>
          <a:lstStyle>
            <a:lvl1pPr lvl="0" algn="r" rtl="0">
              <a:spcBef>
                <a:spcPts val="0"/>
              </a:spcBef>
              <a:spcAft>
                <a:spcPts val="0"/>
              </a:spcAft>
              <a:buNone/>
              <a:defRPr>
                <a:solidFill>
                  <a:srgbClr val="F3F3F3"/>
                </a:solidFill>
                <a:latin typeface="Oswald"/>
                <a:ea typeface="Oswald"/>
                <a:cs typeface="Oswald"/>
                <a:sym typeface="Oswald"/>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pic>
        <p:nvPicPr>
          <p:cNvPr id="136" name="Google Shape;136;p25"/>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flipH="1">
            <a:off x="532200" y="619749"/>
            <a:ext cx="1165167" cy="1328401"/>
          </a:xfrm>
          <a:prstGeom prst="rect">
            <a:avLst/>
          </a:prstGeom>
          <a:noFill/>
          <a:ln>
            <a:noFill/>
          </a:ln>
          <a:effectLst>
            <a:outerShdw blurRad="57150" dist="19050" dir="5400000" algn="bl" rotWithShape="0">
              <a:srgbClr val="000000">
                <a:alpha val="50000"/>
              </a:srgbClr>
            </a:outerShdw>
          </a:effectLst>
        </p:spPr>
      </p:pic>
      <p:sp>
        <p:nvSpPr>
          <p:cNvPr id="137" name="Google Shape;137;p25"/>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0. Activity with Logos">
  <p:cSld name="CUSTOM_2_3_1_1_1_1_1_2_1_2_1_1_1_1_3_3">
    <p:spTree>
      <p:nvGrpSpPr>
        <p:cNvPr id="1" name="Shape 138"/>
        <p:cNvGrpSpPr/>
        <p:nvPr/>
      </p:nvGrpSpPr>
      <p:grpSpPr>
        <a:xfrm>
          <a:off x="0" y="0"/>
          <a:ext cx="0" cy="0"/>
          <a:chOff x="0" y="0"/>
          <a:chExt cx="0" cy="0"/>
        </a:xfrm>
      </p:grpSpPr>
      <p:pic>
        <p:nvPicPr>
          <p:cNvPr id="139" name="Google Shape;139;p2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140" name="Google Shape;140;p26"/>
          <p:cNvSpPr/>
          <p:nvPr/>
        </p:nvSpPr>
        <p:spPr>
          <a:xfrm>
            <a:off x="273900" y="3540700"/>
            <a:ext cx="8596200" cy="13284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142" name="Google Shape;142;p26"/>
          <p:cNvSpPr txBox="1"/>
          <p:nvPr/>
        </p:nvSpPr>
        <p:spPr>
          <a:xfrm>
            <a:off x="5763775" y="3980275"/>
            <a:ext cx="2943900" cy="371100"/>
          </a:xfrm>
          <a:prstGeom prst="rect">
            <a:avLst/>
          </a:prstGeom>
          <a:noFill/>
          <a:ln>
            <a:noFill/>
          </a:ln>
        </p:spPr>
        <p:txBody>
          <a:bodyPr spcFirstLastPara="1" wrap="square" lIns="0" tIns="0" rIns="0" bIns="0" anchor="t" anchorCtr="0">
            <a:noAutofit/>
          </a:bodyPr>
          <a:lstStyle/>
          <a:p>
            <a:pPr marL="0" lvl="0" indent="0" algn="r" rtl="0">
              <a:lnSpc>
                <a:spcPct val="110000"/>
              </a:lnSpc>
              <a:spcBef>
                <a:spcPts val="0"/>
              </a:spcBef>
              <a:spcAft>
                <a:spcPts val="0"/>
              </a:spcAft>
              <a:buNone/>
            </a:pPr>
            <a:r>
              <a:rPr lang="en" sz="1800">
                <a:solidFill>
                  <a:srgbClr val="FFFFFF"/>
                </a:solidFill>
                <a:latin typeface="Oswald Light"/>
                <a:ea typeface="Oswald Light"/>
                <a:cs typeface="Oswald Light"/>
                <a:sym typeface="Oswald Light"/>
              </a:rPr>
              <a:t>Suggested Time:</a:t>
            </a:r>
            <a:endParaRPr sz="1800">
              <a:solidFill>
                <a:srgbClr val="FFFFFF"/>
              </a:solidFill>
              <a:latin typeface="Oswald Light"/>
              <a:ea typeface="Oswald Light"/>
              <a:cs typeface="Oswald Light"/>
              <a:sym typeface="Oswald Light"/>
            </a:endParaRPr>
          </a:p>
        </p:txBody>
      </p:sp>
      <p:cxnSp>
        <p:nvCxnSpPr>
          <p:cNvPr id="143" name="Google Shape;143;p26"/>
          <p:cNvCxnSpPr/>
          <p:nvPr/>
        </p:nvCxnSpPr>
        <p:spPr>
          <a:xfrm>
            <a:off x="491838" y="4333075"/>
            <a:ext cx="8212800" cy="0"/>
          </a:xfrm>
          <a:prstGeom prst="straightConnector1">
            <a:avLst/>
          </a:prstGeom>
          <a:noFill/>
          <a:ln w="9525" cap="flat" cmpd="sng">
            <a:solidFill>
              <a:srgbClr val="FFFFFF"/>
            </a:solidFill>
            <a:prstDash val="solid"/>
            <a:round/>
            <a:headEnd type="none" w="med" len="med"/>
            <a:tailEnd type="none" w="med" len="med"/>
          </a:ln>
        </p:spPr>
      </p:cxnSp>
      <p:sp>
        <p:nvSpPr>
          <p:cNvPr id="144" name="Google Shape;144;p26"/>
          <p:cNvSpPr txBox="1"/>
          <p:nvPr/>
        </p:nvSpPr>
        <p:spPr>
          <a:xfrm>
            <a:off x="436313" y="4463100"/>
            <a:ext cx="461100" cy="221700"/>
          </a:xfrm>
          <a:prstGeom prst="rect">
            <a:avLst/>
          </a:prstGeom>
          <a:noFill/>
          <a:ln>
            <a:noFill/>
          </a:ln>
        </p:spPr>
        <p:txBody>
          <a:bodyPr spcFirstLastPara="1" wrap="square" lIns="0" tIns="45700" rIns="0" bIns="0" anchor="ctr" anchorCtr="0">
            <a:noAutofit/>
          </a:bodyPr>
          <a:lstStyle/>
          <a:p>
            <a:pPr marL="0" lvl="0" indent="0" algn="ctr" rtl="0">
              <a:spcBef>
                <a:spcPts val="0"/>
              </a:spcBef>
              <a:spcAft>
                <a:spcPts val="0"/>
              </a:spcAft>
              <a:buNone/>
            </a:pPr>
            <a:r>
              <a:rPr lang="en" sz="900">
                <a:solidFill>
                  <a:srgbClr val="FFFFFF"/>
                </a:solidFill>
                <a:latin typeface="Roboto"/>
                <a:ea typeface="Roboto"/>
                <a:cs typeface="Roboto"/>
                <a:sym typeface="Roboto"/>
              </a:rPr>
              <a:t>Google</a:t>
            </a:r>
            <a:endParaRPr sz="900">
              <a:solidFill>
                <a:srgbClr val="FFFFFF"/>
              </a:solidFill>
              <a:latin typeface="Roboto"/>
              <a:ea typeface="Roboto"/>
              <a:cs typeface="Roboto"/>
              <a:sym typeface="Roboto"/>
            </a:endParaRPr>
          </a:p>
          <a:p>
            <a:pPr marL="0" lvl="0" indent="0" algn="ctr" rtl="0">
              <a:spcBef>
                <a:spcPts val="0"/>
              </a:spcBef>
              <a:spcAft>
                <a:spcPts val="0"/>
              </a:spcAft>
              <a:buNone/>
            </a:pPr>
            <a:r>
              <a:rPr lang="en" sz="900">
                <a:solidFill>
                  <a:srgbClr val="FFFFFF"/>
                </a:solidFill>
                <a:latin typeface="Roboto"/>
                <a:ea typeface="Roboto"/>
                <a:cs typeface="Roboto"/>
                <a:sym typeface="Roboto"/>
              </a:rPr>
              <a:t>Sheets</a:t>
            </a:r>
            <a:endParaRPr sz="900">
              <a:solidFill>
                <a:srgbClr val="FFFFFF"/>
              </a:solidFill>
              <a:latin typeface="Roboto"/>
              <a:ea typeface="Roboto"/>
              <a:cs typeface="Roboto"/>
              <a:sym typeface="Roboto"/>
            </a:endParaRPr>
          </a:p>
        </p:txBody>
      </p:sp>
      <p:sp>
        <p:nvSpPr>
          <p:cNvPr id="145" name="Google Shape;145;p26"/>
          <p:cNvSpPr txBox="1"/>
          <p:nvPr/>
        </p:nvSpPr>
        <p:spPr>
          <a:xfrm>
            <a:off x="1020462" y="4463100"/>
            <a:ext cx="420900" cy="221700"/>
          </a:xfrm>
          <a:prstGeom prst="rect">
            <a:avLst/>
          </a:prstGeom>
          <a:noFill/>
          <a:ln>
            <a:noFill/>
          </a:ln>
        </p:spPr>
        <p:txBody>
          <a:bodyPr spcFirstLastPara="1" wrap="square" lIns="0" tIns="45700" rIns="0" bIns="0" anchor="ctr" anchorCtr="0">
            <a:noAutofit/>
          </a:bodyPr>
          <a:lstStyle/>
          <a:p>
            <a:pPr marL="0" lvl="0" indent="0" algn="ctr" rtl="0">
              <a:spcBef>
                <a:spcPts val="0"/>
              </a:spcBef>
              <a:spcAft>
                <a:spcPts val="0"/>
              </a:spcAft>
              <a:buNone/>
            </a:pPr>
            <a:r>
              <a:rPr lang="en" sz="900">
                <a:solidFill>
                  <a:srgbClr val="FFFFFF"/>
                </a:solidFill>
                <a:latin typeface="Roboto"/>
                <a:ea typeface="Roboto"/>
                <a:cs typeface="Roboto"/>
                <a:sym typeface="Roboto"/>
              </a:rPr>
              <a:t>Google</a:t>
            </a:r>
            <a:endParaRPr sz="900">
              <a:solidFill>
                <a:srgbClr val="FFFFFF"/>
              </a:solidFill>
              <a:latin typeface="Roboto"/>
              <a:ea typeface="Roboto"/>
              <a:cs typeface="Roboto"/>
              <a:sym typeface="Roboto"/>
            </a:endParaRPr>
          </a:p>
          <a:p>
            <a:pPr marL="0" lvl="0" indent="0" algn="ctr" rtl="0">
              <a:spcBef>
                <a:spcPts val="0"/>
              </a:spcBef>
              <a:spcAft>
                <a:spcPts val="0"/>
              </a:spcAft>
              <a:buNone/>
            </a:pPr>
            <a:r>
              <a:rPr lang="en" sz="900">
                <a:solidFill>
                  <a:srgbClr val="FFFFFF"/>
                </a:solidFill>
                <a:latin typeface="Roboto"/>
                <a:ea typeface="Roboto"/>
                <a:cs typeface="Roboto"/>
                <a:sym typeface="Roboto"/>
              </a:rPr>
              <a:t>Docs</a:t>
            </a:r>
            <a:endParaRPr sz="900">
              <a:solidFill>
                <a:srgbClr val="FFFFFF"/>
              </a:solidFill>
              <a:latin typeface="Roboto"/>
              <a:ea typeface="Roboto"/>
              <a:cs typeface="Roboto"/>
              <a:sym typeface="Roboto"/>
            </a:endParaRPr>
          </a:p>
        </p:txBody>
      </p:sp>
      <p:sp>
        <p:nvSpPr>
          <p:cNvPr id="146" name="Google Shape;146;p26"/>
          <p:cNvSpPr txBox="1"/>
          <p:nvPr/>
        </p:nvSpPr>
        <p:spPr>
          <a:xfrm>
            <a:off x="2144838" y="4463100"/>
            <a:ext cx="420900" cy="221700"/>
          </a:xfrm>
          <a:prstGeom prst="rect">
            <a:avLst/>
          </a:prstGeom>
          <a:noFill/>
          <a:ln>
            <a:noFill/>
          </a:ln>
        </p:spPr>
        <p:txBody>
          <a:bodyPr spcFirstLastPara="1" wrap="square" lIns="0" tIns="0" rIns="0" bIns="91425" anchor="ctr" anchorCtr="0">
            <a:noAutofit/>
          </a:bodyPr>
          <a:lstStyle/>
          <a:p>
            <a:pPr marL="0" lvl="0" indent="0" algn="ctr" rtl="0">
              <a:spcBef>
                <a:spcPts val="0"/>
              </a:spcBef>
              <a:spcAft>
                <a:spcPts val="0"/>
              </a:spcAft>
              <a:buNone/>
            </a:pPr>
            <a:r>
              <a:rPr lang="en" sz="900">
                <a:solidFill>
                  <a:srgbClr val="FFFFFF"/>
                </a:solidFill>
                <a:latin typeface="Roboto"/>
                <a:ea typeface="Roboto"/>
                <a:cs typeface="Roboto"/>
                <a:sym typeface="Roboto"/>
              </a:rPr>
              <a:t>InVision</a:t>
            </a:r>
            <a:endParaRPr sz="900">
              <a:solidFill>
                <a:srgbClr val="FFFFFF"/>
              </a:solidFill>
              <a:latin typeface="Roboto"/>
              <a:ea typeface="Roboto"/>
              <a:cs typeface="Roboto"/>
              <a:sym typeface="Roboto"/>
            </a:endParaRPr>
          </a:p>
        </p:txBody>
      </p:sp>
      <p:pic>
        <p:nvPicPr>
          <p:cNvPr id="147" name="Google Shape;147;p26"/>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486676" y="3734350"/>
            <a:ext cx="360374" cy="500160"/>
          </a:xfrm>
          <a:prstGeom prst="rect">
            <a:avLst/>
          </a:prstGeom>
          <a:noFill/>
          <a:ln>
            <a:noFill/>
          </a:ln>
        </p:spPr>
      </p:pic>
      <p:pic>
        <p:nvPicPr>
          <p:cNvPr id="148" name="Google Shape;148;p26"/>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1050726" y="3734350"/>
            <a:ext cx="360374" cy="500160"/>
          </a:xfrm>
          <a:prstGeom prst="rect">
            <a:avLst/>
          </a:prstGeom>
          <a:noFill/>
          <a:ln>
            <a:noFill/>
          </a:ln>
        </p:spPr>
      </p:pic>
      <p:pic>
        <p:nvPicPr>
          <p:cNvPr id="149" name="Google Shape;149;p26"/>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1594717" y="3734350"/>
            <a:ext cx="360374" cy="500160"/>
          </a:xfrm>
          <a:prstGeom prst="rect">
            <a:avLst/>
          </a:prstGeom>
          <a:noFill/>
          <a:ln>
            <a:noFill/>
          </a:ln>
        </p:spPr>
      </p:pic>
      <p:pic>
        <p:nvPicPr>
          <p:cNvPr id="150" name="Google Shape;150;p26"/>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2175101" y="3734350"/>
            <a:ext cx="360374" cy="500160"/>
          </a:xfrm>
          <a:prstGeom prst="rect">
            <a:avLst/>
          </a:prstGeom>
          <a:noFill/>
          <a:ln>
            <a:noFill/>
          </a:ln>
        </p:spPr>
      </p:pic>
      <p:pic>
        <p:nvPicPr>
          <p:cNvPr id="151" name="Google Shape;151;p26"/>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3335732" y="3734350"/>
            <a:ext cx="360374" cy="500160"/>
          </a:xfrm>
          <a:prstGeom prst="rect">
            <a:avLst/>
          </a:prstGeom>
          <a:noFill/>
          <a:ln>
            <a:noFill/>
          </a:ln>
        </p:spPr>
      </p:pic>
      <p:sp>
        <p:nvSpPr>
          <p:cNvPr id="152" name="Google Shape;152;p26"/>
          <p:cNvSpPr txBox="1"/>
          <p:nvPr/>
        </p:nvSpPr>
        <p:spPr>
          <a:xfrm>
            <a:off x="1564454" y="4463100"/>
            <a:ext cx="420900" cy="221700"/>
          </a:xfrm>
          <a:prstGeom prst="rect">
            <a:avLst/>
          </a:prstGeom>
          <a:noFill/>
          <a:ln>
            <a:noFill/>
          </a:ln>
        </p:spPr>
        <p:txBody>
          <a:bodyPr spcFirstLastPara="1" wrap="square" lIns="0" tIns="45700" rIns="0" bIns="0" anchor="ctr" anchorCtr="0">
            <a:noAutofit/>
          </a:bodyPr>
          <a:lstStyle/>
          <a:p>
            <a:pPr marL="0" lvl="0" indent="0" algn="ctr" rtl="0">
              <a:spcBef>
                <a:spcPts val="0"/>
              </a:spcBef>
              <a:spcAft>
                <a:spcPts val="0"/>
              </a:spcAft>
              <a:buNone/>
            </a:pPr>
            <a:r>
              <a:rPr lang="en" sz="900">
                <a:solidFill>
                  <a:srgbClr val="FFFFFF"/>
                </a:solidFill>
                <a:latin typeface="Roboto"/>
                <a:ea typeface="Roboto"/>
                <a:cs typeface="Roboto"/>
                <a:sym typeface="Roboto"/>
              </a:rPr>
              <a:t>Google</a:t>
            </a:r>
            <a:endParaRPr sz="900">
              <a:solidFill>
                <a:srgbClr val="FFFFFF"/>
              </a:solidFill>
              <a:latin typeface="Roboto"/>
              <a:ea typeface="Roboto"/>
              <a:cs typeface="Roboto"/>
              <a:sym typeface="Roboto"/>
            </a:endParaRPr>
          </a:p>
          <a:p>
            <a:pPr marL="0" lvl="0" indent="0" algn="ctr" rtl="0">
              <a:spcBef>
                <a:spcPts val="0"/>
              </a:spcBef>
              <a:spcAft>
                <a:spcPts val="0"/>
              </a:spcAft>
              <a:buNone/>
            </a:pPr>
            <a:r>
              <a:rPr lang="en" sz="900">
                <a:solidFill>
                  <a:srgbClr val="FFFFFF"/>
                </a:solidFill>
                <a:latin typeface="Roboto"/>
                <a:ea typeface="Roboto"/>
                <a:cs typeface="Roboto"/>
                <a:sym typeface="Roboto"/>
              </a:rPr>
              <a:t>Drive</a:t>
            </a:r>
            <a:endParaRPr sz="900">
              <a:solidFill>
                <a:srgbClr val="FFFFFF"/>
              </a:solidFill>
              <a:latin typeface="Roboto"/>
              <a:ea typeface="Roboto"/>
              <a:cs typeface="Roboto"/>
              <a:sym typeface="Roboto"/>
            </a:endParaRPr>
          </a:p>
        </p:txBody>
      </p:sp>
      <p:sp>
        <p:nvSpPr>
          <p:cNvPr id="153" name="Google Shape;153;p26"/>
          <p:cNvSpPr txBox="1"/>
          <p:nvPr/>
        </p:nvSpPr>
        <p:spPr>
          <a:xfrm>
            <a:off x="2758921" y="4463111"/>
            <a:ext cx="370800" cy="221700"/>
          </a:xfrm>
          <a:prstGeom prst="rect">
            <a:avLst/>
          </a:prstGeom>
          <a:noFill/>
          <a:ln>
            <a:noFill/>
          </a:ln>
        </p:spPr>
        <p:txBody>
          <a:bodyPr spcFirstLastPara="1" wrap="square" lIns="0" tIns="45700" rIns="0" bIns="0" anchor="ctr" anchorCtr="0">
            <a:noAutofit/>
          </a:bodyPr>
          <a:lstStyle/>
          <a:p>
            <a:pPr marL="0" lvl="0" indent="0" algn="ctr" rtl="0">
              <a:spcBef>
                <a:spcPts val="0"/>
              </a:spcBef>
              <a:spcAft>
                <a:spcPts val="0"/>
              </a:spcAft>
              <a:buNone/>
            </a:pPr>
            <a:r>
              <a:rPr lang="en" sz="900">
                <a:solidFill>
                  <a:srgbClr val="FFFFFF"/>
                </a:solidFill>
                <a:latin typeface="Roboto"/>
                <a:ea typeface="Roboto"/>
                <a:cs typeface="Roboto"/>
                <a:sym typeface="Roboto"/>
              </a:rPr>
              <a:t>Adobe XD</a:t>
            </a:r>
            <a:endParaRPr sz="900">
              <a:solidFill>
                <a:srgbClr val="FFFFFF"/>
              </a:solidFill>
              <a:latin typeface="Roboto"/>
              <a:ea typeface="Roboto"/>
              <a:cs typeface="Roboto"/>
              <a:sym typeface="Roboto"/>
            </a:endParaRPr>
          </a:p>
        </p:txBody>
      </p:sp>
      <p:sp>
        <p:nvSpPr>
          <p:cNvPr id="154" name="Google Shape;154;p26"/>
          <p:cNvSpPr txBox="1"/>
          <p:nvPr/>
        </p:nvSpPr>
        <p:spPr>
          <a:xfrm>
            <a:off x="3330519" y="4463100"/>
            <a:ext cx="370800" cy="221700"/>
          </a:xfrm>
          <a:prstGeom prst="rect">
            <a:avLst/>
          </a:prstGeom>
          <a:noFill/>
          <a:ln>
            <a:noFill/>
          </a:ln>
        </p:spPr>
        <p:txBody>
          <a:bodyPr spcFirstLastPara="1" wrap="square" lIns="0" tIns="0" rIns="0" bIns="91425" anchor="ctr" anchorCtr="0">
            <a:noAutofit/>
          </a:bodyPr>
          <a:lstStyle/>
          <a:p>
            <a:pPr marL="0" lvl="0" indent="0" algn="ctr" rtl="0">
              <a:spcBef>
                <a:spcPts val="0"/>
              </a:spcBef>
              <a:spcAft>
                <a:spcPts val="0"/>
              </a:spcAft>
              <a:buNone/>
            </a:pPr>
            <a:r>
              <a:rPr lang="en" sz="900">
                <a:solidFill>
                  <a:srgbClr val="FFFFFF"/>
                </a:solidFill>
                <a:latin typeface="Roboto"/>
                <a:ea typeface="Roboto"/>
                <a:cs typeface="Roboto"/>
                <a:sym typeface="Roboto"/>
              </a:rPr>
              <a:t>Figma</a:t>
            </a:r>
            <a:endParaRPr sz="900">
              <a:solidFill>
                <a:srgbClr val="FFFFFF"/>
              </a:solidFill>
              <a:latin typeface="Roboto"/>
              <a:ea typeface="Roboto"/>
              <a:cs typeface="Roboto"/>
              <a:sym typeface="Roboto"/>
            </a:endParaRPr>
          </a:p>
        </p:txBody>
      </p:sp>
      <p:pic>
        <p:nvPicPr>
          <p:cNvPr id="155" name="Google Shape;155;p26"/>
          <p:cNvPicPr preferRelativeResize="0"/>
          <p:nvPr/>
        </p:nvPicPr>
        <p:blipFill>
          <a:blip r:embed="rId8" cstate="screen">
            <a:alphaModFix/>
            <a:extLst>
              <a:ext uri="{28A0092B-C50C-407E-A947-70E740481C1C}">
                <a14:useLocalDpi xmlns:a14="http://schemas.microsoft.com/office/drawing/2010/main"/>
              </a:ext>
            </a:extLst>
          </a:blip>
          <a:stretch>
            <a:fillRect/>
          </a:stretch>
        </p:blipFill>
        <p:spPr>
          <a:xfrm>
            <a:off x="2758921" y="3803138"/>
            <a:ext cx="370800" cy="362569"/>
          </a:xfrm>
          <a:prstGeom prst="rect">
            <a:avLst/>
          </a:prstGeom>
          <a:noFill/>
          <a:ln>
            <a:noFill/>
          </a:ln>
        </p:spPr>
      </p:pic>
      <p:pic>
        <p:nvPicPr>
          <p:cNvPr id="156" name="Google Shape;156;p26"/>
          <p:cNvPicPr preferRelativeResize="0"/>
          <p:nvPr/>
        </p:nvPicPr>
        <p:blipFill>
          <a:blip r:embed="rId9" cstate="screen">
            <a:alphaModFix/>
            <a:extLst>
              <a:ext uri="{28A0092B-C50C-407E-A947-70E740481C1C}">
                <a14:useLocalDpi xmlns:a14="http://schemas.microsoft.com/office/drawing/2010/main"/>
              </a:ext>
            </a:extLst>
          </a:blip>
          <a:stretch>
            <a:fillRect/>
          </a:stretch>
        </p:blipFill>
        <p:spPr>
          <a:xfrm>
            <a:off x="3910003" y="3821425"/>
            <a:ext cx="360300" cy="360300"/>
          </a:xfrm>
          <a:prstGeom prst="rect">
            <a:avLst/>
          </a:prstGeom>
          <a:noFill/>
          <a:ln>
            <a:noFill/>
          </a:ln>
        </p:spPr>
      </p:pic>
      <p:sp>
        <p:nvSpPr>
          <p:cNvPr id="157" name="Google Shape;157;p26"/>
          <p:cNvSpPr txBox="1"/>
          <p:nvPr/>
        </p:nvSpPr>
        <p:spPr>
          <a:xfrm>
            <a:off x="3904753" y="4463100"/>
            <a:ext cx="370800" cy="221700"/>
          </a:xfrm>
          <a:prstGeom prst="rect">
            <a:avLst/>
          </a:prstGeom>
          <a:noFill/>
          <a:ln>
            <a:noFill/>
          </a:ln>
        </p:spPr>
        <p:txBody>
          <a:bodyPr spcFirstLastPara="1" wrap="square" lIns="0" tIns="0" rIns="0" bIns="91425" anchor="ctr" anchorCtr="0">
            <a:noAutofit/>
          </a:bodyPr>
          <a:lstStyle/>
          <a:p>
            <a:pPr marL="0" lvl="0" indent="0" algn="ctr" rtl="0">
              <a:spcBef>
                <a:spcPts val="0"/>
              </a:spcBef>
              <a:spcAft>
                <a:spcPts val="0"/>
              </a:spcAft>
              <a:buNone/>
            </a:pPr>
            <a:r>
              <a:rPr lang="en" sz="900">
                <a:solidFill>
                  <a:srgbClr val="FFFFFF"/>
                </a:solidFill>
                <a:latin typeface="Roboto"/>
                <a:ea typeface="Roboto"/>
                <a:cs typeface="Roboto"/>
                <a:sym typeface="Roboto"/>
              </a:rPr>
              <a:t>Miro</a:t>
            </a:r>
            <a:endParaRPr sz="900">
              <a:solidFill>
                <a:srgbClr val="FFFFFF"/>
              </a:solidFill>
              <a:latin typeface="Roboto"/>
              <a:ea typeface="Roboto"/>
              <a:cs typeface="Roboto"/>
              <a:sym typeface="Roboto"/>
            </a:endParaRPr>
          </a:p>
        </p:txBody>
      </p:sp>
      <p:grpSp>
        <p:nvGrpSpPr>
          <p:cNvPr id="158" name="Google Shape;158;p26"/>
          <p:cNvGrpSpPr/>
          <p:nvPr/>
        </p:nvGrpSpPr>
        <p:grpSpPr>
          <a:xfrm>
            <a:off x="4519000" y="3821425"/>
            <a:ext cx="420900" cy="912575"/>
            <a:chOff x="4680988" y="3981725"/>
            <a:chExt cx="420900" cy="912575"/>
          </a:xfrm>
        </p:grpSpPr>
        <p:pic>
          <p:nvPicPr>
            <p:cNvPr id="159" name="Google Shape;159;p26"/>
            <p:cNvPicPr preferRelativeResize="0"/>
            <p:nvPr/>
          </p:nvPicPr>
          <p:blipFill>
            <a:blip r:embed="rId10" cstate="screen">
              <a:alphaModFix/>
              <a:extLst>
                <a:ext uri="{28A0092B-C50C-407E-A947-70E740481C1C}">
                  <a14:useLocalDpi xmlns:a14="http://schemas.microsoft.com/office/drawing/2010/main"/>
                </a:ext>
              </a:extLst>
            </a:blip>
            <a:stretch>
              <a:fillRect/>
            </a:stretch>
          </p:blipFill>
          <p:spPr>
            <a:xfrm>
              <a:off x="4680988" y="3981725"/>
              <a:ext cx="420900" cy="406039"/>
            </a:xfrm>
            <a:prstGeom prst="rect">
              <a:avLst/>
            </a:prstGeom>
            <a:noFill/>
            <a:ln>
              <a:noFill/>
            </a:ln>
          </p:spPr>
        </p:pic>
        <p:sp>
          <p:nvSpPr>
            <p:cNvPr id="160" name="Google Shape;160;p26"/>
            <p:cNvSpPr txBox="1"/>
            <p:nvPr/>
          </p:nvSpPr>
          <p:spPr>
            <a:xfrm>
              <a:off x="4680988" y="4623400"/>
              <a:ext cx="420900" cy="270900"/>
            </a:xfrm>
            <a:prstGeom prst="rect">
              <a:avLst/>
            </a:prstGeom>
            <a:noFill/>
            <a:ln>
              <a:noFill/>
            </a:ln>
          </p:spPr>
          <p:txBody>
            <a:bodyPr spcFirstLastPara="1" wrap="square" lIns="0" tIns="45700" rIns="0" bIns="0" anchor="ctr" anchorCtr="0">
              <a:noAutofit/>
            </a:bodyPr>
            <a:lstStyle/>
            <a:p>
              <a:pPr marL="0" lvl="0" indent="0" algn="ctr" rtl="0">
                <a:spcBef>
                  <a:spcPts val="0"/>
                </a:spcBef>
                <a:spcAft>
                  <a:spcPts val="0"/>
                </a:spcAft>
                <a:buNone/>
              </a:pPr>
              <a:r>
                <a:rPr lang="en" sz="900">
                  <a:solidFill>
                    <a:srgbClr val="FFFFFF"/>
                  </a:solidFill>
                  <a:latin typeface="Roboto"/>
                  <a:ea typeface="Roboto"/>
                  <a:cs typeface="Roboto"/>
                  <a:sym typeface="Roboto"/>
                </a:rPr>
                <a:t>Adobe CC</a:t>
              </a:r>
              <a:endParaRPr sz="900">
                <a:solidFill>
                  <a:srgbClr val="FFFFFF"/>
                </a:solidFill>
                <a:latin typeface="Roboto"/>
                <a:ea typeface="Roboto"/>
                <a:cs typeface="Roboto"/>
                <a:sym typeface="Roboto"/>
              </a:endParaRPr>
            </a:p>
          </p:txBody>
        </p:sp>
      </p:grpSp>
      <p:sp>
        <p:nvSpPr>
          <p:cNvPr id="161" name="Google Shape;161;p26"/>
          <p:cNvSpPr txBox="1">
            <a:spLocks noGrp="1"/>
          </p:cNvSpPr>
          <p:nvPr>
            <p:ph type="title"/>
          </p:nvPr>
        </p:nvSpPr>
        <p:spPr>
          <a:xfrm>
            <a:off x="1400" y="274875"/>
            <a:ext cx="9144000" cy="3265800"/>
          </a:xfrm>
          <a:prstGeom prst="rect">
            <a:avLst/>
          </a:prstGeom>
          <a:noFill/>
          <a:ln>
            <a:noFill/>
          </a:ln>
        </p:spPr>
        <p:txBody>
          <a:bodyPr spcFirstLastPara="1" wrap="square" lIns="1737350" tIns="457200" rIns="91425" bIns="91425" anchor="t" anchorCtr="0">
            <a:noAutofit/>
          </a:bodyPr>
          <a:lstStyle>
            <a:lvl1pPr lvl="0" rtl="0">
              <a:spcBef>
                <a:spcPts val="0"/>
              </a:spcBef>
              <a:spcAft>
                <a:spcPts val="0"/>
              </a:spcAft>
              <a:buNone/>
              <a:defRPr sz="2400">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62" name="Google Shape;162;p26"/>
          <p:cNvSpPr txBox="1">
            <a:spLocks noGrp="1"/>
          </p:cNvSpPr>
          <p:nvPr>
            <p:ph type="title" idx="2"/>
          </p:nvPr>
        </p:nvSpPr>
        <p:spPr>
          <a:xfrm>
            <a:off x="5901175" y="4309575"/>
            <a:ext cx="2872200" cy="434400"/>
          </a:xfrm>
          <a:prstGeom prst="rect">
            <a:avLst/>
          </a:prstGeom>
          <a:noFill/>
          <a:ln>
            <a:noFill/>
          </a:ln>
        </p:spPr>
        <p:txBody>
          <a:bodyPr spcFirstLastPara="1" wrap="square" lIns="640075" tIns="0" rIns="91425" bIns="0" anchor="ctr" anchorCtr="0">
            <a:noAutofit/>
          </a:bodyPr>
          <a:lstStyle>
            <a:lvl1pPr lvl="0" algn="r" rtl="0">
              <a:spcBef>
                <a:spcPts val="0"/>
              </a:spcBef>
              <a:spcAft>
                <a:spcPts val="0"/>
              </a:spcAft>
              <a:buNone/>
              <a:defRPr>
                <a:solidFill>
                  <a:srgbClr val="F3F3F3"/>
                </a:solidFill>
                <a:latin typeface="Oswald"/>
                <a:ea typeface="Oswald"/>
                <a:cs typeface="Oswald"/>
                <a:sym typeface="Oswald"/>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pic>
        <p:nvPicPr>
          <p:cNvPr id="163" name="Google Shape;163;p26"/>
          <p:cNvPicPr preferRelativeResize="0"/>
          <p:nvPr/>
        </p:nvPicPr>
        <p:blipFill>
          <a:blip r:embed="rId11" cstate="screen">
            <a:alphaModFix/>
            <a:extLst>
              <a:ext uri="{28A0092B-C50C-407E-A947-70E740481C1C}">
                <a14:useLocalDpi xmlns:a14="http://schemas.microsoft.com/office/drawing/2010/main"/>
              </a:ext>
            </a:extLst>
          </a:blip>
          <a:stretch>
            <a:fillRect/>
          </a:stretch>
        </p:blipFill>
        <p:spPr>
          <a:xfrm flipH="1">
            <a:off x="532200" y="619749"/>
            <a:ext cx="1165167" cy="1328401"/>
          </a:xfrm>
          <a:prstGeom prst="rect">
            <a:avLst/>
          </a:prstGeom>
          <a:noFill/>
          <a:ln>
            <a:noFill/>
          </a:ln>
          <a:effectLst>
            <a:outerShdw blurRad="57150" dist="19050" dir="5400000" algn="bl" rotWithShape="0">
              <a:srgbClr val="000000">
                <a:alpha val="50000"/>
              </a:srgbClr>
            </a:outerShdw>
          </a:effectLst>
        </p:spPr>
      </p:pic>
      <p:sp>
        <p:nvSpPr>
          <p:cNvPr id="164" name="Google Shape;164;p26"/>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1. Breakout Room Activity">
  <p:cSld name="CUSTOM_2_3_1_1_1_1_1_2_1_2_1_1_1_1_3_1">
    <p:spTree>
      <p:nvGrpSpPr>
        <p:cNvPr id="1" name="Shape 165"/>
        <p:cNvGrpSpPr/>
        <p:nvPr/>
      </p:nvGrpSpPr>
      <p:grpSpPr>
        <a:xfrm>
          <a:off x="0" y="0"/>
          <a:ext cx="0" cy="0"/>
          <a:chOff x="0" y="0"/>
          <a:chExt cx="0" cy="0"/>
        </a:xfrm>
      </p:grpSpPr>
      <p:pic>
        <p:nvPicPr>
          <p:cNvPr id="166" name="Google Shape;166;p27"/>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167" name="Google Shape;167;p27"/>
          <p:cNvSpPr txBox="1">
            <a:spLocks noGrp="1"/>
          </p:cNvSpPr>
          <p:nvPr>
            <p:ph type="title"/>
          </p:nvPr>
        </p:nvSpPr>
        <p:spPr>
          <a:xfrm>
            <a:off x="-12300" y="274875"/>
            <a:ext cx="4531200" cy="3265800"/>
          </a:xfrm>
          <a:prstGeom prst="rect">
            <a:avLst/>
          </a:prstGeom>
          <a:noFill/>
          <a:ln>
            <a:noFill/>
          </a:ln>
        </p:spPr>
        <p:txBody>
          <a:bodyPr spcFirstLastPara="1" wrap="square" lIns="640075" tIns="457200" rIns="91425" bIns="91425" anchor="t" anchorCtr="0">
            <a:noAutofit/>
          </a:bodyPr>
          <a:lstStyle>
            <a:lvl1pPr lvl="0" rtl="0">
              <a:spcBef>
                <a:spcPts val="0"/>
              </a:spcBef>
              <a:spcAft>
                <a:spcPts val="0"/>
              </a:spcAft>
              <a:buNone/>
              <a:defRPr sz="2400">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68" name="Google Shape;168;p27"/>
          <p:cNvSpPr/>
          <p:nvPr/>
        </p:nvSpPr>
        <p:spPr>
          <a:xfrm>
            <a:off x="273900" y="3806225"/>
            <a:ext cx="8596200" cy="1062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7350" y="0"/>
            <a:ext cx="9157800" cy="27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171" name="Google Shape;171;p27"/>
          <p:cNvSpPr txBox="1"/>
          <p:nvPr/>
        </p:nvSpPr>
        <p:spPr>
          <a:xfrm>
            <a:off x="5763775" y="3980275"/>
            <a:ext cx="2943900" cy="371100"/>
          </a:xfrm>
          <a:prstGeom prst="rect">
            <a:avLst/>
          </a:prstGeom>
          <a:noFill/>
          <a:ln>
            <a:noFill/>
          </a:ln>
        </p:spPr>
        <p:txBody>
          <a:bodyPr spcFirstLastPara="1" wrap="square" lIns="0" tIns="0" rIns="0" bIns="0" anchor="t" anchorCtr="0">
            <a:noAutofit/>
          </a:bodyPr>
          <a:lstStyle/>
          <a:p>
            <a:pPr marL="0" lvl="0" indent="0" algn="r" rtl="0">
              <a:lnSpc>
                <a:spcPct val="110000"/>
              </a:lnSpc>
              <a:spcBef>
                <a:spcPts val="0"/>
              </a:spcBef>
              <a:spcAft>
                <a:spcPts val="0"/>
              </a:spcAft>
              <a:buNone/>
            </a:pPr>
            <a:r>
              <a:rPr lang="en" sz="1800">
                <a:solidFill>
                  <a:srgbClr val="FFFFFF"/>
                </a:solidFill>
                <a:latin typeface="Oswald Light"/>
                <a:ea typeface="Oswald Light"/>
                <a:cs typeface="Oswald Light"/>
                <a:sym typeface="Oswald Light"/>
              </a:rPr>
              <a:t>Suggested Time:</a:t>
            </a:r>
            <a:endParaRPr sz="1800">
              <a:solidFill>
                <a:srgbClr val="FFFFFF"/>
              </a:solidFill>
              <a:latin typeface="Oswald Light"/>
              <a:ea typeface="Oswald Light"/>
              <a:cs typeface="Oswald Light"/>
              <a:sym typeface="Oswald Light"/>
            </a:endParaRPr>
          </a:p>
        </p:txBody>
      </p:sp>
      <p:cxnSp>
        <p:nvCxnSpPr>
          <p:cNvPr id="172" name="Google Shape;172;p27"/>
          <p:cNvCxnSpPr/>
          <p:nvPr/>
        </p:nvCxnSpPr>
        <p:spPr>
          <a:xfrm>
            <a:off x="491838" y="4333075"/>
            <a:ext cx="8212800" cy="0"/>
          </a:xfrm>
          <a:prstGeom prst="straightConnector1">
            <a:avLst/>
          </a:prstGeom>
          <a:noFill/>
          <a:ln w="9525" cap="flat" cmpd="sng">
            <a:solidFill>
              <a:srgbClr val="FFFFFF"/>
            </a:solidFill>
            <a:prstDash val="solid"/>
            <a:round/>
            <a:headEnd type="none" w="med" len="med"/>
            <a:tailEnd type="none" w="med" len="med"/>
          </a:ln>
        </p:spPr>
      </p:cxnSp>
      <p:sp>
        <p:nvSpPr>
          <p:cNvPr id="173" name="Google Shape;173;p27"/>
          <p:cNvSpPr txBox="1">
            <a:spLocks noGrp="1"/>
          </p:cNvSpPr>
          <p:nvPr>
            <p:ph type="title" idx="2"/>
          </p:nvPr>
        </p:nvSpPr>
        <p:spPr>
          <a:xfrm>
            <a:off x="5901175" y="4309575"/>
            <a:ext cx="2872200" cy="434400"/>
          </a:xfrm>
          <a:prstGeom prst="rect">
            <a:avLst/>
          </a:prstGeom>
          <a:noFill/>
          <a:ln>
            <a:noFill/>
          </a:ln>
        </p:spPr>
        <p:txBody>
          <a:bodyPr spcFirstLastPara="1" wrap="square" lIns="640075" tIns="0" rIns="91425" bIns="0" anchor="ctr" anchorCtr="0">
            <a:noAutofit/>
          </a:bodyPr>
          <a:lstStyle>
            <a:lvl1pPr lvl="0" algn="r" rtl="0">
              <a:spcBef>
                <a:spcPts val="0"/>
              </a:spcBef>
              <a:spcAft>
                <a:spcPts val="0"/>
              </a:spcAft>
              <a:buNone/>
              <a:defRPr>
                <a:solidFill>
                  <a:srgbClr val="F3F3F3"/>
                </a:solidFill>
                <a:latin typeface="Oswald"/>
                <a:ea typeface="Oswald"/>
                <a:cs typeface="Oswald"/>
                <a:sym typeface="Oswald"/>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grpSp>
        <p:nvGrpSpPr>
          <p:cNvPr id="174" name="Google Shape;174;p27"/>
          <p:cNvGrpSpPr/>
          <p:nvPr/>
        </p:nvGrpSpPr>
        <p:grpSpPr>
          <a:xfrm>
            <a:off x="4732975" y="426900"/>
            <a:ext cx="3984300" cy="1538339"/>
            <a:chOff x="4623475" y="424050"/>
            <a:chExt cx="3984300" cy="1538339"/>
          </a:xfrm>
        </p:grpSpPr>
        <p:sp>
          <p:nvSpPr>
            <p:cNvPr id="175" name="Google Shape;175;p27"/>
            <p:cNvSpPr/>
            <p:nvPr/>
          </p:nvSpPr>
          <p:spPr>
            <a:xfrm>
              <a:off x="4623475" y="424050"/>
              <a:ext cx="3984300" cy="457500"/>
            </a:xfrm>
            <a:prstGeom prst="roundRect">
              <a:avLst>
                <a:gd name="adj" fmla="val 16667"/>
              </a:avLst>
            </a:prstGeom>
            <a:solidFill>
              <a:srgbClr val="000000"/>
            </a:solidFill>
            <a:ln w="9525" cap="flat" cmpd="sng">
              <a:solidFill>
                <a:srgbClr val="78909C"/>
              </a:solidFill>
              <a:prstDash val="solid"/>
              <a:round/>
              <a:headEnd type="none" w="sm" len="sm"/>
              <a:tailEnd type="none" w="sm" len="sm"/>
            </a:ln>
          </p:spPr>
          <p:txBody>
            <a:bodyPr spcFirstLastPara="1" wrap="square" lIns="274300" tIns="18275" rIns="91425" bIns="91425" anchor="t" anchorCtr="0">
              <a:noAutofit/>
            </a:bodyPr>
            <a:lstStyle/>
            <a:p>
              <a:pPr marL="0" lvl="0" indent="0" algn="l" rtl="0">
                <a:spcBef>
                  <a:spcPts val="0"/>
                </a:spcBef>
                <a:spcAft>
                  <a:spcPts val="0"/>
                </a:spcAft>
                <a:buNone/>
              </a:pPr>
              <a:r>
                <a:rPr lang="en" sz="1300">
                  <a:solidFill>
                    <a:srgbClr val="FFFFFF"/>
                  </a:solidFill>
                  <a:latin typeface="Roboto"/>
                  <a:ea typeface="Roboto"/>
                  <a:cs typeface="Roboto"/>
                  <a:sym typeface="Roboto"/>
                </a:rPr>
                <a:t>Breakout Rooms</a:t>
              </a:r>
              <a:endParaRPr sz="1300">
                <a:solidFill>
                  <a:srgbClr val="FFFFFF"/>
                </a:solidFill>
                <a:latin typeface="Roboto"/>
                <a:ea typeface="Roboto"/>
                <a:cs typeface="Roboto"/>
                <a:sym typeface="Roboto"/>
              </a:endParaRPr>
            </a:p>
          </p:txBody>
        </p:sp>
        <p:sp>
          <p:nvSpPr>
            <p:cNvPr id="176" name="Google Shape;176;p27"/>
            <p:cNvSpPr/>
            <p:nvPr/>
          </p:nvSpPr>
          <p:spPr>
            <a:xfrm>
              <a:off x="4623475" y="720989"/>
              <a:ext cx="3984300" cy="1241400"/>
            </a:xfrm>
            <a:prstGeom prst="rect">
              <a:avLst/>
            </a:prstGeom>
            <a:solidFill>
              <a:srgbClr val="FFFFFF"/>
            </a:solidFill>
            <a:ln w="9525" cap="flat" cmpd="sng">
              <a:solidFill>
                <a:srgbClr val="7890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txBox="1"/>
            <p:nvPr/>
          </p:nvSpPr>
          <p:spPr>
            <a:xfrm>
              <a:off x="5370975" y="848775"/>
              <a:ext cx="3174000" cy="45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oboto"/>
                  <a:ea typeface="Roboto"/>
                  <a:cs typeface="Roboto"/>
                  <a:sym typeface="Roboto"/>
                </a:rPr>
                <a:t>The host is inviting you to join Breakout Room:</a:t>
              </a:r>
              <a:endParaRPr sz="1100">
                <a:latin typeface="Roboto"/>
                <a:ea typeface="Roboto"/>
                <a:cs typeface="Roboto"/>
                <a:sym typeface="Roboto"/>
              </a:endParaRPr>
            </a:p>
            <a:p>
              <a:pPr marL="0" lvl="0" indent="0" algn="l" rtl="0">
                <a:lnSpc>
                  <a:spcPct val="115000"/>
                </a:lnSpc>
                <a:spcBef>
                  <a:spcPts val="0"/>
                </a:spcBef>
                <a:spcAft>
                  <a:spcPts val="0"/>
                </a:spcAft>
                <a:buNone/>
              </a:pPr>
              <a:r>
                <a:rPr lang="en" sz="1200" b="1">
                  <a:latin typeface="Roboto"/>
                  <a:ea typeface="Roboto"/>
                  <a:cs typeface="Roboto"/>
                  <a:sym typeface="Roboto"/>
                </a:rPr>
                <a:t>Breakout Room 1</a:t>
              </a:r>
              <a:r>
                <a:rPr lang="en" sz="1200">
                  <a:latin typeface="Roboto"/>
                  <a:ea typeface="Roboto"/>
                  <a:cs typeface="Roboto"/>
                  <a:sym typeface="Roboto"/>
                </a:rPr>
                <a:t> </a:t>
              </a:r>
              <a:endParaRPr sz="1200">
                <a:latin typeface="Roboto"/>
                <a:ea typeface="Roboto"/>
                <a:cs typeface="Roboto"/>
                <a:sym typeface="Roboto"/>
              </a:endParaRPr>
            </a:p>
          </p:txBody>
        </p:sp>
        <p:cxnSp>
          <p:nvCxnSpPr>
            <p:cNvPr id="178" name="Google Shape;178;p27"/>
            <p:cNvCxnSpPr/>
            <p:nvPr/>
          </p:nvCxnSpPr>
          <p:spPr>
            <a:xfrm>
              <a:off x="4631375" y="1591672"/>
              <a:ext cx="3968400" cy="0"/>
            </a:xfrm>
            <a:prstGeom prst="straightConnector1">
              <a:avLst/>
            </a:prstGeom>
            <a:noFill/>
            <a:ln w="9525" cap="flat" cmpd="sng">
              <a:solidFill>
                <a:srgbClr val="78909C"/>
              </a:solidFill>
              <a:prstDash val="solid"/>
              <a:round/>
              <a:headEnd type="none" w="med" len="med"/>
              <a:tailEnd type="none" w="med" len="med"/>
            </a:ln>
          </p:spPr>
        </p:cxnSp>
        <p:pic>
          <p:nvPicPr>
            <p:cNvPr id="179" name="Google Shape;179;p27"/>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4810875" y="817125"/>
              <a:ext cx="560101" cy="586693"/>
            </a:xfrm>
            <a:prstGeom prst="rect">
              <a:avLst/>
            </a:prstGeom>
            <a:noFill/>
            <a:ln>
              <a:noFill/>
            </a:ln>
            <a:effectLst>
              <a:outerShdw blurRad="57150" dist="19050" dir="5400000" algn="bl" rotWithShape="0">
                <a:srgbClr val="000000">
                  <a:alpha val="50000"/>
                </a:srgbClr>
              </a:outerShdw>
            </a:effectLst>
          </p:spPr>
        </p:pic>
        <p:sp>
          <p:nvSpPr>
            <p:cNvPr id="180" name="Google Shape;180;p27"/>
            <p:cNvSpPr/>
            <p:nvPr/>
          </p:nvSpPr>
          <p:spPr>
            <a:xfrm>
              <a:off x="4702364" y="479275"/>
              <a:ext cx="150000" cy="150000"/>
            </a:xfrm>
            <a:prstGeom prst="ellipse">
              <a:avLst/>
            </a:prstGeom>
            <a:gradFill>
              <a:gsLst>
                <a:gs pos="0">
                  <a:srgbClr val="DB0000"/>
                </a:gs>
                <a:gs pos="100000">
                  <a:srgbClr val="540303"/>
                </a:gs>
              </a:gsLst>
              <a:lin ang="5400012" scaled="0"/>
            </a:gra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rgbClr val="FFFFFF"/>
                  </a:solidFill>
                  <a:latin typeface="Roboto"/>
                  <a:ea typeface="Roboto"/>
                  <a:cs typeface="Roboto"/>
                  <a:sym typeface="Roboto"/>
                </a:rPr>
                <a:t>X</a:t>
              </a:r>
              <a:endParaRPr sz="800">
                <a:solidFill>
                  <a:srgbClr val="FFFFFF"/>
                </a:solidFill>
                <a:latin typeface="Roboto"/>
                <a:ea typeface="Roboto"/>
                <a:cs typeface="Roboto"/>
                <a:sym typeface="Roboto"/>
              </a:endParaRPr>
            </a:p>
          </p:txBody>
        </p:sp>
        <p:sp>
          <p:nvSpPr>
            <p:cNvPr id="181" name="Google Shape;181;p27"/>
            <p:cNvSpPr/>
            <p:nvPr/>
          </p:nvSpPr>
          <p:spPr>
            <a:xfrm>
              <a:off x="7234896" y="1694235"/>
              <a:ext cx="560100" cy="181500"/>
            </a:xfrm>
            <a:prstGeom prst="roundRect">
              <a:avLst>
                <a:gd name="adj" fmla="val 16667"/>
              </a:avLst>
            </a:prstGeom>
            <a:gradFill>
              <a:gsLst>
                <a:gs pos="0">
                  <a:srgbClr val="00FFFF"/>
                </a:gs>
                <a:gs pos="100000">
                  <a:srgbClr val="3D85C6"/>
                </a:gs>
              </a:gsLst>
              <a:lin ang="5400012" scaled="0"/>
            </a:gradFill>
            <a:ln w="9525" cap="flat" cmpd="sng">
              <a:solidFill>
                <a:srgbClr val="3D85C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Join</a:t>
              </a:r>
              <a:endParaRPr sz="1000" b="1">
                <a:latin typeface="Roboto"/>
                <a:ea typeface="Roboto"/>
                <a:cs typeface="Roboto"/>
                <a:sym typeface="Roboto"/>
              </a:endParaRPr>
            </a:p>
          </p:txBody>
        </p:sp>
        <p:sp>
          <p:nvSpPr>
            <p:cNvPr id="182" name="Google Shape;182;p27"/>
            <p:cNvSpPr/>
            <p:nvPr/>
          </p:nvSpPr>
          <p:spPr>
            <a:xfrm>
              <a:off x="7868675" y="1694235"/>
              <a:ext cx="560100" cy="181500"/>
            </a:xfrm>
            <a:prstGeom prst="roundRect">
              <a:avLst>
                <a:gd name="adj" fmla="val 16667"/>
              </a:avLst>
            </a:prstGeom>
            <a:gradFill>
              <a:gsLst>
                <a:gs pos="0">
                  <a:srgbClr val="FFFFFF"/>
                </a:gs>
                <a:gs pos="100000">
                  <a:srgbClr val="B3B3B3"/>
                </a:gs>
              </a:gsLst>
              <a:lin ang="5400012" scaled="0"/>
            </a:gradFill>
            <a:ln w="9525" cap="flat" cmpd="sng">
              <a:solidFill>
                <a:srgbClr val="78909C"/>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Later</a:t>
              </a:r>
              <a:endParaRPr sz="1000">
                <a:latin typeface="Roboto"/>
                <a:ea typeface="Roboto"/>
                <a:cs typeface="Roboto"/>
                <a:sym typeface="Roboto"/>
              </a:endParaRPr>
            </a:p>
          </p:txBody>
        </p:sp>
        <p:sp>
          <p:nvSpPr>
            <p:cNvPr id="183" name="Google Shape;183;p27"/>
            <p:cNvSpPr/>
            <p:nvPr/>
          </p:nvSpPr>
          <p:spPr>
            <a:xfrm>
              <a:off x="6909448" y="1694235"/>
              <a:ext cx="396000" cy="181500"/>
            </a:xfrm>
            <a:prstGeom prst="homePlate">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7"/>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 Breakout Room Roles">
  <p:cSld name="CUSTOM_2_7_2_2_1">
    <p:spTree>
      <p:nvGrpSpPr>
        <p:cNvPr id="1" name="Shape 185"/>
        <p:cNvGrpSpPr/>
        <p:nvPr/>
      </p:nvGrpSpPr>
      <p:grpSpPr>
        <a:xfrm>
          <a:off x="0" y="0"/>
          <a:ext cx="0" cy="0"/>
          <a:chOff x="0" y="0"/>
          <a:chExt cx="0" cy="0"/>
        </a:xfrm>
      </p:grpSpPr>
      <p:sp>
        <p:nvSpPr>
          <p:cNvPr id="186" name="Google Shape;186;p2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87" name="Google Shape;187;p2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88" name="Google Shape;188;p28"/>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189" name="Google Shape;189;p2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graphicFrame>
        <p:nvGraphicFramePr>
          <p:cNvPr id="190" name="Google Shape;190;p28"/>
          <p:cNvGraphicFramePr/>
          <p:nvPr/>
        </p:nvGraphicFramePr>
        <p:xfrm>
          <a:off x="358300" y="1181050"/>
          <a:ext cx="3000000" cy="3000000"/>
        </p:xfrm>
        <a:graphic>
          <a:graphicData uri="http://schemas.openxmlformats.org/drawingml/2006/table">
            <a:tbl>
              <a:tblPr>
                <a:noFill/>
                <a:tableStyleId>{BE8E2144-625C-4160-8F7A-903EF181C3BC}</a:tableStyleId>
              </a:tblPr>
              <a:tblGrid>
                <a:gridCol w="1841825">
                  <a:extLst>
                    <a:ext uri="{9D8B030D-6E8A-4147-A177-3AD203B41FA5}">
                      <a16:colId xmlns:a16="http://schemas.microsoft.com/office/drawing/2014/main" val="20000"/>
                    </a:ext>
                  </a:extLst>
                </a:gridCol>
                <a:gridCol w="6593375">
                  <a:extLst>
                    <a:ext uri="{9D8B030D-6E8A-4147-A177-3AD203B41FA5}">
                      <a16:colId xmlns:a16="http://schemas.microsoft.com/office/drawing/2014/main" val="20001"/>
                    </a:ext>
                  </a:extLst>
                </a:gridCol>
              </a:tblGrid>
              <a:tr h="713225">
                <a:tc>
                  <a:txBody>
                    <a:bodyPr/>
                    <a:lstStyle/>
                    <a:p>
                      <a:pPr marL="0" lvl="0" indent="0" algn="r" rtl="0">
                        <a:spcBef>
                          <a:spcPts val="0"/>
                        </a:spcBef>
                        <a:spcAft>
                          <a:spcPts val="0"/>
                        </a:spcAft>
                        <a:buNone/>
                      </a:pPr>
                      <a:r>
                        <a:rPr lang="en" b="1">
                          <a:solidFill>
                            <a:srgbClr val="FFFFFF"/>
                          </a:solidFill>
                          <a:latin typeface="Roboto"/>
                          <a:ea typeface="Roboto"/>
                          <a:cs typeface="Roboto"/>
                          <a:sym typeface="Roboto"/>
                        </a:rPr>
                        <a:t>Facilitator</a:t>
                      </a:r>
                      <a:endParaRPr b="1">
                        <a:solidFill>
                          <a:srgbClr val="FFFFFF"/>
                        </a:solidFill>
                        <a:latin typeface="Roboto"/>
                        <a:ea typeface="Roboto"/>
                        <a:cs typeface="Roboto"/>
                        <a:sym typeface="Roboto"/>
                      </a:endParaRPr>
                    </a:p>
                  </a:txBody>
                  <a:tcPr marL="182875" marR="182875" marT="182875" marB="182875">
                    <a:lnL w="9525" cap="flat" cmpd="sng">
                      <a:solidFill>
                        <a:srgbClr val="FFFFFF"/>
                      </a:solidFill>
                      <a:prstDash val="solid"/>
                      <a:round/>
                      <a:headEnd type="none" w="sm" len="sm"/>
                      <a:tailEnd type="none" w="sm" len="sm"/>
                    </a:lnL>
                    <a:lnR w="9525" cap="flat" cmpd="sng">
                      <a:solidFill>
                        <a:srgbClr val="78909C">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43461"/>
                    </a:solidFill>
                  </a:tcPr>
                </a:tc>
                <a:tc>
                  <a:txBody>
                    <a:bodyPr/>
                    <a:lstStyle/>
                    <a:p>
                      <a:pPr marL="0" lvl="0" indent="0" algn="l" rtl="0">
                        <a:spcBef>
                          <a:spcPts val="0"/>
                        </a:spcBef>
                        <a:spcAft>
                          <a:spcPts val="0"/>
                        </a:spcAft>
                        <a:buNone/>
                      </a:pPr>
                      <a:r>
                        <a:rPr lang="en">
                          <a:latin typeface="Roboto"/>
                          <a:ea typeface="Roboto"/>
                          <a:cs typeface="Roboto"/>
                          <a:sym typeface="Roboto"/>
                        </a:rPr>
                        <a:t>Manages the group by helping to ensure that everyone stays on task, is focused, and that there is room for everyone in the conversation.</a:t>
                      </a:r>
                      <a:endParaRPr>
                        <a:latin typeface="Roboto"/>
                        <a:ea typeface="Roboto"/>
                        <a:cs typeface="Roboto"/>
                        <a:sym typeface="Roboto"/>
                      </a:endParaRPr>
                    </a:p>
                  </a:txBody>
                  <a:tcPr marL="182875" marR="182875" marT="182875" marB="182875">
                    <a:lnL w="9525" cap="flat" cmpd="sng">
                      <a:solidFill>
                        <a:srgbClr val="78909C">
                          <a:alpha val="0"/>
                        </a:srgbClr>
                      </a:solidFill>
                      <a:prstDash val="solid"/>
                      <a:round/>
                      <a:headEnd type="none" w="sm" len="sm"/>
                      <a:tailEnd type="none" w="sm" len="sm"/>
                    </a:lnL>
                    <a:lnR w="9525" cap="flat" cmpd="sng">
                      <a:solidFill>
                        <a:srgbClr val="78909C">
                          <a:alpha val="0"/>
                        </a:srgbClr>
                      </a:solidFill>
                      <a:prstDash val="solid"/>
                      <a:round/>
                      <a:headEnd type="none" w="sm" len="sm"/>
                      <a:tailEnd type="none" w="sm" len="sm"/>
                    </a:lnR>
                    <a:lnT w="9525" cap="flat" cmpd="sng">
                      <a:solidFill>
                        <a:srgbClr val="78909C">
                          <a:alpha val="0"/>
                        </a:srgbClr>
                      </a:solidFill>
                      <a:prstDash val="solid"/>
                      <a:round/>
                      <a:headEnd type="none" w="sm" len="sm"/>
                      <a:tailEnd type="none" w="sm" len="sm"/>
                    </a:lnT>
                    <a:lnB w="9525" cap="flat" cmpd="sng">
                      <a:solidFill>
                        <a:srgbClr val="78909C">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865175">
                <a:tc>
                  <a:txBody>
                    <a:bodyPr/>
                    <a:lstStyle/>
                    <a:p>
                      <a:pPr marL="0" lvl="0" indent="0" algn="r" rtl="0">
                        <a:spcBef>
                          <a:spcPts val="0"/>
                        </a:spcBef>
                        <a:spcAft>
                          <a:spcPts val="0"/>
                        </a:spcAft>
                        <a:buNone/>
                      </a:pPr>
                      <a:r>
                        <a:rPr lang="en" b="1">
                          <a:solidFill>
                            <a:srgbClr val="FFFFFF"/>
                          </a:solidFill>
                          <a:latin typeface="Roboto"/>
                          <a:ea typeface="Roboto"/>
                          <a:cs typeface="Roboto"/>
                          <a:sym typeface="Roboto"/>
                        </a:rPr>
                        <a:t>Recorder</a:t>
                      </a:r>
                      <a:endParaRPr b="1">
                        <a:solidFill>
                          <a:srgbClr val="FFFFFF"/>
                        </a:solidFill>
                        <a:latin typeface="Roboto"/>
                        <a:ea typeface="Roboto"/>
                        <a:cs typeface="Roboto"/>
                        <a:sym typeface="Roboto"/>
                      </a:endParaRPr>
                    </a:p>
                  </a:txBody>
                  <a:tcPr marL="182875" marR="182875" marT="182875" marB="182875">
                    <a:lnL w="9525" cap="flat" cmpd="sng">
                      <a:solidFill>
                        <a:srgbClr val="FFFFFF"/>
                      </a:solidFill>
                      <a:prstDash val="solid"/>
                      <a:round/>
                      <a:headEnd type="none" w="sm" len="sm"/>
                      <a:tailEnd type="none" w="sm" len="sm"/>
                    </a:lnL>
                    <a:lnR w="9525" cap="flat" cmpd="sng">
                      <a:solidFill>
                        <a:srgbClr val="78909C">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75D4"/>
                    </a:solidFill>
                  </a:tcPr>
                </a:tc>
                <a:tc>
                  <a:txBody>
                    <a:bodyPr/>
                    <a:lstStyle/>
                    <a:p>
                      <a:pPr marL="0" lvl="0" indent="0" algn="l" rtl="0">
                        <a:spcBef>
                          <a:spcPts val="0"/>
                        </a:spcBef>
                        <a:spcAft>
                          <a:spcPts val="0"/>
                        </a:spcAft>
                        <a:buNone/>
                      </a:pPr>
                      <a:r>
                        <a:rPr lang="en">
                          <a:latin typeface="Roboto"/>
                          <a:ea typeface="Roboto"/>
                          <a:cs typeface="Roboto"/>
                          <a:sym typeface="Roboto"/>
                        </a:rPr>
                        <a:t>Keeps a record of those who were in the group, and the roles that they play in the group. The recorder also records critical points from the small group’s discussion along with findings or answers. They can create a Google Doc that can be shared with their group.</a:t>
                      </a:r>
                      <a:endParaRPr>
                        <a:latin typeface="Roboto"/>
                        <a:ea typeface="Roboto"/>
                        <a:cs typeface="Roboto"/>
                        <a:sym typeface="Roboto"/>
                      </a:endParaRPr>
                    </a:p>
                  </a:txBody>
                  <a:tcPr marL="182875" marR="182875" marT="182875" marB="182875">
                    <a:lnL w="9525" cap="flat" cmpd="sng">
                      <a:solidFill>
                        <a:srgbClr val="78909C">
                          <a:alpha val="0"/>
                        </a:srgbClr>
                      </a:solidFill>
                      <a:prstDash val="solid"/>
                      <a:round/>
                      <a:headEnd type="none" w="sm" len="sm"/>
                      <a:tailEnd type="none" w="sm" len="sm"/>
                    </a:lnL>
                    <a:lnR w="9525" cap="flat" cmpd="sng">
                      <a:solidFill>
                        <a:srgbClr val="78909C">
                          <a:alpha val="0"/>
                        </a:srgbClr>
                      </a:solidFill>
                      <a:prstDash val="solid"/>
                      <a:round/>
                      <a:headEnd type="none" w="sm" len="sm"/>
                      <a:tailEnd type="none" w="sm" len="sm"/>
                    </a:lnR>
                    <a:lnT w="9525" cap="flat" cmpd="sng">
                      <a:solidFill>
                        <a:srgbClr val="78909C">
                          <a:alpha val="0"/>
                        </a:srgbClr>
                      </a:solidFill>
                      <a:prstDash val="solid"/>
                      <a:round/>
                      <a:headEnd type="none" w="sm" len="sm"/>
                      <a:tailEnd type="none" w="sm" len="sm"/>
                    </a:lnT>
                    <a:lnB w="9525" cap="flat" cmpd="sng">
                      <a:solidFill>
                        <a:srgbClr val="78909C">
                          <a:alpha val="0"/>
                        </a:srgbClr>
                      </a:solidFill>
                      <a:prstDash val="solid"/>
                      <a:round/>
                      <a:headEnd type="none" w="sm" len="sm"/>
                      <a:tailEnd type="none" w="sm" len="sm"/>
                    </a:lnB>
                    <a:solidFill>
                      <a:srgbClr val="EBEDF0"/>
                    </a:solidFill>
                  </a:tcPr>
                </a:tc>
                <a:extLst>
                  <a:ext uri="{0D108BD9-81ED-4DB2-BD59-A6C34878D82A}">
                    <a16:rowId xmlns:a16="http://schemas.microsoft.com/office/drawing/2014/main" val="10001"/>
                  </a:ext>
                </a:extLst>
              </a:tr>
              <a:tr h="713225">
                <a:tc>
                  <a:txBody>
                    <a:bodyPr/>
                    <a:lstStyle/>
                    <a:p>
                      <a:pPr marL="0" lvl="0" indent="0" algn="r" rtl="0">
                        <a:spcBef>
                          <a:spcPts val="0"/>
                        </a:spcBef>
                        <a:spcAft>
                          <a:spcPts val="0"/>
                        </a:spcAft>
                        <a:buNone/>
                      </a:pPr>
                      <a:r>
                        <a:rPr lang="en" b="1">
                          <a:latin typeface="Roboto"/>
                          <a:ea typeface="Roboto"/>
                          <a:cs typeface="Roboto"/>
                          <a:sym typeface="Roboto"/>
                        </a:rPr>
                        <a:t>Presenter</a:t>
                      </a:r>
                      <a:endParaRPr b="1">
                        <a:latin typeface="Roboto"/>
                        <a:ea typeface="Roboto"/>
                        <a:cs typeface="Roboto"/>
                        <a:sym typeface="Roboto"/>
                      </a:endParaRPr>
                    </a:p>
                  </a:txBody>
                  <a:tcPr marL="182875" marR="182875" marT="182875" marB="182875">
                    <a:lnL w="9525" cap="flat" cmpd="sng">
                      <a:solidFill>
                        <a:srgbClr val="FFFFFF"/>
                      </a:solidFill>
                      <a:prstDash val="solid"/>
                      <a:round/>
                      <a:headEnd type="none" w="sm" len="sm"/>
                      <a:tailEnd type="none" w="sm" len="sm"/>
                    </a:lnL>
                    <a:lnR w="9525" cap="flat" cmpd="sng">
                      <a:solidFill>
                        <a:srgbClr val="78909C">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D6CB"/>
                    </a:solidFill>
                  </a:tcPr>
                </a:tc>
                <a:tc>
                  <a:txBody>
                    <a:bodyPr/>
                    <a:lstStyle/>
                    <a:p>
                      <a:pPr marL="0" lvl="0" indent="0" algn="l" rtl="0">
                        <a:spcBef>
                          <a:spcPts val="0"/>
                        </a:spcBef>
                        <a:spcAft>
                          <a:spcPts val="0"/>
                        </a:spcAft>
                        <a:buNone/>
                      </a:pPr>
                      <a:r>
                        <a:rPr lang="en">
                          <a:latin typeface="Roboto"/>
                          <a:ea typeface="Roboto"/>
                          <a:cs typeface="Roboto"/>
                          <a:sym typeface="Roboto"/>
                        </a:rPr>
                        <a:t>Presents the group’s ideas to the rest of the class. The Presenter should rely on the recorder’s notes to guide their report.</a:t>
                      </a:r>
                      <a:endParaRPr>
                        <a:latin typeface="Roboto"/>
                        <a:ea typeface="Roboto"/>
                        <a:cs typeface="Roboto"/>
                        <a:sym typeface="Roboto"/>
                      </a:endParaRPr>
                    </a:p>
                  </a:txBody>
                  <a:tcPr marL="182875" marR="182875" marT="182875" marB="182875">
                    <a:lnL w="9525" cap="flat" cmpd="sng">
                      <a:solidFill>
                        <a:srgbClr val="78909C">
                          <a:alpha val="0"/>
                        </a:srgbClr>
                      </a:solidFill>
                      <a:prstDash val="solid"/>
                      <a:round/>
                      <a:headEnd type="none" w="sm" len="sm"/>
                      <a:tailEnd type="none" w="sm" len="sm"/>
                    </a:lnL>
                    <a:lnR w="9525" cap="flat" cmpd="sng">
                      <a:solidFill>
                        <a:srgbClr val="78909C">
                          <a:alpha val="0"/>
                        </a:srgbClr>
                      </a:solidFill>
                      <a:prstDash val="solid"/>
                      <a:round/>
                      <a:headEnd type="none" w="sm" len="sm"/>
                      <a:tailEnd type="none" w="sm" len="sm"/>
                    </a:lnR>
                    <a:lnT w="9525" cap="flat" cmpd="sng">
                      <a:solidFill>
                        <a:srgbClr val="78909C">
                          <a:alpha val="0"/>
                        </a:srgbClr>
                      </a:solidFill>
                      <a:prstDash val="solid"/>
                      <a:round/>
                      <a:headEnd type="none" w="sm" len="sm"/>
                      <a:tailEnd type="none" w="sm" len="sm"/>
                    </a:lnT>
                    <a:lnB w="9525" cap="flat" cmpd="sng">
                      <a:solidFill>
                        <a:srgbClr val="78909C">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713225">
                <a:tc>
                  <a:txBody>
                    <a:bodyPr/>
                    <a:lstStyle/>
                    <a:p>
                      <a:pPr marL="0" lvl="0" indent="0" algn="r" rtl="0">
                        <a:spcBef>
                          <a:spcPts val="0"/>
                        </a:spcBef>
                        <a:spcAft>
                          <a:spcPts val="0"/>
                        </a:spcAft>
                        <a:buNone/>
                      </a:pPr>
                      <a:r>
                        <a:rPr lang="en" b="1">
                          <a:latin typeface="Roboto"/>
                          <a:ea typeface="Roboto"/>
                          <a:cs typeface="Roboto"/>
                          <a:sym typeface="Roboto"/>
                        </a:rPr>
                        <a:t>Strategy Analyst</a:t>
                      </a:r>
                      <a:endParaRPr b="1">
                        <a:latin typeface="Roboto"/>
                        <a:ea typeface="Roboto"/>
                        <a:cs typeface="Roboto"/>
                        <a:sym typeface="Roboto"/>
                      </a:endParaRPr>
                    </a:p>
                  </a:txBody>
                  <a:tcPr marL="182875" marR="182875" marT="182875" marB="182875">
                    <a:lnL w="9525" cap="flat" cmpd="sng">
                      <a:solidFill>
                        <a:srgbClr val="FFFFFF"/>
                      </a:solidFill>
                      <a:prstDash val="solid"/>
                      <a:round/>
                      <a:headEnd type="none" w="sm" len="sm"/>
                      <a:tailEnd type="none" w="sm" len="sm"/>
                    </a:lnL>
                    <a:lnR w="9525" cap="flat" cmpd="sng">
                      <a:solidFill>
                        <a:srgbClr val="78909C">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E244"/>
                    </a:solidFill>
                  </a:tcPr>
                </a:tc>
                <a:tc>
                  <a:txBody>
                    <a:bodyPr/>
                    <a:lstStyle/>
                    <a:p>
                      <a:pPr marL="0" lvl="0" indent="0" algn="l" rtl="0">
                        <a:spcBef>
                          <a:spcPts val="0"/>
                        </a:spcBef>
                        <a:spcAft>
                          <a:spcPts val="0"/>
                        </a:spcAft>
                        <a:buNone/>
                      </a:pPr>
                      <a:r>
                        <a:rPr lang="en">
                          <a:latin typeface="Roboto"/>
                          <a:ea typeface="Roboto"/>
                          <a:cs typeface="Roboto"/>
                          <a:sym typeface="Roboto"/>
                        </a:rPr>
                        <a:t>Observes team dynamics and guides the consensus-building process </a:t>
                      </a:r>
                      <a:br>
                        <a:rPr lang="en">
                          <a:latin typeface="Roboto"/>
                          <a:ea typeface="Roboto"/>
                          <a:cs typeface="Roboto"/>
                          <a:sym typeface="Roboto"/>
                        </a:rPr>
                      </a:br>
                      <a:r>
                        <a:rPr lang="en">
                          <a:latin typeface="Roboto"/>
                          <a:ea typeface="Roboto"/>
                          <a:cs typeface="Roboto"/>
                          <a:sym typeface="Roboto"/>
                        </a:rPr>
                        <a:t>(helps group members come to a common conclusion).</a:t>
                      </a:r>
                      <a:endParaRPr>
                        <a:latin typeface="Roboto"/>
                        <a:ea typeface="Roboto"/>
                        <a:cs typeface="Roboto"/>
                        <a:sym typeface="Roboto"/>
                      </a:endParaRPr>
                    </a:p>
                  </a:txBody>
                  <a:tcPr marL="182875" marR="182875" marT="182875" marB="182875">
                    <a:lnL w="9525" cap="flat" cmpd="sng">
                      <a:solidFill>
                        <a:srgbClr val="78909C">
                          <a:alpha val="0"/>
                        </a:srgbClr>
                      </a:solidFill>
                      <a:prstDash val="solid"/>
                      <a:round/>
                      <a:headEnd type="none" w="sm" len="sm"/>
                      <a:tailEnd type="none" w="sm" len="sm"/>
                    </a:lnL>
                    <a:lnR w="9525" cap="flat" cmpd="sng">
                      <a:solidFill>
                        <a:srgbClr val="78909C">
                          <a:alpha val="0"/>
                        </a:srgbClr>
                      </a:solidFill>
                      <a:prstDash val="solid"/>
                      <a:round/>
                      <a:headEnd type="none" w="sm" len="sm"/>
                      <a:tailEnd type="none" w="sm" len="sm"/>
                    </a:lnR>
                    <a:lnT w="9525" cap="flat" cmpd="sng">
                      <a:solidFill>
                        <a:srgbClr val="78909C">
                          <a:alpha val="0"/>
                        </a:srgbClr>
                      </a:solidFill>
                      <a:prstDash val="solid"/>
                      <a:round/>
                      <a:headEnd type="none" w="sm" len="sm"/>
                      <a:tailEnd type="none" w="sm" len="sm"/>
                    </a:lnT>
                    <a:lnB w="9525" cap="flat" cmpd="sng">
                      <a:solidFill>
                        <a:srgbClr val="78909C">
                          <a:alpha val="0"/>
                        </a:srgbClr>
                      </a:solidFill>
                      <a:prstDash val="solid"/>
                      <a:round/>
                      <a:headEnd type="none" w="sm" len="sm"/>
                      <a:tailEnd type="none" w="sm" len="sm"/>
                    </a:lnB>
                    <a:solidFill>
                      <a:srgbClr val="EBEDF0"/>
                    </a:solidFill>
                  </a:tcPr>
                </a:tc>
                <a:extLst>
                  <a:ext uri="{0D108BD9-81ED-4DB2-BD59-A6C34878D82A}">
                    <a16:rowId xmlns:a16="http://schemas.microsoft.com/office/drawing/2014/main" val="10003"/>
                  </a:ext>
                </a:extLst>
              </a:tr>
            </a:tbl>
          </a:graphicData>
        </a:graphic>
      </p:graphicFrame>
      <p:sp>
        <p:nvSpPr>
          <p:cNvPr id="191" name="Google Shape;191;p28"/>
          <p:cNvSpPr txBox="1"/>
          <p:nvPr/>
        </p:nvSpPr>
        <p:spPr>
          <a:xfrm>
            <a:off x="-12300" y="0"/>
            <a:ext cx="7167000" cy="533700"/>
          </a:xfrm>
          <a:prstGeom prst="rect">
            <a:avLst/>
          </a:prstGeom>
          <a:noFill/>
          <a:ln>
            <a:noFill/>
          </a:ln>
        </p:spPr>
        <p:txBody>
          <a:bodyPr spcFirstLastPara="1" wrap="square" lIns="457200" tIns="0" rIns="0" bIns="0" anchor="b" anchorCtr="0">
            <a:noAutofit/>
          </a:bodyPr>
          <a:lstStyle/>
          <a:p>
            <a:pPr marL="0" lvl="0" indent="0" algn="l" rtl="0">
              <a:spcBef>
                <a:spcPts val="0"/>
              </a:spcBef>
              <a:spcAft>
                <a:spcPts val="0"/>
              </a:spcAft>
              <a:buNone/>
            </a:pPr>
            <a:r>
              <a:rPr lang="en" sz="2400">
                <a:latin typeface="Roboto Medium"/>
                <a:ea typeface="Roboto Medium"/>
                <a:cs typeface="Roboto Medium"/>
                <a:sym typeface="Roboto Medium"/>
              </a:rPr>
              <a:t>Breakout Room Roles</a:t>
            </a:r>
            <a:endParaRPr sz="2400">
              <a:latin typeface="Roboto Medium"/>
              <a:ea typeface="Roboto Medium"/>
              <a:cs typeface="Roboto Medium"/>
              <a:sym typeface="Roboto Medium"/>
            </a:endParaRPr>
          </a:p>
        </p:txBody>
      </p:sp>
      <p:sp>
        <p:nvSpPr>
          <p:cNvPr id="192" name="Google Shape;192;p28"/>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3. Additional Breakout Room Roles">
  <p:cSld name="CUSTOM_2_7_2_2_2">
    <p:spTree>
      <p:nvGrpSpPr>
        <p:cNvPr id="1" name="Shape 193"/>
        <p:cNvGrpSpPr/>
        <p:nvPr/>
      </p:nvGrpSpPr>
      <p:grpSpPr>
        <a:xfrm>
          <a:off x="0" y="0"/>
          <a:ext cx="0" cy="0"/>
          <a:chOff x="0" y="0"/>
          <a:chExt cx="0" cy="0"/>
        </a:xfrm>
      </p:grpSpPr>
      <p:cxnSp>
        <p:nvCxnSpPr>
          <p:cNvPr id="194" name="Google Shape;194;p2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95" name="Google Shape;195;p2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196" name="Google Shape;196;p2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graphicFrame>
        <p:nvGraphicFramePr>
          <p:cNvPr id="197" name="Google Shape;197;p29"/>
          <p:cNvGraphicFramePr/>
          <p:nvPr/>
        </p:nvGraphicFramePr>
        <p:xfrm>
          <a:off x="358300" y="876250"/>
          <a:ext cx="3000000" cy="3000000"/>
        </p:xfrm>
        <a:graphic>
          <a:graphicData uri="http://schemas.openxmlformats.org/drawingml/2006/table">
            <a:tbl>
              <a:tblPr>
                <a:noFill/>
                <a:tableStyleId>{BE8E2144-625C-4160-8F7A-903EF181C3BC}</a:tableStyleId>
              </a:tblPr>
              <a:tblGrid>
                <a:gridCol w="1841825">
                  <a:extLst>
                    <a:ext uri="{9D8B030D-6E8A-4147-A177-3AD203B41FA5}">
                      <a16:colId xmlns:a16="http://schemas.microsoft.com/office/drawing/2014/main" val="20000"/>
                    </a:ext>
                  </a:extLst>
                </a:gridCol>
                <a:gridCol w="6593375">
                  <a:extLst>
                    <a:ext uri="{9D8B030D-6E8A-4147-A177-3AD203B41FA5}">
                      <a16:colId xmlns:a16="http://schemas.microsoft.com/office/drawing/2014/main" val="20001"/>
                    </a:ext>
                  </a:extLst>
                </a:gridCol>
              </a:tblGrid>
              <a:tr h="464325">
                <a:tc>
                  <a:txBody>
                    <a:bodyPr/>
                    <a:lstStyle/>
                    <a:p>
                      <a:pPr marL="0" lvl="0" indent="0" algn="r" rtl="0">
                        <a:spcBef>
                          <a:spcPts val="0"/>
                        </a:spcBef>
                        <a:spcAft>
                          <a:spcPts val="0"/>
                        </a:spcAft>
                        <a:buNone/>
                      </a:pPr>
                      <a:r>
                        <a:rPr lang="en" sz="1200" b="1">
                          <a:solidFill>
                            <a:srgbClr val="FFFFFF"/>
                          </a:solidFill>
                          <a:latin typeface="Roboto"/>
                          <a:ea typeface="Roboto"/>
                          <a:cs typeface="Roboto"/>
                          <a:sym typeface="Roboto"/>
                        </a:rPr>
                        <a:t>Timekeeper</a:t>
                      </a:r>
                      <a:endParaRPr sz="1200" b="1">
                        <a:solidFill>
                          <a:srgbClr val="FFFFFF"/>
                        </a:solidFill>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43461"/>
                    </a:solidFill>
                  </a:tcPr>
                </a:tc>
                <a:tc>
                  <a:txBody>
                    <a:bodyPr/>
                    <a:lstStyle/>
                    <a:p>
                      <a:pPr marL="0" lvl="0" indent="0" algn="l" rtl="0">
                        <a:spcBef>
                          <a:spcPts val="0"/>
                        </a:spcBef>
                        <a:spcAft>
                          <a:spcPts val="0"/>
                        </a:spcAft>
                        <a:buNone/>
                      </a:pPr>
                      <a:r>
                        <a:rPr lang="en" sz="1200">
                          <a:latin typeface="Roboto"/>
                          <a:ea typeface="Roboto"/>
                          <a:cs typeface="Roboto"/>
                          <a:sym typeface="Roboto"/>
                        </a:rPr>
                        <a:t>Keeps the group on track to finish the activity in time, and provides time warnings.</a:t>
                      </a:r>
                      <a:endParaRPr sz="1200">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60225">
                <a:tc>
                  <a:txBody>
                    <a:bodyPr/>
                    <a:lstStyle/>
                    <a:p>
                      <a:pPr marL="0" lvl="0" indent="0" algn="r" rtl="0">
                        <a:spcBef>
                          <a:spcPts val="0"/>
                        </a:spcBef>
                        <a:spcAft>
                          <a:spcPts val="0"/>
                        </a:spcAft>
                        <a:buNone/>
                      </a:pPr>
                      <a:r>
                        <a:rPr lang="en" sz="1200" b="1">
                          <a:solidFill>
                            <a:srgbClr val="FFFFFF"/>
                          </a:solidFill>
                          <a:latin typeface="Roboto"/>
                          <a:ea typeface="Roboto"/>
                          <a:cs typeface="Roboto"/>
                          <a:sym typeface="Roboto"/>
                        </a:rPr>
                        <a:t>Synthesizer</a:t>
                      </a:r>
                      <a:endParaRPr sz="1200" b="1">
                        <a:solidFill>
                          <a:srgbClr val="FFFFFF"/>
                        </a:solidFill>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75D4"/>
                    </a:solidFill>
                  </a:tcPr>
                </a:tc>
                <a:tc>
                  <a:txBody>
                    <a:bodyPr/>
                    <a:lstStyle/>
                    <a:p>
                      <a:pPr marL="0" lvl="0" indent="0" algn="l" rtl="0">
                        <a:spcBef>
                          <a:spcPts val="0"/>
                        </a:spcBef>
                        <a:spcAft>
                          <a:spcPts val="0"/>
                        </a:spcAft>
                        <a:buNone/>
                      </a:pPr>
                      <a:r>
                        <a:rPr lang="en" sz="1200">
                          <a:latin typeface="Roboto"/>
                          <a:ea typeface="Roboto"/>
                          <a:cs typeface="Roboto"/>
                          <a:sym typeface="Roboto"/>
                        </a:rPr>
                        <a:t>Produce a synthesis of discussions, bringing out the main questions and capturing them in a shareable document.</a:t>
                      </a:r>
                      <a:endParaRPr sz="1200">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DF0"/>
                    </a:solidFill>
                  </a:tcPr>
                </a:tc>
                <a:extLst>
                  <a:ext uri="{0D108BD9-81ED-4DB2-BD59-A6C34878D82A}">
                    <a16:rowId xmlns:a16="http://schemas.microsoft.com/office/drawing/2014/main" val="10001"/>
                  </a:ext>
                </a:extLst>
              </a:tr>
              <a:tr h="560225">
                <a:tc>
                  <a:txBody>
                    <a:bodyPr/>
                    <a:lstStyle/>
                    <a:p>
                      <a:pPr marL="0" lvl="0" indent="0" algn="r" rtl="0">
                        <a:spcBef>
                          <a:spcPts val="0"/>
                        </a:spcBef>
                        <a:spcAft>
                          <a:spcPts val="0"/>
                        </a:spcAft>
                        <a:buNone/>
                      </a:pPr>
                      <a:r>
                        <a:rPr lang="en" sz="1200" b="1">
                          <a:solidFill>
                            <a:srgbClr val="FFFFFF"/>
                          </a:solidFill>
                          <a:latin typeface="Roboto"/>
                          <a:ea typeface="Roboto"/>
                          <a:cs typeface="Roboto"/>
                          <a:sym typeface="Roboto"/>
                        </a:rPr>
                        <a:t>Concept Mapper</a:t>
                      </a:r>
                      <a:endParaRPr sz="1200" b="1">
                        <a:solidFill>
                          <a:srgbClr val="FFFFFF"/>
                        </a:solidFill>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51470"/>
                    </a:solidFill>
                  </a:tcPr>
                </a:tc>
                <a:tc>
                  <a:txBody>
                    <a:bodyPr/>
                    <a:lstStyle/>
                    <a:p>
                      <a:pPr marL="0" lvl="0" indent="0" algn="l" rtl="0">
                        <a:spcBef>
                          <a:spcPts val="0"/>
                        </a:spcBef>
                        <a:spcAft>
                          <a:spcPts val="0"/>
                        </a:spcAft>
                        <a:buNone/>
                      </a:pPr>
                      <a:r>
                        <a:rPr lang="en" sz="1200">
                          <a:latin typeface="Roboto"/>
                          <a:ea typeface="Roboto"/>
                          <a:cs typeface="Roboto"/>
                          <a:sym typeface="Roboto"/>
                        </a:rPr>
                        <a:t>Bring a healthy sense of skepticism to the group discussion in order to generate deeper discussions.</a:t>
                      </a:r>
                      <a:endParaRPr sz="1200">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60225">
                <a:tc>
                  <a:txBody>
                    <a:bodyPr/>
                    <a:lstStyle/>
                    <a:p>
                      <a:pPr marL="0" lvl="0" indent="0" algn="r" rtl="0">
                        <a:spcBef>
                          <a:spcPts val="0"/>
                        </a:spcBef>
                        <a:spcAft>
                          <a:spcPts val="0"/>
                        </a:spcAft>
                        <a:buNone/>
                      </a:pPr>
                      <a:r>
                        <a:rPr lang="en" sz="1200" b="1">
                          <a:latin typeface="Roboto"/>
                          <a:ea typeface="Roboto"/>
                          <a:cs typeface="Roboto"/>
                          <a:sym typeface="Roboto"/>
                        </a:rPr>
                        <a:t>Skeptic</a:t>
                      </a:r>
                      <a:endParaRPr sz="1200" b="1">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D6CB"/>
                    </a:solidFill>
                  </a:tcPr>
                </a:tc>
                <a:tc>
                  <a:txBody>
                    <a:bodyPr/>
                    <a:lstStyle/>
                    <a:p>
                      <a:pPr marL="0" lvl="0" indent="0" algn="l" rtl="0">
                        <a:spcBef>
                          <a:spcPts val="0"/>
                        </a:spcBef>
                        <a:spcAft>
                          <a:spcPts val="0"/>
                        </a:spcAft>
                        <a:buNone/>
                      </a:pPr>
                      <a:r>
                        <a:rPr lang="en" sz="1200">
                          <a:latin typeface="Roboto"/>
                          <a:ea typeface="Roboto"/>
                          <a:cs typeface="Roboto"/>
                          <a:sym typeface="Roboto"/>
                        </a:rPr>
                        <a:t>Observes team dynamics and guides the consensus-building process </a:t>
                      </a:r>
                      <a:br>
                        <a:rPr lang="en" sz="1200">
                          <a:latin typeface="Roboto"/>
                          <a:ea typeface="Roboto"/>
                          <a:cs typeface="Roboto"/>
                          <a:sym typeface="Roboto"/>
                        </a:rPr>
                      </a:br>
                      <a:r>
                        <a:rPr lang="en" sz="1200">
                          <a:latin typeface="Roboto"/>
                          <a:ea typeface="Roboto"/>
                          <a:cs typeface="Roboto"/>
                          <a:sym typeface="Roboto"/>
                        </a:rPr>
                        <a:t>(helps group members come to a common conclusion).</a:t>
                      </a:r>
                      <a:endParaRPr sz="1200">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DF0"/>
                    </a:solidFill>
                  </a:tcPr>
                </a:tc>
                <a:extLst>
                  <a:ext uri="{0D108BD9-81ED-4DB2-BD59-A6C34878D82A}">
                    <a16:rowId xmlns:a16="http://schemas.microsoft.com/office/drawing/2014/main" val="10003"/>
                  </a:ext>
                </a:extLst>
              </a:tr>
              <a:tr h="560225">
                <a:tc>
                  <a:txBody>
                    <a:bodyPr/>
                    <a:lstStyle/>
                    <a:p>
                      <a:pPr marL="0" lvl="0" indent="0" algn="r" rtl="0">
                        <a:spcBef>
                          <a:spcPts val="0"/>
                        </a:spcBef>
                        <a:spcAft>
                          <a:spcPts val="0"/>
                        </a:spcAft>
                        <a:buNone/>
                      </a:pPr>
                      <a:r>
                        <a:rPr lang="en" sz="1200" b="1">
                          <a:latin typeface="Roboto"/>
                          <a:ea typeface="Roboto"/>
                          <a:cs typeface="Roboto"/>
                          <a:sym typeface="Roboto"/>
                        </a:rPr>
                        <a:t>Moderator</a:t>
                      </a:r>
                      <a:endParaRPr sz="1200" b="1">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ECF48"/>
                    </a:solidFill>
                  </a:tcPr>
                </a:tc>
                <a:tc>
                  <a:txBody>
                    <a:bodyPr/>
                    <a:lstStyle/>
                    <a:p>
                      <a:pPr marL="0" lvl="0" indent="0" algn="l" rtl="0">
                        <a:spcBef>
                          <a:spcPts val="0"/>
                        </a:spcBef>
                        <a:spcAft>
                          <a:spcPts val="0"/>
                        </a:spcAft>
                        <a:buNone/>
                      </a:pPr>
                      <a:r>
                        <a:rPr lang="en" sz="1200">
                          <a:latin typeface="Roboto"/>
                          <a:ea typeface="Roboto"/>
                          <a:cs typeface="Roboto"/>
                          <a:sym typeface="Roboto"/>
                        </a:rPr>
                        <a:t>Monitor the discussion, ask critical questions, and probe others‟ opinion. Promotes participation of all the members of the group and ensures all voices are heard.</a:t>
                      </a:r>
                      <a:endParaRPr sz="1200">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560225">
                <a:tc>
                  <a:txBody>
                    <a:bodyPr/>
                    <a:lstStyle/>
                    <a:p>
                      <a:pPr marL="0" lvl="0" indent="0" algn="r" rtl="0">
                        <a:spcBef>
                          <a:spcPts val="0"/>
                        </a:spcBef>
                        <a:spcAft>
                          <a:spcPts val="0"/>
                        </a:spcAft>
                        <a:buNone/>
                      </a:pPr>
                      <a:r>
                        <a:rPr lang="en" sz="1200" b="1">
                          <a:latin typeface="Roboto"/>
                          <a:ea typeface="Roboto"/>
                          <a:cs typeface="Roboto"/>
                          <a:sym typeface="Roboto"/>
                        </a:rPr>
                        <a:t>Theoretician</a:t>
                      </a:r>
                      <a:endParaRPr sz="1200" b="1">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2D"/>
                    </a:solidFill>
                  </a:tcPr>
                </a:tc>
                <a:tc>
                  <a:txBody>
                    <a:bodyPr/>
                    <a:lstStyle/>
                    <a:p>
                      <a:pPr marL="0" lvl="0" indent="0" algn="l" rtl="0">
                        <a:spcBef>
                          <a:spcPts val="0"/>
                        </a:spcBef>
                        <a:spcAft>
                          <a:spcPts val="0"/>
                        </a:spcAft>
                        <a:buNone/>
                      </a:pPr>
                      <a:r>
                        <a:rPr lang="en" sz="1200">
                          <a:latin typeface="Roboto"/>
                          <a:ea typeface="Roboto"/>
                          <a:cs typeface="Roboto"/>
                          <a:sym typeface="Roboto"/>
                        </a:rPr>
                        <a:t>Introduce theoretical information to ensure that all relevant theoretical concepts were used in the activity.</a:t>
                      </a:r>
                      <a:endParaRPr sz="1200">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DF0"/>
                    </a:solidFill>
                  </a:tcPr>
                </a:tc>
                <a:extLst>
                  <a:ext uri="{0D108BD9-81ED-4DB2-BD59-A6C34878D82A}">
                    <a16:rowId xmlns:a16="http://schemas.microsoft.com/office/drawing/2014/main" val="10005"/>
                  </a:ext>
                </a:extLst>
              </a:tr>
              <a:tr h="560225">
                <a:tc>
                  <a:txBody>
                    <a:bodyPr/>
                    <a:lstStyle/>
                    <a:p>
                      <a:pPr marL="0" lvl="0" indent="0" algn="r" rtl="0">
                        <a:spcBef>
                          <a:spcPts val="0"/>
                        </a:spcBef>
                        <a:spcAft>
                          <a:spcPts val="0"/>
                        </a:spcAft>
                        <a:buNone/>
                      </a:pPr>
                      <a:r>
                        <a:rPr lang="en" sz="1200" b="1">
                          <a:latin typeface="Roboto"/>
                          <a:ea typeface="Roboto"/>
                          <a:cs typeface="Roboto"/>
                          <a:sym typeface="Roboto"/>
                        </a:rPr>
                        <a:t>Starter</a:t>
                      </a:r>
                      <a:endParaRPr sz="1200" b="1">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D6CB"/>
                    </a:solidFill>
                  </a:tcPr>
                </a:tc>
                <a:tc>
                  <a:txBody>
                    <a:bodyPr/>
                    <a:lstStyle/>
                    <a:p>
                      <a:pPr marL="0" lvl="0" indent="0" algn="l" rtl="0">
                        <a:spcBef>
                          <a:spcPts val="0"/>
                        </a:spcBef>
                        <a:spcAft>
                          <a:spcPts val="0"/>
                        </a:spcAft>
                        <a:buNone/>
                      </a:pPr>
                      <a:r>
                        <a:rPr lang="en" sz="1200">
                          <a:latin typeface="Roboto"/>
                          <a:ea typeface="Roboto"/>
                          <a:cs typeface="Roboto"/>
                          <a:sym typeface="Roboto"/>
                        </a:rPr>
                        <a:t>Required to start off the discussion, to add new points for other students to build upon, and to give new impulses when discussions slacked off.</a:t>
                      </a:r>
                      <a:endParaRPr sz="1200">
                        <a:latin typeface="Roboto"/>
                        <a:ea typeface="Roboto"/>
                        <a:cs typeface="Roboto"/>
                        <a:sym typeface="Roboto"/>
                      </a:endParaRPr>
                    </a:p>
                  </a:txBody>
                  <a:tcPr marL="182875" marR="18287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
        <p:nvSpPr>
          <p:cNvPr id="198" name="Google Shape;198;p29"/>
          <p:cNvSpPr txBox="1"/>
          <p:nvPr/>
        </p:nvSpPr>
        <p:spPr>
          <a:xfrm>
            <a:off x="-12300" y="0"/>
            <a:ext cx="7167000" cy="533700"/>
          </a:xfrm>
          <a:prstGeom prst="rect">
            <a:avLst/>
          </a:prstGeom>
          <a:noFill/>
          <a:ln>
            <a:noFill/>
          </a:ln>
        </p:spPr>
        <p:txBody>
          <a:bodyPr spcFirstLastPara="1" wrap="square" lIns="457200" tIns="0" rIns="0" bIns="0" anchor="b" anchorCtr="0">
            <a:noAutofit/>
          </a:bodyPr>
          <a:lstStyle/>
          <a:p>
            <a:pPr marL="0" lvl="0" indent="0" algn="l" rtl="0">
              <a:spcBef>
                <a:spcPts val="0"/>
              </a:spcBef>
              <a:spcAft>
                <a:spcPts val="0"/>
              </a:spcAft>
              <a:buNone/>
            </a:pPr>
            <a:r>
              <a:rPr lang="en" sz="2400">
                <a:latin typeface="Roboto Medium"/>
                <a:ea typeface="Roboto Medium"/>
                <a:cs typeface="Roboto Medium"/>
                <a:sym typeface="Roboto Medium"/>
              </a:rPr>
              <a:t>Additional Breakout Room Roles</a:t>
            </a:r>
            <a:endParaRPr sz="2400">
              <a:latin typeface="Roboto Medium"/>
              <a:ea typeface="Roboto Medium"/>
              <a:cs typeface="Roboto Medium"/>
              <a:sym typeface="Roboto Medium"/>
            </a:endParaRPr>
          </a:p>
        </p:txBody>
      </p:sp>
      <p:sp>
        <p:nvSpPr>
          <p:cNvPr id="199" name="Google Shape;199;p29"/>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4. Pair Programming Activity">
  <p:cSld name="CUSTOM_2_3_1_1_1_1_1_2_1_2_1_1_1_1_3_2_1">
    <p:spTree>
      <p:nvGrpSpPr>
        <p:cNvPr id="1" name="Shape 200"/>
        <p:cNvGrpSpPr/>
        <p:nvPr/>
      </p:nvGrpSpPr>
      <p:grpSpPr>
        <a:xfrm>
          <a:off x="0" y="0"/>
          <a:ext cx="0" cy="0"/>
          <a:chOff x="0" y="0"/>
          <a:chExt cx="0" cy="0"/>
        </a:xfrm>
      </p:grpSpPr>
      <p:pic>
        <p:nvPicPr>
          <p:cNvPr id="201" name="Google Shape;201;p3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202" name="Google Shape;202;p30"/>
          <p:cNvSpPr/>
          <p:nvPr/>
        </p:nvSpPr>
        <p:spPr>
          <a:xfrm>
            <a:off x="273900" y="3540700"/>
            <a:ext cx="8596200" cy="13284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204" name="Google Shape;204;p30"/>
          <p:cNvSpPr txBox="1"/>
          <p:nvPr/>
        </p:nvSpPr>
        <p:spPr>
          <a:xfrm>
            <a:off x="5763775" y="3980275"/>
            <a:ext cx="2943900" cy="371100"/>
          </a:xfrm>
          <a:prstGeom prst="rect">
            <a:avLst/>
          </a:prstGeom>
          <a:noFill/>
          <a:ln>
            <a:noFill/>
          </a:ln>
        </p:spPr>
        <p:txBody>
          <a:bodyPr spcFirstLastPara="1" wrap="square" lIns="0" tIns="0" rIns="0" bIns="0" anchor="t" anchorCtr="0">
            <a:noAutofit/>
          </a:bodyPr>
          <a:lstStyle/>
          <a:p>
            <a:pPr marL="0" lvl="0" indent="0" algn="r" rtl="0">
              <a:lnSpc>
                <a:spcPct val="110000"/>
              </a:lnSpc>
              <a:spcBef>
                <a:spcPts val="0"/>
              </a:spcBef>
              <a:spcAft>
                <a:spcPts val="0"/>
              </a:spcAft>
              <a:buNone/>
            </a:pPr>
            <a:r>
              <a:rPr lang="en" sz="1800">
                <a:solidFill>
                  <a:srgbClr val="FFFFFF"/>
                </a:solidFill>
                <a:latin typeface="Oswald Light"/>
                <a:ea typeface="Oswald Light"/>
                <a:cs typeface="Oswald Light"/>
                <a:sym typeface="Oswald Light"/>
              </a:rPr>
              <a:t>Suggested Time:</a:t>
            </a:r>
            <a:endParaRPr sz="1800">
              <a:solidFill>
                <a:srgbClr val="FFFFFF"/>
              </a:solidFill>
              <a:latin typeface="Oswald Light"/>
              <a:ea typeface="Oswald Light"/>
              <a:cs typeface="Oswald Light"/>
              <a:sym typeface="Oswald Light"/>
            </a:endParaRPr>
          </a:p>
        </p:txBody>
      </p:sp>
      <p:cxnSp>
        <p:nvCxnSpPr>
          <p:cNvPr id="205" name="Google Shape;205;p30"/>
          <p:cNvCxnSpPr/>
          <p:nvPr/>
        </p:nvCxnSpPr>
        <p:spPr>
          <a:xfrm>
            <a:off x="491838" y="4333075"/>
            <a:ext cx="8212800" cy="0"/>
          </a:xfrm>
          <a:prstGeom prst="straightConnector1">
            <a:avLst/>
          </a:prstGeom>
          <a:noFill/>
          <a:ln w="9525" cap="flat" cmpd="sng">
            <a:solidFill>
              <a:srgbClr val="FFFFFF"/>
            </a:solidFill>
            <a:prstDash val="solid"/>
            <a:round/>
            <a:headEnd type="none" w="med" len="med"/>
            <a:tailEnd type="none" w="med" len="med"/>
          </a:ln>
        </p:spPr>
      </p:cxnSp>
      <p:sp>
        <p:nvSpPr>
          <p:cNvPr id="206" name="Google Shape;206;p30"/>
          <p:cNvSpPr txBox="1">
            <a:spLocks noGrp="1"/>
          </p:cNvSpPr>
          <p:nvPr>
            <p:ph type="title"/>
          </p:nvPr>
        </p:nvSpPr>
        <p:spPr>
          <a:xfrm>
            <a:off x="5901175" y="4309575"/>
            <a:ext cx="2872200" cy="434400"/>
          </a:xfrm>
          <a:prstGeom prst="rect">
            <a:avLst/>
          </a:prstGeom>
          <a:noFill/>
          <a:ln>
            <a:noFill/>
          </a:ln>
        </p:spPr>
        <p:txBody>
          <a:bodyPr spcFirstLastPara="1" wrap="square" lIns="640075" tIns="0" rIns="91425" bIns="0" anchor="ctr" anchorCtr="0">
            <a:noAutofit/>
          </a:bodyPr>
          <a:lstStyle>
            <a:lvl1pPr lvl="0" algn="r" rtl="0">
              <a:spcBef>
                <a:spcPts val="0"/>
              </a:spcBef>
              <a:spcAft>
                <a:spcPts val="0"/>
              </a:spcAft>
              <a:buNone/>
              <a:defRPr>
                <a:solidFill>
                  <a:srgbClr val="F3F3F3"/>
                </a:solidFill>
                <a:latin typeface="Oswald"/>
                <a:ea typeface="Oswald"/>
                <a:cs typeface="Oswald"/>
                <a:sym typeface="Oswald"/>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207" name="Google Shape;207;p30"/>
          <p:cNvSpPr txBox="1"/>
          <p:nvPr/>
        </p:nvSpPr>
        <p:spPr>
          <a:xfrm>
            <a:off x="2603325" y="1160538"/>
            <a:ext cx="6237300" cy="2380200"/>
          </a:xfrm>
          <a:prstGeom prst="rect">
            <a:avLst/>
          </a:prstGeom>
          <a:noFill/>
          <a:ln>
            <a:noFill/>
          </a:ln>
        </p:spPr>
        <p:txBody>
          <a:bodyPr spcFirstLastPara="1" wrap="square" lIns="457200" tIns="91425" rIns="91425" bIns="91425" anchor="t" anchorCtr="0">
            <a:noAutofit/>
          </a:bodyPr>
          <a:lstStyle/>
          <a:p>
            <a:pPr marL="0" lvl="0" indent="0" algn="l" rtl="0">
              <a:spcBef>
                <a:spcPts val="0"/>
              </a:spcBef>
              <a:spcAft>
                <a:spcPts val="0"/>
              </a:spcAft>
              <a:buNone/>
            </a:pPr>
            <a:endParaRPr sz="2400">
              <a:latin typeface="Oswald"/>
              <a:ea typeface="Oswald"/>
              <a:cs typeface="Oswald"/>
              <a:sym typeface="Oswald"/>
            </a:endParaRPr>
          </a:p>
        </p:txBody>
      </p:sp>
      <p:pic>
        <p:nvPicPr>
          <p:cNvPr id="208" name="Google Shape;208;p30"/>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67675" y="590300"/>
            <a:ext cx="2225975" cy="2488175"/>
          </a:xfrm>
          <a:prstGeom prst="rect">
            <a:avLst/>
          </a:prstGeom>
          <a:noFill/>
          <a:ln>
            <a:noFill/>
          </a:ln>
        </p:spPr>
      </p:pic>
      <p:sp>
        <p:nvSpPr>
          <p:cNvPr id="209" name="Google Shape;209;p30"/>
          <p:cNvSpPr txBox="1"/>
          <p:nvPr/>
        </p:nvSpPr>
        <p:spPr>
          <a:xfrm>
            <a:off x="2603325" y="699575"/>
            <a:ext cx="5961600" cy="392700"/>
          </a:xfrm>
          <a:prstGeom prst="rect">
            <a:avLst/>
          </a:prstGeom>
          <a:noFill/>
          <a:ln>
            <a:noFill/>
          </a:ln>
        </p:spPr>
        <p:txBody>
          <a:bodyPr spcFirstLastPara="1" wrap="square" lIns="457200" tIns="0" rIns="91425" bIns="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i="0" u="none" strike="noStrike" cap="none">
                <a:latin typeface="Oswald Medium"/>
                <a:ea typeface="Oswald Medium"/>
                <a:cs typeface="Oswald Medium"/>
                <a:sym typeface="Oswald Medium"/>
              </a:rPr>
              <a:t>Pair Programming Activity:</a:t>
            </a:r>
            <a:endParaRPr sz="2000" i="0" u="none" strike="noStrike" cap="none">
              <a:latin typeface="Oswald Medium"/>
              <a:ea typeface="Oswald Medium"/>
              <a:cs typeface="Oswald Medium"/>
              <a:sym typeface="Oswald Medium"/>
            </a:endParaRPr>
          </a:p>
        </p:txBody>
      </p:sp>
      <p:cxnSp>
        <p:nvCxnSpPr>
          <p:cNvPr id="210" name="Google Shape;210;p30"/>
          <p:cNvCxnSpPr/>
          <p:nvPr/>
        </p:nvCxnSpPr>
        <p:spPr>
          <a:xfrm>
            <a:off x="3062575" y="1110900"/>
            <a:ext cx="5489700" cy="0"/>
          </a:xfrm>
          <a:prstGeom prst="straightConnector1">
            <a:avLst/>
          </a:prstGeom>
          <a:noFill/>
          <a:ln w="9525" cap="flat" cmpd="sng">
            <a:solidFill>
              <a:srgbClr val="000000"/>
            </a:solidFill>
            <a:prstDash val="solid"/>
            <a:round/>
            <a:headEnd type="none" w="med" len="med"/>
            <a:tailEnd type="none" w="med" len="med"/>
          </a:ln>
        </p:spPr>
      </p:cxnSp>
      <p:sp>
        <p:nvSpPr>
          <p:cNvPr id="211" name="Google Shape;211;p30"/>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5. Pair Programming Roles">
  <p:cSld name="CUSTOM_2_7_2_2_1_1">
    <p:spTree>
      <p:nvGrpSpPr>
        <p:cNvPr id="1" name="Shape 212"/>
        <p:cNvGrpSpPr/>
        <p:nvPr/>
      </p:nvGrpSpPr>
      <p:grpSpPr>
        <a:xfrm>
          <a:off x="0" y="0"/>
          <a:ext cx="0" cy="0"/>
          <a:chOff x="0" y="0"/>
          <a:chExt cx="0" cy="0"/>
        </a:xfrm>
      </p:grpSpPr>
      <p:sp>
        <p:nvSpPr>
          <p:cNvPr id="213" name="Google Shape;213;p31"/>
          <p:cNvSpPr txBox="1"/>
          <p:nvPr/>
        </p:nvSpPr>
        <p:spPr>
          <a:xfrm>
            <a:off x="-14525" y="690975"/>
            <a:ext cx="6785400" cy="450300"/>
          </a:xfrm>
          <a:prstGeom prst="rect">
            <a:avLst/>
          </a:prstGeom>
          <a:noFill/>
          <a:ln>
            <a:noFill/>
          </a:ln>
        </p:spPr>
        <p:txBody>
          <a:bodyPr spcFirstLastPara="1" wrap="square" lIns="457200" tIns="91425" rIns="91425" bIns="91425" anchor="b" anchorCtr="0">
            <a:noAutofit/>
          </a:bodyPr>
          <a:lstStyle/>
          <a:p>
            <a:pPr marL="0" lvl="0" indent="0" algn="l" rtl="0">
              <a:spcBef>
                <a:spcPts val="0"/>
              </a:spcBef>
              <a:spcAft>
                <a:spcPts val="0"/>
              </a:spcAft>
              <a:buNone/>
            </a:pPr>
            <a:r>
              <a:rPr lang="en" sz="1800">
                <a:latin typeface="Roboto"/>
                <a:ea typeface="Roboto"/>
                <a:cs typeface="Roboto"/>
                <a:sym typeface="Roboto"/>
              </a:rPr>
              <a:t>There are 2 main roles in pair programming: </a:t>
            </a:r>
            <a:endParaRPr sz="1800">
              <a:latin typeface="Roboto"/>
              <a:ea typeface="Roboto"/>
              <a:cs typeface="Roboto"/>
              <a:sym typeface="Roboto"/>
            </a:endParaRPr>
          </a:p>
        </p:txBody>
      </p:sp>
      <p:cxnSp>
        <p:nvCxnSpPr>
          <p:cNvPr id="214" name="Google Shape;214;p3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215" name="Google Shape;215;p31"/>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216" name="Google Shape;216;p3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217" name="Google Shape;217;p31"/>
          <p:cNvSpPr txBox="1"/>
          <p:nvPr/>
        </p:nvSpPr>
        <p:spPr>
          <a:xfrm>
            <a:off x="-12300" y="0"/>
            <a:ext cx="7167000" cy="533700"/>
          </a:xfrm>
          <a:prstGeom prst="rect">
            <a:avLst/>
          </a:prstGeom>
          <a:noFill/>
          <a:ln>
            <a:noFill/>
          </a:ln>
        </p:spPr>
        <p:txBody>
          <a:bodyPr spcFirstLastPara="1" wrap="square" lIns="457200" tIns="0" rIns="0" bIns="0" anchor="b" anchorCtr="0">
            <a:noAutofit/>
          </a:bodyPr>
          <a:lstStyle/>
          <a:p>
            <a:pPr marL="0" lvl="0" indent="0" algn="l" rtl="0">
              <a:spcBef>
                <a:spcPts val="0"/>
              </a:spcBef>
              <a:spcAft>
                <a:spcPts val="0"/>
              </a:spcAft>
              <a:buNone/>
            </a:pPr>
            <a:r>
              <a:rPr lang="en" sz="2400">
                <a:latin typeface="Roboto Medium"/>
                <a:ea typeface="Roboto Medium"/>
                <a:cs typeface="Roboto Medium"/>
                <a:sym typeface="Roboto Medium"/>
              </a:rPr>
              <a:t>Pair Programming</a:t>
            </a:r>
            <a:endParaRPr sz="2400">
              <a:latin typeface="Roboto Medium"/>
              <a:ea typeface="Roboto Medium"/>
              <a:cs typeface="Roboto Medium"/>
              <a:sym typeface="Roboto Medium"/>
            </a:endParaRPr>
          </a:p>
        </p:txBody>
      </p:sp>
      <p:pic>
        <p:nvPicPr>
          <p:cNvPr id="218" name="Google Shape;218;p31"/>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4305138" y="1183050"/>
            <a:ext cx="827470" cy="3662574"/>
          </a:xfrm>
          <a:prstGeom prst="rect">
            <a:avLst/>
          </a:prstGeom>
          <a:noFill/>
          <a:ln>
            <a:noFill/>
          </a:ln>
        </p:spPr>
      </p:pic>
      <p:sp>
        <p:nvSpPr>
          <p:cNvPr id="219" name="Google Shape;219;p31"/>
          <p:cNvSpPr/>
          <p:nvPr/>
        </p:nvSpPr>
        <p:spPr>
          <a:xfrm>
            <a:off x="1076325" y="1423550"/>
            <a:ext cx="3143100" cy="476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latin typeface="Roboto"/>
                <a:ea typeface="Roboto"/>
                <a:cs typeface="Roboto"/>
                <a:sym typeface="Roboto"/>
              </a:rPr>
              <a:t> Driver</a:t>
            </a:r>
            <a:endParaRPr sz="2100">
              <a:latin typeface="Roboto"/>
              <a:ea typeface="Roboto"/>
              <a:cs typeface="Roboto"/>
              <a:sym typeface="Roboto"/>
            </a:endParaRPr>
          </a:p>
        </p:txBody>
      </p:sp>
      <p:sp>
        <p:nvSpPr>
          <p:cNvPr id="220" name="Google Shape;220;p31"/>
          <p:cNvSpPr/>
          <p:nvPr/>
        </p:nvSpPr>
        <p:spPr>
          <a:xfrm>
            <a:off x="457206" y="1421303"/>
            <a:ext cx="533400" cy="4767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Light"/>
                <a:ea typeface="Roboto Light"/>
                <a:cs typeface="Roboto Light"/>
                <a:sym typeface="Roboto Light"/>
              </a:rPr>
              <a:t>01</a:t>
            </a:r>
            <a:endParaRPr sz="2100">
              <a:solidFill>
                <a:srgbClr val="FFFFFF"/>
              </a:solidFill>
              <a:latin typeface="Roboto Light"/>
              <a:ea typeface="Roboto Light"/>
              <a:cs typeface="Roboto Light"/>
              <a:sym typeface="Roboto Light"/>
            </a:endParaRPr>
          </a:p>
        </p:txBody>
      </p:sp>
      <p:sp>
        <p:nvSpPr>
          <p:cNvPr id="221" name="Google Shape;221;p31"/>
          <p:cNvSpPr/>
          <p:nvPr/>
        </p:nvSpPr>
        <p:spPr>
          <a:xfrm rot="10800000">
            <a:off x="593369" y="1810088"/>
            <a:ext cx="261029" cy="144694"/>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2" name="Google Shape;222;p31"/>
          <p:cNvSpPr/>
          <p:nvPr/>
        </p:nvSpPr>
        <p:spPr>
          <a:xfrm>
            <a:off x="5555425" y="1425800"/>
            <a:ext cx="3143100" cy="476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100">
                <a:solidFill>
                  <a:schemeClr val="dk1"/>
                </a:solidFill>
                <a:latin typeface="Roboto"/>
                <a:ea typeface="Roboto"/>
                <a:cs typeface="Roboto"/>
                <a:sym typeface="Roboto"/>
              </a:rPr>
              <a:t> Navigator</a:t>
            </a:r>
            <a:endParaRPr sz="2100">
              <a:solidFill>
                <a:schemeClr val="dk1"/>
              </a:solidFill>
              <a:latin typeface="Roboto"/>
              <a:ea typeface="Roboto"/>
              <a:cs typeface="Roboto"/>
              <a:sym typeface="Roboto"/>
            </a:endParaRPr>
          </a:p>
        </p:txBody>
      </p:sp>
      <p:sp>
        <p:nvSpPr>
          <p:cNvPr id="223" name="Google Shape;223;p31"/>
          <p:cNvSpPr/>
          <p:nvPr/>
        </p:nvSpPr>
        <p:spPr>
          <a:xfrm>
            <a:off x="4936295" y="1423550"/>
            <a:ext cx="530400" cy="476700"/>
          </a:xfrm>
          <a:prstGeom prst="roundRect">
            <a:avLst>
              <a:gd name="adj" fmla="val 16667"/>
            </a:avLst>
          </a:prstGeom>
          <a:solidFill>
            <a:srgbClr val="04346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a:solidFill>
                  <a:srgbClr val="FFFFFF"/>
                </a:solidFill>
                <a:latin typeface="Roboto Light"/>
                <a:ea typeface="Roboto Light"/>
                <a:cs typeface="Roboto Light"/>
                <a:sym typeface="Roboto Light"/>
              </a:rPr>
              <a:t>02</a:t>
            </a:r>
            <a:endParaRPr sz="2100">
              <a:solidFill>
                <a:srgbClr val="FFFFFF"/>
              </a:solidFill>
              <a:latin typeface="Roboto Light"/>
              <a:ea typeface="Roboto Light"/>
              <a:cs typeface="Roboto Light"/>
              <a:sym typeface="Roboto Light"/>
            </a:endParaRPr>
          </a:p>
        </p:txBody>
      </p:sp>
      <p:sp>
        <p:nvSpPr>
          <p:cNvPr id="224" name="Google Shape;224;p31"/>
          <p:cNvSpPr/>
          <p:nvPr/>
        </p:nvSpPr>
        <p:spPr>
          <a:xfrm rot="10800000">
            <a:off x="5072469" y="1812338"/>
            <a:ext cx="261029" cy="144694"/>
          </a:xfrm>
          <a:prstGeom prst="flowChartExtract">
            <a:avLst/>
          </a:prstGeom>
          <a:solidFill>
            <a:srgbClr val="043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txBox="1"/>
          <p:nvPr/>
        </p:nvSpPr>
        <p:spPr>
          <a:xfrm>
            <a:off x="457200" y="2063200"/>
            <a:ext cx="3762300" cy="13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a:ea typeface="Roboto"/>
                <a:cs typeface="Roboto"/>
                <a:sym typeface="Roboto"/>
              </a:rPr>
              <a:t>The first is the Driver, whose role is to focus on resolving the current task while talking through their thought process out loud.</a:t>
            </a:r>
            <a:endParaRPr sz="1600">
              <a:latin typeface="Roboto"/>
              <a:ea typeface="Roboto"/>
              <a:cs typeface="Roboto"/>
              <a:sym typeface="Roboto"/>
            </a:endParaRPr>
          </a:p>
        </p:txBody>
      </p:sp>
      <p:sp>
        <p:nvSpPr>
          <p:cNvPr id="226" name="Google Shape;226;p31"/>
          <p:cNvSpPr txBox="1"/>
          <p:nvPr/>
        </p:nvSpPr>
        <p:spPr>
          <a:xfrm>
            <a:off x="4953000" y="2086550"/>
            <a:ext cx="3762300" cy="13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a:ea typeface="Roboto"/>
                <a:cs typeface="Roboto"/>
                <a:sym typeface="Roboto"/>
              </a:rPr>
              <a:t>The second is the Navigator, which is equally as important. They will help catch bugs and typos, think about issues to address for efficiency, and use documentation to find resources to help the driver get past a hurdle.</a:t>
            </a:r>
            <a:endParaRPr sz="1600">
              <a:latin typeface="Roboto"/>
              <a:ea typeface="Roboto"/>
              <a:cs typeface="Roboto"/>
              <a:sym typeface="Roboto"/>
            </a:endParaRPr>
          </a:p>
        </p:txBody>
      </p:sp>
      <p:pic>
        <p:nvPicPr>
          <p:cNvPr id="227" name="Google Shape;227;p31"/>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275725" y="3175325"/>
            <a:ext cx="943688" cy="1383600"/>
          </a:xfrm>
          <a:prstGeom prst="rect">
            <a:avLst/>
          </a:prstGeom>
          <a:noFill/>
          <a:ln>
            <a:noFill/>
          </a:ln>
        </p:spPr>
      </p:pic>
      <p:pic>
        <p:nvPicPr>
          <p:cNvPr id="228" name="Google Shape;228;p31"/>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470800" y="3735584"/>
            <a:ext cx="1244500" cy="905441"/>
          </a:xfrm>
          <a:prstGeom prst="rect">
            <a:avLst/>
          </a:prstGeom>
          <a:noFill/>
          <a:ln>
            <a:noFill/>
          </a:ln>
        </p:spPr>
      </p:pic>
      <p:sp>
        <p:nvSpPr>
          <p:cNvPr id="229" name="Google Shape;229;p31"/>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orient="horz" pos="287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86. Numbered 1–2 (Blue)">
  <p:cSld name="CUSTOM_2_7_2_2_1_1_1">
    <p:spTree>
      <p:nvGrpSpPr>
        <p:cNvPr id="1" name="Shape 230"/>
        <p:cNvGrpSpPr/>
        <p:nvPr/>
      </p:nvGrpSpPr>
      <p:grpSpPr>
        <a:xfrm>
          <a:off x="0" y="0"/>
          <a:ext cx="0" cy="0"/>
          <a:chOff x="0" y="0"/>
          <a:chExt cx="0" cy="0"/>
        </a:xfrm>
      </p:grpSpPr>
      <p:cxnSp>
        <p:nvCxnSpPr>
          <p:cNvPr id="231" name="Google Shape;231;p3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232" name="Google Shape;232;p32"/>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233" name="Google Shape;233;p3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pic>
        <p:nvPicPr>
          <p:cNvPr id="234" name="Google Shape;234;p32"/>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4305138" y="1183050"/>
            <a:ext cx="827470" cy="3662574"/>
          </a:xfrm>
          <a:prstGeom prst="rect">
            <a:avLst/>
          </a:prstGeom>
          <a:noFill/>
          <a:ln>
            <a:noFill/>
          </a:ln>
        </p:spPr>
      </p:pic>
      <p:sp>
        <p:nvSpPr>
          <p:cNvPr id="235" name="Google Shape;235;p32"/>
          <p:cNvSpPr/>
          <p:nvPr/>
        </p:nvSpPr>
        <p:spPr>
          <a:xfrm>
            <a:off x="457206" y="1421303"/>
            <a:ext cx="533400" cy="4767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Light"/>
                <a:ea typeface="Roboto Light"/>
                <a:cs typeface="Roboto Light"/>
                <a:sym typeface="Roboto Light"/>
              </a:rPr>
              <a:t>01</a:t>
            </a:r>
            <a:endParaRPr sz="2100">
              <a:solidFill>
                <a:srgbClr val="FFFFFF"/>
              </a:solidFill>
              <a:latin typeface="Roboto Light"/>
              <a:ea typeface="Roboto Light"/>
              <a:cs typeface="Roboto Light"/>
              <a:sym typeface="Roboto Light"/>
            </a:endParaRPr>
          </a:p>
        </p:txBody>
      </p:sp>
      <p:sp>
        <p:nvSpPr>
          <p:cNvPr id="236" name="Google Shape;236;p32"/>
          <p:cNvSpPr/>
          <p:nvPr/>
        </p:nvSpPr>
        <p:spPr>
          <a:xfrm rot="10800000">
            <a:off x="593369" y="1810088"/>
            <a:ext cx="261029" cy="144694"/>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7" name="Google Shape;237;p32"/>
          <p:cNvSpPr/>
          <p:nvPr/>
        </p:nvSpPr>
        <p:spPr>
          <a:xfrm>
            <a:off x="4936295" y="1423550"/>
            <a:ext cx="530400" cy="476700"/>
          </a:xfrm>
          <a:prstGeom prst="roundRect">
            <a:avLst>
              <a:gd name="adj" fmla="val 16667"/>
            </a:avLst>
          </a:prstGeom>
          <a:solidFill>
            <a:srgbClr val="04346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a:solidFill>
                  <a:srgbClr val="FFFFFF"/>
                </a:solidFill>
                <a:latin typeface="Roboto Light"/>
                <a:ea typeface="Roboto Light"/>
                <a:cs typeface="Roboto Light"/>
                <a:sym typeface="Roboto Light"/>
              </a:rPr>
              <a:t>02</a:t>
            </a:r>
            <a:endParaRPr sz="2100">
              <a:solidFill>
                <a:srgbClr val="FFFFFF"/>
              </a:solidFill>
              <a:latin typeface="Roboto Light"/>
              <a:ea typeface="Roboto Light"/>
              <a:cs typeface="Roboto Light"/>
              <a:sym typeface="Roboto Light"/>
            </a:endParaRPr>
          </a:p>
        </p:txBody>
      </p:sp>
      <p:sp>
        <p:nvSpPr>
          <p:cNvPr id="238" name="Google Shape;238;p32"/>
          <p:cNvSpPr/>
          <p:nvPr/>
        </p:nvSpPr>
        <p:spPr>
          <a:xfrm rot="10800000">
            <a:off x="5072469" y="1812338"/>
            <a:ext cx="261029" cy="144694"/>
          </a:xfrm>
          <a:prstGeom prst="flowChartExtract">
            <a:avLst/>
          </a:prstGeom>
          <a:solidFill>
            <a:srgbClr val="043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240" name="Google Shape;240;p32"/>
          <p:cNvSpPr/>
          <p:nvPr/>
        </p:nvSpPr>
        <p:spPr>
          <a:xfrm>
            <a:off x="1076325" y="1423550"/>
            <a:ext cx="3143100" cy="476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txBox="1"/>
          <p:nvPr/>
        </p:nvSpPr>
        <p:spPr>
          <a:xfrm>
            <a:off x="0" y="675975"/>
            <a:ext cx="9144000" cy="364800"/>
          </a:xfrm>
          <a:prstGeom prst="rect">
            <a:avLst/>
          </a:prstGeom>
          <a:noFill/>
          <a:ln>
            <a:noFill/>
          </a:ln>
        </p:spPr>
        <p:txBody>
          <a:bodyPr spcFirstLastPara="1" wrap="square" lIns="457200" tIns="91425" rIns="457200" bIns="0" anchor="t"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242" name="Google Shape;242;p32"/>
          <p:cNvSpPr/>
          <p:nvPr/>
        </p:nvSpPr>
        <p:spPr>
          <a:xfrm>
            <a:off x="5555425" y="1425800"/>
            <a:ext cx="3143100" cy="476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244" name="Google Shape;244;p32"/>
          <p:cNvSpPr txBox="1">
            <a:spLocks noGrp="1"/>
          </p:cNvSpPr>
          <p:nvPr>
            <p:ph type="subTitle" idx="2"/>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245" name="Google Shape;245;p32"/>
          <p:cNvSpPr txBox="1">
            <a:spLocks noGrp="1"/>
          </p:cNvSpPr>
          <p:nvPr>
            <p:ph type="subTitle" idx="3"/>
          </p:nvPr>
        </p:nvSpPr>
        <p:spPr>
          <a:xfrm>
            <a:off x="1080250" y="1436250"/>
            <a:ext cx="3143100" cy="476100"/>
          </a:xfrm>
          <a:prstGeom prst="rect">
            <a:avLst/>
          </a:prstGeom>
          <a:noFill/>
          <a:ln>
            <a:noFill/>
          </a:ln>
        </p:spPr>
        <p:txBody>
          <a:bodyPr spcFirstLastPara="1" wrap="square" lIns="137150" tIns="91425" rIns="91425" bIns="91425" anchor="ctr" anchorCtr="0">
            <a:noAutofit/>
          </a:bodyPr>
          <a:lstStyle>
            <a:lvl1pPr lvl="0" rtl="0">
              <a:spcBef>
                <a:spcPts val="0"/>
              </a:spcBef>
              <a:spcAft>
                <a:spcPts val="0"/>
              </a:spcAft>
              <a:buSzPts val="1800"/>
              <a:buFont typeface="Roboto"/>
              <a:buNone/>
              <a:defRPr sz="18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6" name="Google Shape;246;p32"/>
          <p:cNvSpPr txBox="1">
            <a:spLocks noGrp="1"/>
          </p:cNvSpPr>
          <p:nvPr>
            <p:ph type="subTitle" idx="4"/>
          </p:nvPr>
        </p:nvSpPr>
        <p:spPr>
          <a:xfrm>
            <a:off x="5573150" y="1436250"/>
            <a:ext cx="3143100" cy="476100"/>
          </a:xfrm>
          <a:prstGeom prst="rect">
            <a:avLst/>
          </a:prstGeom>
          <a:noFill/>
          <a:ln>
            <a:noFill/>
          </a:ln>
        </p:spPr>
        <p:txBody>
          <a:bodyPr spcFirstLastPara="1" wrap="square" lIns="137150" tIns="91425" rIns="91425" bIns="91425" anchor="ctr" anchorCtr="0">
            <a:noAutofit/>
          </a:bodyPr>
          <a:lstStyle>
            <a:lvl1pPr lvl="0" rtl="0">
              <a:spcBef>
                <a:spcPts val="0"/>
              </a:spcBef>
              <a:spcAft>
                <a:spcPts val="0"/>
              </a:spcAft>
              <a:buSzPts val="1800"/>
              <a:buFont typeface="Roboto"/>
              <a:buNone/>
              <a:defRPr sz="18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 name="Google Shape;247;p32"/>
          <p:cNvSpPr txBox="1">
            <a:spLocks noGrp="1"/>
          </p:cNvSpPr>
          <p:nvPr>
            <p:ph type="subTitle" idx="5"/>
          </p:nvPr>
        </p:nvSpPr>
        <p:spPr>
          <a:xfrm>
            <a:off x="-12275" y="2307825"/>
            <a:ext cx="4627800" cy="2537700"/>
          </a:xfrm>
          <a:prstGeom prst="rect">
            <a:avLst/>
          </a:prstGeom>
          <a:noFill/>
          <a:ln>
            <a:noFill/>
          </a:ln>
        </p:spPr>
        <p:txBody>
          <a:bodyPr spcFirstLastPara="1" wrap="square" lIns="457200" tIns="0" rIns="274300" bIns="0"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8" name="Google Shape;248;p32"/>
          <p:cNvSpPr txBox="1">
            <a:spLocks noGrp="1"/>
          </p:cNvSpPr>
          <p:nvPr>
            <p:ph type="subTitle" idx="6"/>
          </p:nvPr>
        </p:nvSpPr>
        <p:spPr>
          <a:xfrm>
            <a:off x="4598625" y="2307825"/>
            <a:ext cx="4627800" cy="2537700"/>
          </a:xfrm>
          <a:prstGeom prst="rect">
            <a:avLst/>
          </a:prstGeom>
          <a:noFill/>
          <a:ln>
            <a:noFill/>
          </a:ln>
        </p:spPr>
        <p:txBody>
          <a:bodyPr spcFirstLastPara="1" wrap="square" lIns="365750" tIns="0" rIns="274300" bIns="0"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872">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6. Partner Activity">
  <p:cSld name="CUSTOM_2_3_1_1_1_1_1_2_1_2_1_1_1_1_3_3_1">
    <p:spTree>
      <p:nvGrpSpPr>
        <p:cNvPr id="1" name="Shape 249"/>
        <p:cNvGrpSpPr/>
        <p:nvPr/>
      </p:nvGrpSpPr>
      <p:grpSpPr>
        <a:xfrm>
          <a:off x="0" y="0"/>
          <a:ext cx="0" cy="0"/>
          <a:chOff x="0" y="0"/>
          <a:chExt cx="0" cy="0"/>
        </a:xfrm>
      </p:grpSpPr>
      <p:pic>
        <p:nvPicPr>
          <p:cNvPr id="250" name="Google Shape;250;p3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251" name="Google Shape;251;p33"/>
          <p:cNvSpPr/>
          <p:nvPr/>
        </p:nvSpPr>
        <p:spPr>
          <a:xfrm>
            <a:off x="273900" y="3540700"/>
            <a:ext cx="8596200" cy="13284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253" name="Google Shape;253;p33"/>
          <p:cNvSpPr txBox="1"/>
          <p:nvPr/>
        </p:nvSpPr>
        <p:spPr>
          <a:xfrm>
            <a:off x="5763775" y="3980275"/>
            <a:ext cx="2943900" cy="371100"/>
          </a:xfrm>
          <a:prstGeom prst="rect">
            <a:avLst/>
          </a:prstGeom>
          <a:noFill/>
          <a:ln>
            <a:noFill/>
          </a:ln>
        </p:spPr>
        <p:txBody>
          <a:bodyPr spcFirstLastPara="1" wrap="square" lIns="0" tIns="0" rIns="0" bIns="0" anchor="t" anchorCtr="0">
            <a:noAutofit/>
          </a:bodyPr>
          <a:lstStyle/>
          <a:p>
            <a:pPr marL="0" lvl="0" indent="0" algn="r" rtl="0">
              <a:lnSpc>
                <a:spcPct val="110000"/>
              </a:lnSpc>
              <a:spcBef>
                <a:spcPts val="0"/>
              </a:spcBef>
              <a:spcAft>
                <a:spcPts val="0"/>
              </a:spcAft>
              <a:buNone/>
            </a:pPr>
            <a:r>
              <a:rPr lang="en" sz="1800">
                <a:solidFill>
                  <a:srgbClr val="FFFFFF"/>
                </a:solidFill>
                <a:latin typeface="Oswald Light"/>
                <a:ea typeface="Oswald Light"/>
                <a:cs typeface="Oswald Light"/>
                <a:sym typeface="Oswald Light"/>
              </a:rPr>
              <a:t>Suggested Time:</a:t>
            </a:r>
            <a:endParaRPr sz="1800">
              <a:solidFill>
                <a:srgbClr val="FFFFFF"/>
              </a:solidFill>
              <a:latin typeface="Oswald Light"/>
              <a:ea typeface="Oswald Light"/>
              <a:cs typeface="Oswald Light"/>
              <a:sym typeface="Oswald Light"/>
            </a:endParaRPr>
          </a:p>
        </p:txBody>
      </p:sp>
      <p:cxnSp>
        <p:nvCxnSpPr>
          <p:cNvPr id="254" name="Google Shape;254;p33"/>
          <p:cNvCxnSpPr/>
          <p:nvPr/>
        </p:nvCxnSpPr>
        <p:spPr>
          <a:xfrm>
            <a:off x="491838" y="4333075"/>
            <a:ext cx="8212800" cy="0"/>
          </a:xfrm>
          <a:prstGeom prst="straightConnector1">
            <a:avLst/>
          </a:prstGeom>
          <a:noFill/>
          <a:ln w="9525" cap="flat" cmpd="sng">
            <a:solidFill>
              <a:srgbClr val="FFFFFF"/>
            </a:solidFill>
            <a:prstDash val="solid"/>
            <a:round/>
            <a:headEnd type="none" w="med" len="med"/>
            <a:tailEnd type="none" w="med" len="med"/>
          </a:ln>
        </p:spPr>
      </p:cxnSp>
      <p:sp>
        <p:nvSpPr>
          <p:cNvPr id="255" name="Google Shape;255;p33"/>
          <p:cNvSpPr txBox="1">
            <a:spLocks noGrp="1"/>
          </p:cNvSpPr>
          <p:nvPr>
            <p:ph type="title"/>
          </p:nvPr>
        </p:nvSpPr>
        <p:spPr>
          <a:xfrm>
            <a:off x="1400" y="274875"/>
            <a:ext cx="9144000" cy="3265800"/>
          </a:xfrm>
          <a:prstGeom prst="rect">
            <a:avLst/>
          </a:prstGeom>
          <a:noFill/>
          <a:ln>
            <a:noFill/>
          </a:ln>
        </p:spPr>
        <p:txBody>
          <a:bodyPr spcFirstLastPara="1" wrap="square" lIns="2560300" tIns="457200" rIns="91425" bIns="91425" anchor="t" anchorCtr="0">
            <a:noAutofit/>
          </a:bodyPr>
          <a:lstStyle>
            <a:lvl1pPr lvl="0" rtl="0">
              <a:spcBef>
                <a:spcPts val="0"/>
              </a:spcBef>
              <a:spcAft>
                <a:spcPts val="0"/>
              </a:spcAft>
              <a:buNone/>
              <a:defRPr sz="2400">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56" name="Google Shape;256;p33"/>
          <p:cNvSpPr txBox="1">
            <a:spLocks noGrp="1"/>
          </p:cNvSpPr>
          <p:nvPr>
            <p:ph type="title" idx="2"/>
          </p:nvPr>
        </p:nvSpPr>
        <p:spPr>
          <a:xfrm>
            <a:off x="5901175" y="4309575"/>
            <a:ext cx="2872200" cy="434400"/>
          </a:xfrm>
          <a:prstGeom prst="rect">
            <a:avLst/>
          </a:prstGeom>
          <a:noFill/>
          <a:ln>
            <a:noFill/>
          </a:ln>
        </p:spPr>
        <p:txBody>
          <a:bodyPr spcFirstLastPara="1" wrap="square" lIns="640075" tIns="0" rIns="91425" bIns="0" anchor="ctr" anchorCtr="0">
            <a:noAutofit/>
          </a:bodyPr>
          <a:lstStyle>
            <a:lvl1pPr lvl="0" algn="r" rtl="0">
              <a:spcBef>
                <a:spcPts val="0"/>
              </a:spcBef>
              <a:spcAft>
                <a:spcPts val="0"/>
              </a:spcAft>
              <a:buNone/>
              <a:defRPr>
                <a:solidFill>
                  <a:srgbClr val="F3F3F3"/>
                </a:solidFill>
                <a:latin typeface="Oswald"/>
                <a:ea typeface="Oswald"/>
                <a:cs typeface="Oswald"/>
                <a:sym typeface="Oswald"/>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pic>
        <p:nvPicPr>
          <p:cNvPr id="257" name="Google Shape;257;p33"/>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552350" y="548550"/>
            <a:ext cx="1819900" cy="1926400"/>
          </a:xfrm>
          <a:prstGeom prst="rect">
            <a:avLst/>
          </a:prstGeom>
          <a:noFill/>
          <a:ln>
            <a:noFill/>
          </a:ln>
        </p:spPr>
      </p:pic>
      <p:sp>
        <p:nvSpPr>
          <p:cNvPr id="258" name="Google Shape;258;p33"/>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7. Time to Code">
  <p:cSld name="CUSTOM_2_3_1_1_3_1_1_2_1_1_1_2_3_1">
    <p:spTree>
      <p:nvGrpSpPr>
        <p:cNvPr id="1" name="Shape 259"/>
        <p:cNvGrpSpPr/>
        <p:nvPr/>
      </p:nvGrpSpPr>
      <p:grpSpPr>
        <a:xfrm>
          <a:off x="0" y="0"/>
          <a:ext cx="0" cy="0"/>
          <a:chOff x="0" y="0"/>
          <a:chExt cx="0" cy="0"/>
        </a:xfrm>
      </p:grpSpPr>
      <p:pic>
        <p:nvPicPr>
          <p:cNvPr id="260" name="Google Shape;260;p3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261" name="Google Shape;261;p34"/>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pic>
        <p:nvPicPr>
          <p:cNvPr id="262" name="Google Shape;262;p3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477025" y="887175"/>
            <a:ext cx="2189950" cy="2189950"/>
          </a:xfrm>
          <a:prstGeom prst="rect">
            <a:avLst/>
          </a:prstGeom>
          <a:noFill/>
          <a:ln>
            <a:noFill/>
          </a:ln>
        </p:spPr>
      </p:pic>
      <p:sp>
        <p:nvSpPr>
          <p:cNvPr id="263" name="Google Shape;263;p34"/>
          <p:cNvSpPr txBox="1"/>
          <p:nvPr/>
        </p:nvSpPr>
        <p:spPr>
          <a:xfrm>
            <a:off x="9150" y="2892250"/>
            <a:ext cx="9144000" cy="73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500">
                <a:solidFill>
                  <a:srgbClr val="FFFFFF"/>
                </a:solidFill>
                <a:latin typeface="Oswald Light"/>
                <a:ea typeface="Oswald Light"/>
                <a:cs typeface="Oswald Light"/>
                <a:sym typeface="Oswald Light"/>
              </a:rPr>
              <a:t>Time to &lt;code&gt;</a:t>
            </a:r>
            <a:endParaRPr sz="5500">
              <a:solidFill>
                <a:srgbClr val="FFFFFF"/>
              </a:solidFill>
              <a:latin typeface="Oswald Light"/>
              <a:ea typeface="Oswald Light"/>
              <a:cs typeface="Oswald Light"/>
              <a:sym typeface="Oswald Light"/>
            </a:endParaRPr>
          </a:p>
        </p:txBody>
      </p:sp>
      <p:sp>
        <p:nvSpPr>
          <p:cNvPr id="264" name="Google Shape;264;p34"/>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8. Time to Code Activity">
  <p:cSld name="CUSTOM_2_3_1_1_3_1_1_2_1_1_1_2_3_1_1">
    <p:spTree>
      <p:nvGrpSpPr>
        <p:cNvPr id="1" name="Shape 265"/>
        <p:cNvGrpSpPr/>
        <p:nvPr/>
      </p:nvGrpSpPr>
      <p:grpSpPr>
        <a:xfrm>
          <a:off x="0" y="0"/>
          <a:ext cx="0" cy="0"/>
          <a:chOff x="0" y="0"/>
          <a:chExt cx="0" cy="0"/>
        </a:xfrm>
      </p:grpSpPr>
      <p:pic>
        <p:nvPicPr>
          <p:cNvPr id="266" name="Google Shape;266;p35"/>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267" name="Google Shape;267;p35"/>
          <p:cNvSpPr txBox="1"/>
          <p:nvPr/>
        </p:nvSpPr>
        <p:spPr>
          <a:xfrm>
            <a:off x="0" y="1267975"/>
            <a:ext cx="9144000" cy="73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swald Light"/>
                <a:ea typeface="Oswald Light"/>
                <a:cs typeface="Oswald Light"/>
                <a:sym typeface="Oswald Light"/>
              </a:rPr>
              <a:t>Time to Code</a:t>
            </a:r>
            <a:endParaRPr sz="4500">
              <a:solidFill>
                <a:srgbClr val="FFFFFF"/>
              </a:solidFill>
              <a:latin typeface="Oswald Light"/>
              <a:ea typeface="Oswald Light"/>
              <a:cs typeface="Oswald Light"/>
              <a:sym typeface="Oswald Light"/>
            </a:endParaRPr>
          </a:p>
        </p:txBody>
      </p:sp>
      <p:sp>
        <p:nvSpPr>
          <p:cNvPr id="268" name="Google Shape;268;p35"/>
          <p:cNvSpPr txBox="1">
            <a:spLocks noGrp="1"/>
          </p:cNvSpPr>
          <p:nvPr>
            <p:ph type="title"/>
          </p:nvPr>
        </p:nvSpPr>
        <p:spPr>
          <a:xfrm>
            <a:off x="-101100" y="4408125"/>
            <a:ext cx="8970300" cy="537000"/>
          </a:xfrm>
          <a:prstGeom prst="rect">
            <a:avLst/>
          </a:prstGeom>
          <a:noFill/>
          <a:ln>
            <a:noFill/>
          </a:ln>
        </p:spPr>
        <p:txBody>
          <a:bodyPr spcFirstLastPara="1" wrap="square" lIns="457200" tIns="9125" rIns="274300" bIns="0" anchor="t" anchorCtr="0">
            <a:noAutofit/>
          </a:bodyPr>
          <a:lstStyle>
            <a:lvl1pPr lvl="0" algn="r" rtl="0">
              <a:spcBef>
                <a:spcPts val="0"/>
              </a:spcBef>
              <a:spcAft>
                <a:spcPts val="0"/>
              </a:spcAft>
              <a:buNone/>
              <a:defRPr sz="1800">
                <a:solidFill>
                  <a:srgbClr val="FFFFFF"/>
                </a:solidFill>
                <a:latin typeface="Oswald"/>
                <a:ea typeface="Oswald"/>
                <a:cs typeface="Oswald"/>
                <a:sym typeface="Oswa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69" name="Google Shape;269;p35"/>
          <p:cNvSpPr txBox="1"/>
          <p:nvPr/>
        </p:nvSpPr>
        <p:spPr>
          <a:xfrm>
            <a:off x="274325" y="3943225"/>
            <a:ext cx="84243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FFFFFF"/>
                </a:solidFill>
                <a:latin typeface="Oswald"/>
                <a:ea typeface="Oswald"/>
                <a:cs typeface="Oswald"/>
                <a:sym typeface="Oswald"/>
              </a:rPr>
              <a:t>Suggested Time:</a:t>
            </a:r>
            <a:endParaRPr sz="1800">
              <a:solidFill>
                <a:srgbClr val="FFFFFF"/>
              </a:solidFill>
              <a:latin typeface="Oswald"/>
              <a:ea typeface="Oswald"/>
              <a:cs typeface="Oswald"/>
              <a:sym typeface="Oswald"/>
            </a:endParaRPr>
          </a:p>
        </p:txBody>
      </p:sp>
      <p:sp>
        <p:nvSpPr>
          <p:cNvPr id="270" name="Google Shape;270;p35"/>
          <p:cNvSpPr txBox="1">
            <a:spLocks noGrp="1"/>
          </p:cNvSpPr>
          <p:nvPr>
            <p:ph type="title" idx="2"/>
          </p:nvPr>
        </p:nvSpPr>
        <p:spPr>
          <a:xfrm>
            <a:off x="274325" y="2619925"/>
            <a:ext cx="8595300" cy="537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None/>
              <a:defRPr sz="3500">
                <a:solidFill>
                  <a:srgbClr val="FFFFFF"/>
                </a:solidFill>
                <a:latin typeface="Oswald Light"/>
                <a:ea typeface="Oswald Light"/>
                <a:cs typeface="Oswald Light"/>
                <a:sym typeface="Oswald Light"/>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pic>
        <p:nvPicPr>
          <p:cNvPr id="271" name="Google Shape;271;p35"/>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343450" y="945150"/>
            <a:ext cx="913675" cy="1402950"/>
          </a:xfrm>
          <a:prstGeom prst="rect">
            <a:avLst/>
          </a:prstGeom>
          <a:noFill/>
          <a:ln>
            <a:noFill/>
          </a:ln>
        </p:spPr>
      </p:pic>
      <p:pic>
        <p:nvPicPr>
          <p:cNvPr id="272" name="Google Shape;272;p35"/>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5992825" y="945150"/>
            <a:ext cx="913675" cy="1402950"/>
          </a:xfrm>
          <a:prstGeom prst="rect">
            <a:avLst/>
          </a:prstGeom>
          <a:noFill/>
          <a:ln>
            <a:noFill/>
          </a:ln>
        </p:spPr>
      </p:pic>
      <p:cxnSp>
        <p:nvCxnSpPr>
          <p:cNvPr id="273" name="Google Shape;273;p35"/>
          <p:cNvCxnSpPr/>
          <p:nvPr/>
        </p:nvCxnSpPr>
        <p:spPr>
          <a:xfrm>
            <a:off x="509975" y="4347550"/>
            <a:ext cx="8097900" cy="0"/>
          </a:xfrm>
          <a:prstGeom prst="straightConnector1">
            <a:avLst/>
          </a:prstGeom>
          <a:noFill/>
          <a:ln w="9525" cap="flat" cmpd="sng">
            <a:solidFill>
              <a:srgbClr val="FFFFFF"/>
            </a:solidFill>
            <a:prstDash val="solid"/>
            <a:round/>
            <a:headEnd type="none" w="med" len="med"/>
            <a:tailEnd type="none" w="med" len="med"/>
          </a:ln>
        </p:spPr>
      </p:cxnSp>
      <p:sp>
        <p:nvSpPr>
          <p:cNvPr id="274" name="Google Shape;274;p35"/>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9. Design Challenge">
  <p:cSld name="CUSTOM_9">
    <p:spTree>
      <p:nvGrpSpPr>
        <p:cNvPr id="1" name="Shape 275"/>
        <p:cNvGrpSpPr/>
        <p:nvPr/>
      </p:nvGrpSpPr>
      <p:grpSpPr>
        <a:xfrm>
          <a:off x="0" y="0"/>
          <a:ext cx="0" cy="0"/>
          <a:chOff x="0" y="0"/>
          <a:chExt cx="0" cy="0"/>
        </a:xfrm>
      </p:grpSpPr>
      <p:pic>
        <p:nvPicPr>
          <p:cNvPr id="276" name="Google Shape;276;p3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277" name="Google Shape;277;p36"/>
          <p:cNvSpPr txBox="1"/>
          <p:nvPr/>
        </p:nvSpPr>
        <p:spPr>
          <a:xfrm>
            <a:off x="8607775" y="4957200"/>
            <a:ext cx="261900" cy="1056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cxnSp>
        <p:nvCxnSpPr>
          <p:cNvPr id="278" name="Google Shape;278;p36"/>
          <p:cNvCxnSpPr/>
          <p:nvPr/>
        </p:nvCxnSpPr>
        <p:spPr>
          <a:xfrm>
            <a:off x="2298900" y="3234725"/>
            <a:ext cx="4546200" cy="0"/>
          </a:xfrm>
          <a:prstGeom prst="straightConnector1">
            <a:avLst/>
          </a:prstGeom>
          <a:noFill/>
          <a:ln w="9525" cap="flat" cmpd="sng">
            <a:solidFill>
              <a:srgbClr val="FFFFFF"/>
            </a:solidFill>
            <a:prstDash val="solid"/>
            <a:round/>
            <a:headEnd type="none" w="med" len="med"/>
            <a:tailEnd type="none" w="med" len="med"/>
          </a:ln>
        </p:spPr>
      </p:cxnSp>
      <p:sp>
        <p:nvSpPr>
          <p:cNvPr id="279" name="Google Shape;279;p36"/>
          <p:cNvSpPr txBox="1">
            <a:spLocks noGrp="1"/>
          </p:cNvSpPr>
          <p:nvPr>
            <p:ph type="title"/>
          </p:nvPr>
        </p:nvSpPr>
        <p:spPr>
          <a:xfrm>
            <a:off x="274325" y="3361350"/>
            <a:ext cx="8595300" cy="738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solidFill>
                  <a:srgbClr val="FFFFFF"/>
                </a:solidFill>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80" name="Google Shape;280;p36"/>
          <p:cNvSpPr txBox="1"/>
          <p:nvPr/>
        </p:nvSpPr>
        <p:spPr>
          <a:xfrm>
            <a:off x="274350" y="2544575"/>
            <a:ext cx="8595300" cy="458400"/>
          </a:xfrm>
          <a:prstGeom prst="rect">
            <a:avLst/>
          </a:prstGeom>
          <a:noFill/>
          <a:ln>
            <a:noFill/>
          </a:ln>
        </p:spPr>
        <p:txBody>
          <a:bodyPr spcFirstLastPara="1" wrap="square" lIns="0" tIns="0" rIns="0" bIns="0" anchor="t" anchorCtr="0">
            <a:noAutofit/>
          </a:bodyPr>
          <a:lstStyle/>
          <a:p>
            <a:pPr marL="0" lvl="0" indent="0" algn="ctr" rtl="0">
              <a:lnSpc>
                <a:spcPct val="110000"/>
              </a:lnSpc>
              <a:spcBef>
                <a:spcPts val="0"/>
              </a:spcBef>
              <a:spcAft>
                <a:spcPts val="0"/>
              </a:spcAft>
              <a:buNone/>
            </a:pPr>
            <a:r>
              <a:rPr lang="en" sz="3600">
                <a:solidFill>
                  <a:srgbClr val="00D6CB"/>
                </a:solidFill>
                <a:latin typeface="Oswald"/>
                <a:ea typeface="Oswald"/>
                <a:cs typeface="Oswald"/>
                <a:sym typeface="Oswald"/>
              </a:rPr>
              <a:t>Challenge</a:t>
            </a:r>
            <a:endParaRPr sz="3600">
              <a:solidFill>
                <a:srgbClr val="00D6CB"/>
              </a:solidFill>
              <a:latin typeface="Oswald"/>
              <a:ea typeface="Oswald"/>
              <a:cs typeface="Oswald"/>
              <a:sym typeface="Oswald"/>
            </a:endParaRPr>
          </a:p>
        </p:txBody>
      </p:sp>
      <p:sp>
        <p:nvSpPr>
          <p:cNvPr id="281" name="Google Shape;281;p36"/>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282" name="Google Shape;282;p36"/>
          <p:cNvSpPr/>
          <p:nvPr/>
        </p:nvSpPr>
        <p:spPr>
          <a:xfrm>
            <a:off x="3699750" y="662100"/>
            <a:ext cx="1744500" cy="174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3" name="Google Shape;283;p36"/>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730752" y="687118"/>
            <a:ext cx="1667514" cy="17445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0. Three Section Infographic ">
  <p:cSld name="CUSTOM_2_7_1_5_1">
    <p:spTree>
      <p:nvGrpSpPr>
        <p:cNvPr id="1" name="Shape 284"/>
        <p:cNvGrpSpPr/>
        <p:nvPr/>
      </p:nvGrpSpPr>
      <p:grpSpPr>
        <a:xfrm>
          <a:off x="0" y="0"/>
          <a:ext cx="0" cy="0"/>
          <a:chOff x="0" y="0"/>
          <a:chExt cx="0" cy="0"/>
        </a:xfrm>
      </p:grpSpPr>
      <p:pic>
        <p:nvPicPr>
          <p:cNvPr id="285" name="Google Shape;285;p37"/>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37162" y="1249094"/>
            <a:ext cx="8869675" cy="3473981"/>
          </a:xfrm>
          <a:prstGeom prst="rect">
            <a:avLst/>
          </a:prstGeom>
          <a:noFill/>
          <a:ln>
            <a:noFill/>
          </a:ln>
        </p:spPr>
      </p:pic>
      <p:sp>
        <p:nvSpPr>
          <p:cNvPr id="286" name="Google Shape;286;p37"/>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87" name="Google Shape;287;p37"/>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88" name="Google Shape;288;p3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289" name="Google Shape;289;p37"/>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290" name="Google Shape;290;p3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291" name="Google Shape;291;p37"/>
          <p:cNvSpPr txBox="1">
            <a:spLocks noGrp="1"/>
          </p:cNvSpPr>
          <p:nvPr>
            <p:ph type="subTitle" idx="2"/>
          </p:nvPr>
        </p:nvSpPr>
        <p:spPr>
          <a:xfrm>
            <a:off x="382800" y="1836237"/>
            <a:ext cx="2371500" cy="1893900"/>
          </a:xfrm>
          <a:prstGeom prst="rect">
            <a:avLst/>
          </a:prstGeom>
          <a:noFill/>
          <a:ln>
            <a:noFill/>
          </a:ln>
        </p:spPr>
        <p:txBody>
          <a:bodyPr spcFirstLastPara="1" wrap="square" lIns="182875" tIns="182875" rIns="182875" bIns="182875" anchor="t" anchorCtr="0">
            <a:noAutofit/>
          </a:bodyPr>
          <a:lstStyle>
            <a:lvl1pPr lvl="0" algn="ctr" rtl="0">
              <a:lnSpc>
                <a:spcPct val="115000"/>
              </a:lnSpc>
              <a:spcBef>
                <a:spcPts val="0"/>
              </a:spcBef>
              <a:spcAft>
                <a:spcPts val="0"/>
              </a:spcAft>
              <a:buNone/>
              <a:defRPr>
                <a:latin typeface="Roboto"/>
                <a:ea typeface="Roboto"/>
                <a:cs typeface="Roboto"/>
                <a:sym typeface="Roboto"/>
              </a:defRPr>
            </a:lvl1pPr>
            <a:lvl2pPr lvl="1" algn="ctr" rtl="0">
              <a:spcBef>
                <a:spcPts val="0"/>
              </a:spcBef>
              <a:spcAft>
                <a:spcPts val="0"/>
              </a:spcAft>
              <a:buNone/>
              <a:defRPr>
                <a:latin typeface="Roboto"/>
                <a:ea typeface="Roboto"/>
                <a:cs typeface="Roboto"/>
                <a:sym typeface="Roboto"/>
              </a:defRPr>
            </a:lvl2pPr>
            <a:lvl3pPr lvl="2" algn="ctr" rtl="0">
              <a:spcBef>
                <a:spcPts val="0"/>
              </a:spcBef>
              <a:spcAft>
                <a:spcPts val="0"/>
              </a:spcAft>
              <a:buNone/>
              <a:defRPr>
                <a:latin typeface="Roboto"/>
                <a:ea typeface="Roboto"/>
                <a:cs typeface="Roboto"/>
                <a:sym typeface="Roboto"/>
              </a:defRPr>
            </a:lvl3pPr>
            <a:lvl4pPr lvl="3" algn="ctr" rtl="0">
              <a:spcBef>
                <a:spcPts val="0"/>
              </a:spcBef>
              <a:spcAft>
                <a:spcPts val="0"/>
              </a:spcAft>
              <a:buNone/>
              <a:defRPr>
                <a:latin typeface="Roboto"/>
                <a:ea typeface="Roboto"/>
                <a:cs typeface="Roboto"/>
                <a:sym typeface="Roboto"/>
              </a:defRPr>
            </a:lvl4pPr>
            <a:lvl5pPr lvl="4" algn="ctr" rtl="0">
              <a:spcBef>
                <a:spcPts val="0"/>
              </a:spcBef>
              <a:spcAft>
                <a:spcPts val="0"/>
              </a:spcAft>
              <a:buNone/>
              <a:defRPr>
                <a:latin typeface="Roboto"/>
                <a:ea typeface="Roboto"/>
                <a:cs typeface="Roboto"/>
                <a:sym typeface="Roboto"/>
              </a:defRPr>
            </a:lvl5pPr>
            <a:lvl6pPr lvl="5" algn="ctr" rtl="0">
              <a:spcBef>
                <a:spcPts val="0"/>
              </a:spcBef>
              <a:spcAft>
                <a:spcPts val="0"/>
              </a:spcAft>
              <a:buNone/>
              <a:defRPr>
                <a:latin typeface="Roboto"/>
                <a:ea typeface="Roboto"/>
                <a:cs typeface="Roboto"/>
                <a:sym typeface="Roboto"/>
              </a:defRPr>
            </a:lvl6pPr>
            <a:lvl7pPr lvl="6" algn="ctr" rtl="0">
              <a:spcBef>
                <a:spcPts val="0"/>
              </a:spcBef>
              <a:spcAft>
                <a:spcPts val="0"/>
              </a:spcAft>
              <a:buNone/>
              <a:defRPr>
                <a:latin typeface="Roboto"/>
                <a:ea typeface="Roboto"/>
                <a:cs typeface="Roboto"/>
                <a:sym typeface="Roboto"/>
              </a:defRPr>
            </a:lvl7pPr>
            <a:lvl8pPr lvl="7" algn="ctr" rtl="0">
              <a:spcBef>
                <a:spcPts val="0"/>
              </a:spcBef>
              <a:spcAft>
                <a:spcPts val="0"/>
              </a:spcAft>
              <a:buNone/>
              <a:defRPr>
                <a:latin typeface="Roboto"/>
                <a:ea typeface="Roboto"/>
                <a:cs typeface="Roboto"/>
                <a:sym typeface="Roboto"/>
              </a:defRPr>
            </a:lvl8pPr>
            <a:lvl9pPr lvl="8" algn="ctr" rtl="0">
              <a:spcBef>
                <a:spcPts val="0"/>
              </a:spcBef>
              <a:spcAft>
                <a:spcPts val="0"/>
              </a:spcAft>
              <a:buNone/>
              <a:defRPr>
                <a:latin typeface="Roboto"/>
                <a:ea typeface="Roboto"/>
                <a:cs typeface="Roboto"/>
                <a:sym typeface="Roboto"/>
              </a:defRPr>
            </a:lvl9pPr>
          </a:lstStyle>
          <a:p>
            <a:endParaRPr/>
          </a:p>
        </p:txBody>
      </p:sp>
      <p:sp>
        <p:nvSpPr>
          <p:cNvPr id="292" name="Google Shape;292;p37"/>
          <p:cNvSpPr txBox="1">
            <a:spLocks noGrp="1"/>
          </p:cNvSpPr>
          <p:nvPr>
            <p:ph type="subTitle" idx="3"/>
          </p:nvPr>
        </p:nvSpPr>
        <p:spPr>
          <a:xfrm>
            <a:off x="3285075" y="1836246"/>
            <a:ext cx="2371500" cy="1893900"/>
          </a:xfrm>
          <a:prstGeom prst="rect">
            <a:avLst/>
          </a:prstGeom>
          <a:noFill/>
          <a:ln>
            <a:noFill/>
          </a:ln>
        </p:spPr>
        <p:txBody>
          <a:bodyPr spcFirstLastPara="1" wrap="square" lIns="182875" tIns="182875" rIns="182875" bIns="182875" anchor="t" anchorCtr="0">
            <a:noAutofit/>
          </a:bodyPr>
          <a:lstStyle>
            <a:lvl1pPr lvl="0" algn="ctr" rtl="0">
              <a:lnSpc>
                <a:spcPct val="115000"/>
              </a:lnSpc>
              <a:spcBef>
                <a:spcPts val="0"/>
              </a:spcBef>
              <a:spcAft>
                <a:spcPts val="0"/>
              </a:spcAft>
              <a:buNone/>
              <a:defRPr>
                <a:latin typeface="Roboto"/>
                <a:ea typeface="Roboto"/>
                <a:cs typeface="Roboto"/>
                <a:sym typeface="Roboto"/>
              </a:defRPr>
            </a:lvl1pPr>
            <a:lvl2pPr lvl="1" algn="ctr" rtl="0">
              <a:spcBef>
                <a:spcPts val="0"/>
              </a:spcBef>
              <a:spcAft>
                <a:spcPts val="0"/>
              </a:spcAft>
              <a:buNone/>
              <a:defRPr>
                <a:latin typeface="Roboto"/>
                <a:ea typeface="Roboto"/>
                <a:cs typeface="Roboto"/>
                <a:sym typeface="Roboto"/>
              </a:defRPr>
            </a:lvl2pPr>
            <a:lvl3pPr lvl="2" algn="ctr" rtl="0">
              <a:spcBef>
                <a:spcPts val="0"/>
              </a:spcBef>
              <a:spcAft>
                <a:spcPts val="0"/>
              </a:spcAft>
              <a:buNone/>
              <a:defRPr>
                <a:latin typeface="Roboto"/>
                <a:ea typeface="Roboto"/>
                <a:cs typeface="Roboto"/>
                <a:sym typeface="Roboto"/>
              </a:defRPr>
            </a:lvl3pPr>
            <a:lvl4pPr lvl="3" algn="ctr" rtl="0">
              <a:spcBef>
                <a:spcPts val="0"/>
              </a:spcBef>
              <a:spcAft>
                <a:spcPts val="0"/>
              </a:spcAft>
              <a:buNone/>
              <a:defRPr>
                <a:latin typeface="Roboto"/>
                <a:ea typeface="Roboto"/>
                <a:cs typeface="Roboto"/>
                <a:sym typeface="Roboto"/>
              </a:defRPr>
            </a:lvl4pPr>
            <a:lvl5pPr lvl="4" algn="ctr" rtl="0">
              <a:spcBef>
                <a:spcPts val="0"/>
              </a:spcBef>
              <a:spcAft>
                <a:spcPts val="0"/>
              </a:spcAft>
              <a:buNone/>
              <a:defRPr>
                <a:latin typeface="Roboto"/>
                <a:ea typeface="Roboto"/>
                <a:cs typeface="Roboto"/>
                <a:sym typeface="Roboto"/>
              </a:defRPr>
            </a:lvl5pPr>
            <a:lvl6pPr lvl="5" algn="ctr" rtl="0">
              <a:spcBef>
                <a:spcPts val="0"/>
              </a:spcBef>
              <a:spcAft>
                <a:spcPts val="0"/>
              </a:spcAft>
              <a:buNone/>
              <a:defRPr>
                <a:latin typeface="Roboto"/>
                <a:ea typeface="Roboto"/>
                <a:cs typeface="Roboto"/>
                <a:sym typeface="Roboto"/>
              </a:defRPr>
            </a:lvl6pPr>
            <a:lvl7pPr lvl="6" algn="ctr" rtl="0">
              <a:spcBef>
                <a:spcPts val="0"/>
              </a:spcBef>
              <a:spcAft>
                <a:spcPts val="0"/>
              </a:spcAft>
              <a:buNone/>
              <a:defRPr>
                <a:latin typeface="Roboto"/>
                <a:ea typeface="Roboto"/>
                <a:cs typeface="Roboto"/>
                <a:sym typeface="Roboto"/>
              </a:defRPr>
            </a:lvl7pPr>
            <a:lvl8pPr lvl="7" algn="ctr" rtl="0">
              <a:spcBef>
                <a:spcPts val="0"/>
              </a:spcBef>
              <a:spcAft>
                <a:spcPts val="0"/>
              </a:spcAft>
              <a:buNone/>
              <a:defRPr>
                <a:latin typeface="Roboto"/>
                <a:ea typeface="Roboto"/>
                <a:cs typeface="Roboto"/>
                <a:sym typeface="Roboto"/>
              </a:defRPr>
            </a:lvl8pPr>
            <a:lvl9pPr lvl="8" algn="ctr" rtl="0">
              <a:spcBef>
                <a:spcPts val="0"/>
              </a:spcBef>
              <a:spcAft>
                <a:spcPts val="0"/>
              </a:spcAft>
              <a:buNone/>
              <a:defRPr>
                <a:latin typeface="Roboto"/>
                <a:ea typeface="Roboto"/>
                <a:cs typeface="Roboto"/>
                <a:sym typeface="Roboto"/>
              </a:defRPr>
            </a:lvl9pPr>
          </a:lstStyle>
          <a:p>
            <a:endParaRPr/>
          </a:p>
        </p:txBody>
      </p:sp>
      <p:sp>
        <p:nvSpPr>
          <p:cNvPr id="293" name="Google Shape;293;p37"/>
          <p:cNvSpPr txBox="1">
            <a:spLocks noGrp="1"/>
          </p:cNvSpPr>
          <p:nvPr>
            <p:ph type="subTitle" idx="4"/>
          </p:nvPr>
        </p:nvSpPr>
        <p:spPr>
          <a:xfrm>
            <a:off x="6401175" y="1836779"/>
            <a:ext cx="2371500" cy="1893900"/>
          </a:xfrm>
          <a:prstGeom prst="rect">
            <a:avLst/>
          </a:prstGeom>
          <a:noFill/>
          <a:ln>
            <a:noFill/>
          </a:ln>
        </p:spPr>
        <p:txBody>
          <a:bodyPr spcFirstLastPara="1" wrap="square" lIns="182875" tIns="182875" rIns="182875" bIns="182875" anchor="t" anchorCtr="0">
            <a:noAutofit/>
          </a:bodyPr>
          <a:lstStyle>
            <a:lvl1pPr lvl="0" algn="ctr" rtl="0">
              <a:lnSpc>
                <a:spcPct val="115000"/>
              </a:lnSpc>
              <a:spcBef>
                <a:spcPts val="0"/>
              </a:spcBef>
              <a:spcAft>
                <a:spcPts val="0"/>
              </a:spcAft>
              <a:buNone/>
              <a:defRPr>
                <a:latin typeface="Roboto"/>
                <a:ea typeface="Roboto"/>
                <a:cs typeface="Roboto"/>
                <a:sym typeface="Roboto"/>
              </a:defRPr>
            </a:lvl1pPr>
            <a:lvl2pPr lvl="1" algn="ctr" rtl="0">
              <a:spcBef>
                <a:spcPts val="0"/>
              </a:spcBef>
              <a:spcAft>
                <a:spcPts val="0"/>
              </a:spcAft>
              <a:buNone/>
              <a:defRPr>
                <a:latin typeface="Roboto"/>
                <a:ea typeface="Roboto"/>
                <a:cs typeface="Roboto"/>
                <a:sym typeface="Roboto"/>
              </a:defRPr>
            </a:lvl2pPr>
            <a:lvl3pPr lvl="2" algn="ctr" rtl="0">
              <a:spcBef>
                <a:spcPts val="0"/>
              </a:spcBef>
              <a:spcAft>
                <a:spcPts val="0"/>
              </a:spcAft>
              <a:buNone/>
              <a:defRPr>
                <a:latin typeface="Roboto"/>
                <a:ea typeface="Roboto"/>
                <a:cs typeface="Roboto"/>
                <a:sym typeface="Roboto"/>
              </a:defRPr>
            </a:lvl3pPr>
            <a:lvl4pPr lvl="3" algn="ctr" rtl="0">
              <a:spcBef>
                <a:spcPts val="0"/>
              </a:spcBef>
              <a:spcAft>
                <a:spcPts val="0"/>
              </a:spcAft>
              <a:buNone/>
              <a:defRPr>
                <a:latin typeface="Roboto"/>
                <a:ea typeface="Roboto"/>
                <a:cs typeface="Roboto"/>
                <a:sym typeface="Roboto"/>
              </a:defRPr>
            </a:lvl4pPr>
            <a:lvl5pPr lvl="4" algn="ctr" rtl="0">
              <a:spcBef>
                <a:spcPts val="0"/>
              </a:spcBef>
              <a:spcAft>
                <a:spcPts val="0"/>
              </a:spcAft>
              <a:buNone/>
              <a:defRPr>
                <a:latin typeface="Roboto"/>
                <a:ea typeface="Roboto"/>
                <a:cs typeface="Roboto"/>
                <a:sym typeface="Roboto"/>
              </a:defRPr>
            </a:lvl5pPr>
            <a:lvl6pPr lvl="5" algn="ctr" rtl="0">
              <a:spcBef>
                <a:spcPts val="0"/>
              </a:spcBef>
              <a:spcAft>
                <a:spcPts val="0"/>
              </a:spcAft>
              <a:buNone/>
              <a:defRPr>
                <a:latin typeface="Roboto"/>
                <a:ea typeface="Roboto"/>
                <a:cs typeface="Roboto"/>
                <a:sym typeface="Roboto"/>
              </a:defRPr>
            </a:lvl6pPr>
            <a:lvl7pPr lvl="6" algn="ctr" rtl="0">
              <a:spcBef>
                <a:spcPts val="0"/>
              </a:spcBef>
              <a:spcAft>
                <a:spcPts val="0"/>
              </a:spcAft>
              <a:buNone/>
              <a:defRPr>
                <a:latin typeface="Roboto"/>
                <a:ea typeface="Roboto"/>
                <a:cs typeface="Roboto"/>
                <a:sym typeface="Roboto"/>
              </a:defRPr>
            </a:lvl7pPr>
            <a:lvl8pPr lvl="7" algn="ctr" rtl="0">
              <a:spcBef>
                <a:spcPts val="0"/>
              </a:spcBef>
              <a:spcAft>
                <a:spcPts val="0"/>
              </a:spcAft>
              <a:buNone/>
              <a:defRPr>
                <a:latin typeface="Roboto"/>
                <a:ea typeface="Roboto"/>
                <a:cs typeface="Roboto"/>
                <a:sym typeface="Roboto"/>
              </a:defRPr>
            </a:lvl8pPr>
            <a:lvl9pPr lvl="8" algn="ctr" rtl="0">
              <a:spcBef>
                <a:spcPts val="0"/>
              </a:spcBef>
              <a:spcAft>
                <a:spcPts val="0"/>
              </a:spcAft>
              <a:buNone/>
              <a:defRPr>
                <a:latin typeface="Roboto"/>
                <a:ea typeface="Roboto"/>
                <a:cs typeface="Roboto"/>
                <a:sym typeface="Roboto"/>
              </a:defRPr>
            </a:lvl9pPr>
          </a:lstStyle>
          <a:p>
            <a:endParaRPr/>
          </a:p>
        </p:txBody>
      </p:sp>
      <p:sp>
        <p:nvSpPr>
          <p:cNvPr id="294" name="Google Shape;294;p37"/>
          <p:cNvSpPr txBox="1">
            <a:spLocks noGrp="1"/>
          </p:cNvSpPr>
          <p:nvPr>
            <p:ph type="subTitle" idx="5"/>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1. Numbered 1–4">
  <p:cSld name="CUSTOM_2_7_1">
    <p:spTree>
      <p:nvGrpSpPr>
        <p:cNvPr id="1" name="Shape 295"/>
        <p:cNvGrpSpPr/>
        <p:nvPr/>
      </p:nvGrpSpPr>
      <p:grpSpPr>
        <a:xfrm>
          <a:off x="0" y="0"/>
          <a:ext cx="0" cy="0"/>
          <a:chOff x="0" y="0"/>
          <a:chExt cx="0" cy="0"/>
        </a:xfrm>
      </p:grpSpPr>
      <p:sp>
        <p:nvSpPr>
          <p:cNvPr id="296" name="Google Shape;296;p38"/>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8" name="Google Shape;298;p3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cxnSp>
        <p:nvCxnSpPr>
          <p:cNvPr id="299" name="Google Shape;299;p3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300" name="Google Shape;300;p38"/>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301" name="Google Shape;301;p3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grpSp>
        <p:nvGrpSpPr>
          <p:cNvPr id="302" name="Google Shape;302;p38"/>
          <p:cNvGrpSpPr/>
          <p:nvPr/>
        </p:nvGrpSpPr>
        <p:grpSpPr>
          <a:xfrm>
            <a:off x="457200" y="1378813"/>
            <a:ext cx="776889" cy="621300"/>
            <a:chOff x="457200" y="1378813"/>
            <a:chExt cx="776889" cy="621300"/>
          </a:xfrm>
        </p:grpSpPr>
        <p:sp>
          <p:nvSpPr>
            <p:cNvPr id="303" name="Google Shape;303;p38"/>
            <p:cNvSpPr/>
            <p:nvPr/>
          </p:nvSpPr>
          <p:spPr>
            <a:xfrm>
              <a:off x="457200" y="1378813"/>
              <a:ext cx="695400" cy="6213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304" name="Google Shape;304;p38"/>
            <p:cNvSpPr/>
            <p:nvPr/>
          </p:nvSpPr>
          <p:spPr>
            <a:xfrm rot="5400000">
              <a:off x="969614" y="1607625"/>
              <a:ext cx="340325" cy="188625"/>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5" name="Google Shape;305;p38"/>
          <p:cNvGrpSpPr/>
          <p:nvPr/>
        </p:nvGrpSpPr>
        <p:grpSpPr>
          <a:xfrm>
            <a:off x="457200" y="2228725"/>
            <a:ext cx="776889" cy="621300"/>
            <a:chOff x="457200" y="1378813"/>
            <a:chExt cx="776889" cy="621300"/>
          </a:xfrm>
        </p:grpSpPr>
        <p:sp>
          <p:nvSpPr>
            <p:cNvPr id="306" name="Google Shape;306;p38"/>
            <p:cNvSpPr/>
            <p:nvPr/>
          </p:nvSpPr>
          <p:spPr>
            <a:xfrm>
              <a:off x="457200" y="1378813"/>
              <a:ext cx="695400" cy="6213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307" name="Google Shape;307;p38"/>
            <p:cNvSpPr/>
            <p:nvPr/>
          </p:nvSpPr>
          <p:spPr>
            <a:xfrm rot="5400000">
              <a:off x="969614" y="1607625"/>
              <a:ext cx="340325" cy="188625"/>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8" name="Google Shape;308;p38"/>
          <p:cNvGrpSpPr/>
          <p:nvPr/>
        </p:nvGrpSpPr>
        <p:grpSpPr>
          <a:xfrm>
            <a:off x="457200" y="3073850"/>
            <a:ext cx="776889" cy="621300"/>
            <a:chOff x="457200" y="1378813"/>
            <a:chExt cx="776889" cy="621300"/>
          </a:xfrm>
        </p:grpSpPr>
        <p:sp>
          <p:nvSpPr>
            <p:cNvPr id="309" name="Google Shape;309;p38"/>
            <p:cNvSpPr/>
            <p:nvPr/>
          </p:nvSpPr>
          <p:spPr>
            <a:xfrm>
              <a:off x="457200" y="1378813"/>
              <a:ext cx="695400" cy="6213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310" name="Google Shape;310;p38"/>
            <p:cNvSpPr/>
            <p:nvPr/>
          </p:nvSpPr>
          <p:spPr>
            <a:xfrm rot="5400000">
              <a:off x="969614" y="1607625"/>
              <a:ext cx="340325" cy="188625"/>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11" name="Google Shape;311;p38"/>
          <p:cNvGrpSpPr/>
          <p:nvPr/>
        </p:nvGrpSpPr>
        <p:grpSpPr>
          <a:xfrm>
            <a:off x="457200" y="3923750"/>
            <a:ext cx="776889" cy="621300"/>
            <a:chOff x="457200" y="1378813"/>
            <a:chExt cx="776889" cy="621300"/>
          </a:xfrm>
        </p:grpSpPr>
        <p:sp>
          <p:nvSpPr>
            <p:cNvPr id="312" name="Google Shape;312;p38"/>
            <p:cNvSpPr/>
            <p:nvPr/>
          </p:nvSpPr>
          <p:spPr>
            <a:xfrm>
              <a:off x="457200" y="1378813"/>
              <a:ext cx="695400" cy="6213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313" name="Google Shape;313;p38"/>
            <p:cNvSpPr/>
            <p:nvPr/>
          </p:nvSpPr>
          <p:spPr>
            <a:xfrm rot="5400000">
              <a:off x="969614" y="1607625"/>
              <a:ext cx="340325" cy="188625"/>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14" name="Google Shape;314;p38"/>
          <p:cNvSpPr txBox="1">
            <a:spLocks noGrp="1"/>
          </p:cNvSpPr>
          <p:nvPr>
            <p:ph type="subTitle" idx="2"/>
          </p:nvPr>
        </p:nvSpPr>
        <p:spPr>
          <a:xfrm>
            <a:off x="-12300" y="1421208"/>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315" name="Google Shape;315;p38"/>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txBox="1">
            <a:spLocks noGrp="1"/>
          </p:cNvSpPr>
          <p:nvPr>
            <p:ph type="subTitle" idx="3"/>
          </p:nvPr>
        </p:nvSpPr>
        <p:spPr>
          <a:xfrm>
            <a:off x="-12300" y="2233538"/>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319" name="Google Shape;319;p38"/>
          <p:cNvSpPr txBox="1">
            <a:spLocks noGrp="1"/>
          </p:cNvSpPr>
          <p:nvPr>
            <p:ph type="subTitle" idx="4"/>
          </p:nvPr>
        </p:nvSpPr>
        <p:spPr>
          <a:xfrm>
            <a:off x="0" y="30762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320" name="Google Shape;320;p38"/>
          <p:cNvSpPr txBox="1">
            <a:spLocks noGrp="1"/>
          </p:cNvSpPr>
          <p:nvPr>
            <p:ph type="subTitle" idx="5"/>
          </p:nvPr>
        </p:nvSpPr>
        <p:spPr>
          <a:xfrm>
            <a:off x="-12300" y="39189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321" name="Google Shape;321;p38"/>
          <p:cNvSpPr txBox="1">
            <a:spLocks noGrp="1"/>
          </p:cNvSpPr>
          <p:nvPr>
            <p:ph type="subTitle" idx="6"/>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82. Numbered 1–3">
  <p:cSld name="CUSTOM_2_7_1_5_2">
    <p:spTree>
      <p:nvGrpSpPr>
        <p:cNvPr id="1" name="Shape 322"/>
        <p:cNvGrpSpPr/>
        <p:nvPr/>
      </p:nvGrpSpPr>
      <p:grpSpPr>
        <a:xfrm>
          <a:off x="0" y="0"/>
          <a:ext cx="0" cy="0"/>
          <a:chOff x="0" y="0"/>
          <a:chExt cx="0" cy="0"/>
        </a:xfrm>
      </p:grpSpPr>
      <p:sp>
        <p:nvSpPr>
          <p:cNvPr id="323" name="Google Shape;323;p39"/>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25" name="Google Shape;325;p39"/>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cxnSp>
        <p:nvCxnSpPr>
          <p:cNvPr id="326" name="Google Shape;326;p3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327" name="Google Shape;327;p3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328" name="Google Shape;328;p3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grpSp>
        <p:nvGrpSpPr>
          <p:cNvPr id="329" name="Google Shape;329;p39"/>
          <p:cNvGrpSpPr/>
          <p:nvPr/>
        </p:nvGrpSpPr>
        <p:grpSpPr>
          <a:xfrm>
            <a:off x="457200" y="1378813"/>
            <a:ext cx="776889" cy="621300"/>
            <a:chOff x="457200" y="1378813"/>
            <a:chExt cx="776889" cy="621300"/>
          </a:xfrm>
        </p:grpSpPr>
        <p:sp>
          <p:nvSpPr>
            <p:cNvPr id="330" name="Google Shape;330;p39"/>
            <p:cNvSpPr/>
            <p:nvPr/>
          </p:nvSpPr>
          <p:spPr>
            <a:xfrm>
              <a:off x="457200" y="1378813"/>
              <a:ext cx="695400" cy="6213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331" name="Google Shape;331;p39"/>
            <p:cNvSpPr/>
            <p:nvPr/>
          </p:nvSpPr>
          <p:spPr>
            <a:xfrm rot="5400000">
              <a:off x="969614" y="1607625"/>
              <a:ext cx="340325" cy="188625"/>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32" name="Google Shape;332;p39"/>
          <p:cNvGrpSpPr/>
          <p:nvPr/>
        </p:nvGrpSpPr>
        <p:grpSpPr>
          <a:xfrm>
            <a:off x="457200" y="2228725"/>
            <a:ext cx="776889" cy="621300"/>
            <a:chOff x="457200" y="1378813"/>
            <a:chExt cx="776889" cy="621300"/>
          </a:xfrm>
        </p:grpSpPr>
        <p:sp>
          <p:nvSpPr>
            <p:cNvPr id="333" name="Google Shape;333;p39"/>
            <p:cNvSpPr/>
            <p:nvPr/>
          </p:nvSpPr>
          <p:spPr>
            <a:xfrm>
              <a:off x="457200" y="1378813"/>
              <a:ext cx="695400" cy="6213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334" name="Google Shape;334;p39"/>
            <p:cNvSpPr/>
            <p:nvPr/>
          </p:nvSpPr>
          <p:spPr>
            <a:xfrm rot="5400000">
              <a:off x="969614" y="1607625"/>
              <a:ext cx="340325" cy="188625"/>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35" name="Google Shape;335;p39"/>
          <p:cNvGrpSpPr/>
          <p:nvPr/>
        </p:nvGrpSpPr>
        <p:grpSpPr>
          <a:xfrm>
            <a:off x="457200" y="3073850"/>
            <a:ext cx="776889" cy="621300"/>
            <a:chOff x="457200" y="1378813"/>
            <a:chExt cx="776889" cy="621300"/>
          </a:xfrm>
        </p:grpSpPr>
        <p:sp>
          <p:nvSpPr>
            <p:cNvPr id="336" name="Google Shape;336;p39"/>
            <p:cNvSpPr/>
            <p:nvPr/>
          </p:nvSpPr>
          <p:spPr>
            <a:xfrm>
              <a:off x="457200" y="1378813"/>
              <a:ext cx="695400" cy="6213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337" name="Google Shape;337;p39"/>
            <p:cNvSpPr/>
            <p:nvPr/>
          </p:nvSpPr>
          <p:spPr>
            <a:xfrm rot="5400000">
              <a:off x="969614" y="1607625"/>
              <a:ext cx="340325" cy="188625"/>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8" name="Google Shape;338;p39"/>
          <p:cNvSpPr txBox="1">
            <a:spLocks noGrp="1"/>
          </p:cNvSpPr>
          <p:nvPr>
            <p:ph type="subTitle" idx="2"/>
          </p:nvPr>
        </p:nvSpPr>
        <p:spPr>
          <a:xfrm>
            <a:off x="-12300" y="1421208"/>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339" name="Google Shape;339;p39"/>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txBox="1">
            <a:spLocks noGrp="1"/>
          </p:cNvSpPr>
          <p:nvPr>
            <p:ph type="subTitle" idx="3"/>
          </p:nvPr>
        </p:nvSpPr>
        <p:spPr>
          <a:xfrm>
            <a:off x="-12300" y="2233538"/>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342" name="Google Shape;342;p39"/>
          <p:cNvSpPr txBox="1">
            <a:spLocks noGrp="1"/>
          </p:cNvSpPr>
          <p:nvPr>
            <p:ph type="subTitle" idx="4"/>
          </p:nvPr>
        </p:nvSpPr>
        <p:spPr>
          <a:xfrm>
            <a:off x="0" y="30762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343" name="Google Shape;343;p39"/>
          <p:cNvSpPr txBox="1">
            <a:spLocks noGrp="1"/>
          </p:cNvSpPr>
          <p:nvPr>
            <p:ph type="subTitle" idx="5"/>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2. Numbered 1–5">
  <p:cSld name="CUSTOM_2_7_1_4">
    <p:spTree>
      <p:nvGrpSpPr>
        <p:cNvPr id="1" name="Shape 344"/>
        <p:cNvGrpSpPr/>
        <p:nvPr/>
      </p:nvGrpSpPr>
      <p:grpSpPr>
        <a:xfrm>
          <a:off x="0" y="0"/>
          <a:ext cx="0" cy="0"/>
          <a:chOff x="0" y="0"/>
          <a:chExt cx="0" cy="0"/>
        </a:xfrm>
      </p:grpSpPr>
      <p:sp>
        <p:nvSpPr>
          <p:cNvPr id="345" name="Google Shape;345;p40"/>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47" name="Google Shape;347;p4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348" name="Google Shape;348;p4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349" name="Google Shape;349;p4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350" name="Google Shape;350;p4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grpSp>
        <p:nvGrpSpPr>
          <p:cNvPr id="351" name="Google Shape;351;p40"/>
          <p:cNvGrpSpPr/>
          <p:nvPr/>
        </p:nvGrpSpPr>
        <p:grpSpPr>
          <a:xfrm>
            <a:off x="457200" y="1300225"/>
            <a:ext cx="776889" cy="621300"/>
            <a:chOff x="457200" y="1378813"/>
            <a:chExt cx="776889" cy="621300"/>
          </a:xfrm>
        </p:grpSpPr>
        <p:sp>
          <p:nvSpPr>
            <p:cNvPr id="352" name="Google Shape;352;p40"/>
            <p:cNvSpPr/>
            <p:nvPr/>
          </p:nvSpPr>
          <p:spPr>
            <a:xfrm>
              <a:off x="457200" y="1378813"/>
              <a:ext cx="695400" cy="6213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353" name="Google Shape;353;p40"/>
            <p:cNvSpPr/>
            <p:nvPr/>
          </p:nvSpPr>
          <p:spPr>
            <a:xfrm rot="5400000">
              <a:off x="969614" y="1607625"/>
              <a:ext cx="340325" cy="188625"/>
            </a:xfrm>
            <a:prstGeom prst="flowChartExtract">
              <a:avLst/>
            </a:prstGeom>
            <a:solidFill>
              <a:srgbClr val="0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40"/>
          <p:cNvGrpSpPr/>
          <p:nvPr/>
        </p:nvGrpSpPr>
        <p:grpSpPr>
          <a:xfrm>
            <a:off x="457200" y="2000125"/>
            <a:ext cx="776889" cy="621300"/>
            <a:chOff x="457200" y="1378813"/>
            <a:chExt cx="776889" cy="621300"/>
          </a:xfrm>
        </p:grpSpPr>
        <p:sp>
          <p:nvSpPr>
            <p:cNvPr id="355" name="Google Shape;355;p40"/>
            <p:cNvSpPr/>
            <p:nvPr/>
          </p:nvSpPr>
          <p:spPr>
            <a:xfrm>
              <a:off x="457200" y="1378813"/>
              <a:ext cx="695400" cy="6213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356" name="Google Shape;356;p40"/>
            <p:cNvSpPr/>
            <p:nvPr/>
          </p:nvSpPr>
          <p:spPr>
            <a:xfrm rot="5400000">
              <a:off x="969614" y="1607625"/>
              <a:ext cx="340325" cy="188625"/>
            </a:xfrm>
            <a:prstGeom prst="flowChartExtract">
              <a:avLst/>
            </a:prstGeom>
            <a:solidFill>
              <a:srgbClr val="0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0"/>
          <p:cNvGrpSpPr/>
          <p:nvPr/>
        </p:nvGrpSpPr>
        <p:grpSpPr>
          <a:xfrm>
            <a:off x="457200" y="2692850"/>
            <a:ext cx="776889" cy="621300"/>
            <a:chOff x="457200" y="1378813"/>
            <a:chExt cx="776889" cy="621300"/>
          </a:xfrm>
        </p:grpSpPr>
        <p:sp>
          <p:nvSpPr>
            <p:cNvPr id="358" name="Google Shape;358;p40"/>
            <p:cNvSpPr/>
            <p:nvPr/>
          </p:nvSpPr>
          <p:spPr>
            <a:xfrm>
              <a:off x="457200" y="1378813"/>
              <a:ext cx="695400" cy="6213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03</a:t>
              </a:r>
              <a:endParaRPr sz="3000">
                <a:latin typeface="Roboto Thin"/>
                <a:ea typeface="Roboto Thin"/>
                <a:cs typeface="Roboto Thin"/>
                <a:sym typeface="Roboto Thin"/>
              </a:endParaRPr>
            </a:p>
          </p:txBody>
        </p:sp>
        <p:sp>
          <p:nvSpPr>
            <p:cNvPr id="359" name="Google Shape;359;p40"/>
            <p:cNvSpPr/>
            <p:nvPr/>
          </p:nvSpPr>
          <p:spPr>
            <a:xfrm rot="5400000">
              <a:off x="969614" y="1607625"/>
              <a:ext cx="340325" cy="188625"/>
            </a:xfrm>
            <a:prstGeom prst="flowChartExtract">
              <a:avLst/>
            </a:prstGeom>
            <a:solidFill>
              <a:srgbClr val="0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40"/>
          <p:cNvGrpSpPr/>
          <p:nvPr/>
        </p:nvGrpSpPr>
        <p:grpSpPr>
          <a:xfrm>
            <a:off x="457200" y="3390350"/>
            <a:ext cx="776889" cy="621300"/>
            <a:chOff x="457200" y="1378813"/>
            <a:chExt cx="776889" cy="621300"/>
          </a:xfrm>
        </p:grpSpPr>
        <p:sp>
          <p:nvSpPr>
            <p:cNvPr id="361" name="Google Shape;361;p40"/>
            <p:cNvSpPr/>
            <p:nvPr/>
          </p:nvSpPr>
          <p:spPr>
            <a:xfrm>
              <a:off x="457200" y="1378813"/>
              <a:ext cx="695400" cy="6213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04</a:t>
              </a:r>
              <a:endParaRPr sz="3000">
                <a:latin typeface="Roboto Thin"/>
                <a:ea typeface="Roboto Thin"/>
                <a:cs typeface="Roboto Thin"/>
                <a:sym typeface="Roboto Thin"/>
              </a:endParaRPr>
            </a:p>
          </p:txBody>
        </p:sp>
        <p:sp>
          <p:nvSpPr>
            <p:cNvPr id="362" name="Google Shape;362;p40"/>
            <p:cNvSpPr/>
            <p:nvPr/>
          </p:nvSpPr>
          <p:spPr>
            <a:xfrm rot="5400000">
              <a:off x="969614" y="1607625"/>
              <a:ext cx="340325" cy="188625"/>
            </a:xfrm>
            <a:prstGeom prst="flowChartExtract">
              <a:avLst/>
            </a:prstGeom>
            <a:solidFill>
              <a:srgbClr val="0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40"/>
          <p:cNvSpPr txBox="1">
            <a:spLocks noGrp="1"/>
          </p:cNvSpPr>
          <p:nvPr>
            <p:ph type="subTitle" idx="2"/>
          </p:nvPr>
        </p:nvSpPr>
        <p:spPr>
          <a:xfrm>
            <a:off x="-7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64" name="Google Shape;364;p40"/>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txBox="1">
            <a:spLocks noGrp="1"/>
          </p:cNvSpPr>
          <p:nvPr>
            <p:ph type="subTitle" idx="3"/>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68" name="Google Shape;368;p40"/>
          <p:cNvSpPr txBox="1">
            <a:spLocks noGrp="1"/>
          </p:cNvSpPr>
          <p:nvPr>
            <p:ph type="subTitle" idx="4"/>
          </p:nvPr>
        </p:nvSpPr>
        <p:spPr>
          <a:xfrm>
            <a:off x="0" y="26952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69" name="Google Shape;369;p40"/>
          <p:cNvSpPr txBox="1">
            <a:spLocks noGrp="1"/>
          </p:cNvSpPr>
          <p:nvPr>
            <p:ph type="subTitle" idx="5"/>
          </p:nvPr>
        </p:nvSpPr>
        <p:spPr>
          <a:xfrm>
            <a:off x="-12300" y="33855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370" name="Google Shape;370;p40"/>
          <p:cNvGrpSpPr/>
          <p:nvPr/>
        </p:nvGrpSpPr>
        <p:grpSpPr>
          <a:xfrm>
            <a:off x="469500" y="4083075"/>
            <a:ext cx="776889" cy="621300"/>
            <a:chOff x="457200" y="1378813"/>
            <a:chExt cx="776889" cy="621300"/>
          </a:xfrm>
        </p:grpSpPr>
        <p:sp>
          <p:nvSpPr>
            <p:cNvPr id="371" name="Google Shape;371;p40"/>
            <p:cNvSpPr/>
            <p:nvPr/>
          </p:nvSpPr>
          <p:spPr>
            <a:xfrm>
              <a:off x="457200" y="1378813"/>
              <a:ext cx="695400" cy="6213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05</a:t>
              </a:r>
              <a:endParaRPr sz="3000">
                <a:latin typeface="Roboto Thin"/>
                <a:ea typeface="Roboto Thin"/>
                <a:cs typeface="Roboto Thin"/>
                <a:sym typeface="Roboto Thin"/>
              </a:endParaRPr>
            </a:p>
          </p:txBody>
        </p:sp>
        <p:sp>
          <p:nvSpPr>
            <p:cNvPr id="372" name="Google Shape;372;p40"/>
            <p:cNvSpPr/>
            <p:nvPr/>
          </p:nvSpPr>
          <p:spPr>
            <a:xfrm rot="5400000">
              <a:off x="969614" y="1607625"/>
              <a:ext cx="340325" cy="188625"/>
            </a:xfrm>
            <a:prstGeom prst="flowChartExtract">
              <a:avLst/>
            </a:prstGeom>
            <a:solidFill>
              <a:srgbClr val="0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40"/>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txBox="1">
            <a:spLocks noGrp="1"/>
          </p:cNvSpPr>
          <p:nvPr>
            <p:ph type="subTitle" idx="6"/>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5" name="Google Shape;375;p40"/>
          <p:cNvSpPr txBox="1">
            <a:spLocks noGrp="1"/>
          </p:cNvSpPr>
          <p:nvPr>
            <p:ph type="subTitle" idx="7"/>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3. Numbered 1–6 ">
  <p:cSld name="CUSTOM_2_7_1_3_1_1">
    <p:spTree>
      <p:nvGrpSpPr>
        <p:cNvPr id="1" name="Shape 376"/>
        <p:cNvGrpSpPr/>
        <p:nvPr/>
      </p:nvGrpSpPr>
      <p:grpSpPr>
        <a:xfrm>
          <a:off x="0" y="0"/>
          <a:ext cx="0" cy="0"/>
          <a:chOff x="0" y="0"/>
          <a:chExt cx="0" cy="0"/>
        </a:xfrm>
      </p:grpSpPr>
      <p:sp>
        <p:nvSpPr>
          <p:cNvPr id="377" name="Google Shape;377;p41"/>
          <p:cNvSpPr/>
          <p:nvPr/>
        </p:nvSpPr>
        <p:spPr>
          <a:xfrm>
            <a:off x="1352550" y="123782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9" name="Google Shape;379;p41"/>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380" name="Google Shape;380;p4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381" name="Google Shape;381;p41"/>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382" name="Google Shape;382;p4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grpSp>
        <p:nvGrpSpPr>
          <p:cNvPr id="383" name="Google Shape;383;p41"/>
          <p:cNvGrpSpPr/>
          <p:nvPr/>
        </p:nvGrpSpPr>
        <p:grpSpPr>
          <a:xfrm>
            <a:off x="457200" y="1237825"/>
            <a:ext cx="776900" cy="486300"/>
            <a:chOff x="457200" y="1466425"/>
            <a:chExt cx="776900" cy="486300"/>
          </a:xfrm>
        </p:grpSpPr>
        <p:sp>
          <p:nvSpPr>
            <p:cNvPr id="384" name="Google Shape;384;p41"/>
            <p:cNvSpPr/>
            <p:nvPr/>
          </p:nvSpPr>
          <p:spPr>
            <a:xfrm>
              <a:off x="457200" y="1466425"/>
              <a:ext cx="695400" cy="486300"/>
            </a:xfrm>
            <a:prstGeom prst="roundRect">
              <a:avLst>
                <a:gd name="adj" fmla="val 16667"/>
              </a:avLst>
            </a:prstGeom>
            <a:solidFill>
              <a:srgbClr val="9EE2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385" name="Google Shape;385;p41"/>
            <p:cNvSpPr/>
            <p:nvPr/>
          </p:nvSpPr>
          <p:spPr>
            <a:xfrm rot="5400000">
              <a:off x="973100" y="1624950"/>
              <a:ext cx="333375" cy="188625"/>
            </a:xfrm>
            <a:prstGeom prst="flowChartExtract">
              <a:avLst/>
            </a:prstGeom>
            <a:solidFill>
              <a:srgbClr val="9EE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41"/>
          <p:cNvSpPr txBox="1">
            <a:spLocks noGrp="1"/>
          </p:cNvSpPr>
          <p:nvPr>
            <p:ph type="subTitle" idx="2"/>
          </p:nvPr>
        </p:nvSpPr>
        <p:spPr>
          <a:xfrm>
            <a:off x="-12150" y="127465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7" name="Google Shape;387;p41"/>
          <p:cNvSpPr/>
          <p:nvPr/>
        </p:nvSpPr>
        <p:spPr>
          <a:xfrm>
            <a:off x="1352550" y="182890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41"/>
          <p:cNvGrpSpPr/>
          <p:nvPr/>
        </p:nvGrpSpPr>
        <p:grpSpPr>
          <a:xfrm>
            <a:off x="457200" y="1828900"/>
            <a:ext cx="776900" cy="486300"/>
            <a:chOff x="457200" y="1466425"/>
            <a:chExt cx="776900" cy="486300"/>
          </a:xfrm>
        </p:grpSpPr>
        <p:sp>
          <p:nvSpPr>
            <p:cNvPr id="389" name="Google Shape;389;p41"/>
            <p:cNvSpPr/>
            <p:nvPr/>
          </p:nvSpPr>
          <p:spPr>
            <a:xfrm>
              <a:off x="457200" y="1466425"/>
              <a:ext cx="695400" cy="486300"/>
            </a:xfrm>
            <a:prstGeom prst="roundRect">
              <a:avLst>
                <a:gd name="adj" fmla="val 16667"/>
              </a:avLst>
            </a:prstGeom>
            <a:solidFill>
              <a:srgbClr val="9EE2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390" name="Google Shape;390;p41"/>
            <p:cNvSpPr/>
            <p:nvPr/>
          </p:nvSpPr>
          <p:spPr>
            <a:xfrm rot="5400000">
              <a:off x="973100" y="1624950"/>
              <a:ext cx="333375" cy="188625"/>
            </a:xfrm>
            <a:prstGeom prst="flowChartExtract">
              <a:avLst/>
            </a:prstGeom>
            <a:solidFill>
              <a:srgbClr val="9EE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41"/>
          <p:cNvSpPr/>
          <p:nvPr/>
        </p:nvSpPr>
        <p:spPr>
          <a:xfrm>
            <a:off x="1352550" y="241997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41"/>
          <p:cNvGrpSpPr/>
          <p:nvPr/>
        </p:nvGrpSpPr>
        <p:grpSpPr>
          <a:xfrm>
            <a:off x="457200" y="2419975"/>
            <a:ext cx="776900" cy="486300"/>
            <a:chOff x="457200" y="1466425"/>
            <a:chExt cx="776900" cy="486300"/>
          </a:xfrm>
        </p:grpSpPr>
        <p:sp>
          <p:nvSpPr>
            <p:cNvPr id="393" name="Google Shape;393;p41"/>
            <p:cNvSpPr/>
            <p:nvPr/>
          </p:nvSpPr>
          <p:spPr>
            <a:xfrm>
              <a:off x="457200" y="1466425"/>
              <a:ext cx="695400" cy="486300"/>
            </a:xfrm>
            <a:prstGeom prst="roundRect">
              <a:avLst>
                <a:gd name="adj" fmla="val 16667"/>
              </a:avLst>
            </a:prstGeom>
            <a:solidFill>
              <a:srgbClr val="9EE2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03</a:t>
              </a:r>
              <a:endParaRPr sz="3000">
                <a:latin typeface="Roboto Thin"/>
                <a:ea typeface="Roboto Thin"/>
                <a:cs typeface="Roboto Thin"/>
                <a:sym typeface="Roboto Thin"/>
              </a:endParaRPr>
            </a:p>
          </p:txBody>
        </p:sp>
        <p:sp>
          <p:nvSpPr>
            <p:cNvPr id="394" name="Google Shape;394;p41"/>
            <p:cNvSpPr/>
            <p:nvPr/>
          </p:nvSpPr>
          <p:spPr>
            <a:xfrm rot="5400000">
              <a:off x="973100" y="1624950"/>
              <a:ext cx="333375" cy="188625"/>
            </a:xfrm>
            <a:prstGeom prst="flowChartExtract">
              <a:avLst/>
            </a:prstGeom>
            <a:solidFill>
              <a:srgbClr val="9EE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41"/>
          <p:cNvSpPr/>
          <p:nvPr/>
        </p:nvSpPr>
        <p:spPr>
          <a:xfrm>
            <a:off x="1352550" y="301105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41"/>
          <p:cNvGrpSpPr/>
          <p:nvPr/>
        </p:nvGrpSpPr>
        <p:grpSpPr>
          <a:xfrm>
            <a:off x="457200" y="3011050"/>
            <a:ext cx="776900" cy="486300"/>
            <a:chOff x="457200" y="1466425"/>
            <a:chExt cx="776900" cy="486300"/>
          </a:xfrm>
        </p:grpSpPr>
        <p:sp>
          <p:nvSpPr>
            <p:cNvPr id="397" name="Google Shape;397;p41"/>
            <p:cNvSpPr/>
            <p:nvPr/>
          </p:nvSpPr>
          <p:spPr>
            <a:xfrm>
              <a:off x="457200" y="1466425"/>
              <a:ext cx="695400" cy="486300"/>
            </a:xfrm>
            <a:prstGeom prst="roundRect">
              <a:avLst>
                <a:gd name="adj" fmla="val 16667"/>
              </a:avLst>
            </a:prstGeom>
            <a:solidFill>
              <a:srgbClr val="9EE2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04</a:t>
              </a:r>
              <a:endParaRPr sz="3000">
                <a:latin typeface="Roboto Thin"/>
                <a:ea typeface="Roboto Thin"/>
                <a:cs typeface="Roboto Thin"/>
                <a:sym typeface="Roboto Thin"/>
              </a:endParaRPr>
            </a:p>
          </p:txBody>
        </p:sp>
        <p:sp>
          <p:nvSpPr>
            <p:cNvPr id="398" name="Google Shape;398;p41"/>
            <p:cNvSpPr/>
            <p:nvPr/>
          </p:nvSpPr>
          <p:spPr>
            <a:xfrm rot="5400000">
              <a:off x="973100" y="1624950"/>
              <a:ext cx="333375" cy="188625"/>
            </a:xfrm>
            <a:prstGeom prst="flowChartExtract">
              <a:avLst/>
            </a:prstGeom>
            <a:solidFill>
              <a:srgbClr val="9EE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41"/>
          <p:cNvSpPr/>
          <p:nvPr/>
        </p:nvSpPr>
        <p:spPr>
          <a:xfrm>
            <a:off x="1352550" y="3602138"/>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41"/>
          <p:cNvGrpSpPr/>
          <p:nvPr/>
        </p:nvGrpSpPr>
        <p:grpSpPr>
          <a:xfrm>
            <a:off x="457200" y="3602137"/>
            <a:ext cx="776900" cy="486300"/>
            <a:chOff x="457200" y="1466425"/>
            <a:chExt cx="776900" cy="486300"/>
          </a:xfrm>
        </p:grpSpPr>
        <p:sp>
          <p:nvSpPr>
            <p:cNvPr id="401" name="Google Shape;401;p41"/>
            <p:cNvSpPr/>
            <p:nvPr/>
          </p:nvSpPr>
          <p:spPr>
            <a:xfrm>
              <a:off x="457200" y="1466425"/>
              <a:ext cx="695400" cy="486300"/>
            </a:xfrm>
            <a:prstGeom prst="roundRect">
              <a:avLst>
                <a:gd name="adj" fmla="val 16667"/>
              </a:avLst>
            </a:prstGeom>
            <a:solidFill>
              <a:srgbClr val="9EE2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05</a:t>
              </a:r>
              <a:endParaRPr sz="3000">
                <a:latin typeface="Roboto Thin"/>
                <a:ea typeface="Roboto Thin"/>
                <a:cs typeface="Roboto Thin"/>
                <a:sym typeface="Roboto Thin"/>
              </a:endParaRPr>
            </a:p>
          </p:txBody>
        </p:sp>
        <p:sp>
          <p:nvSpPr>
            <p:cNvPr id="402" name="Google Shape;402;p41"/>
            <p:cNvSpPr/>
            <p:nvPr/>
          </p:nvSpPr>
          <p:spPr>
            <a:xfrm rot="5400000">
              <a:off x="973100" y="1624950"/>
              <a:ext cx="333375" cy="188625"/>
            </a:xfrm>
            <a:prstGeom prst="flowChartExtract">
              <a:avLst/>
            </a:prstGeom>
            <a:solidFill>
              <a:srgbClr val="9EE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41"/>
          <p:cNvSpPr/>
          <p:nvPr/>
        </p:nvSpPr>
        <p:spPr>
          <a:xfrm>
            <a:off x="1352550" y="4193263"/>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41"/>
          <p:cNvGrpSpPr/>
          <p:nvPr/>
        </p:nvGrpSpPr>
        <p:grpSpPr>
          <a:xfrm>
            <a:off x="457200" y="4193262"/>
            <a:ext cx="776900" cy="486300"/>
            <a:chOff x="457200" y="1466425"/>
            <a:chExt cx="776900" cy="486300"/>
          </a:xfrm>
        </p:grpSpPr>
        <p:sp>
          <p:nvSpPr>
            <p:cNvPr id="405" name="Google Shape;405;p41"/>
            <p:cNvSpPr/>
            <p:nvPr/>
          </p:nvSpPr>
          <p:spPr>
            <a:xfrm>
              <a:off x="457200" y="1466425"/>
              <a:ext cx="695400" cy="486300"/>
            </a:xfrm>
            <a:prstGeom prst="roundRect">
              <a:avLst>
                <a:gd name="adj" fmla="val 16667"/>
              </a:avLst>
            </a:prstGeom>
            <a:solidFill>
              <a:srgbClr val="9EE2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06</a:t>
              </a:r>
              <a:endParaRPr sz="3000">
                <a:latin typeface="Roboto Thin"/>
                <a:ea typeface="Roboto Thin"/>
                <a:cs typeface="Roboto Thin"/>
                <a:sym typeface="Roboto Thin"/>
              </a:endParaRPr>
            </a:p>
          </p:txBody>
        </p:sp>
        <p:sp>
          <p:nvSpPr>
            <p:cNvPr id="406" name="Google Shape;406;p41"/>
            <p:cNvSpPr/>
            <p:nvPr/>
          </p:nvSpPr>
          <p:spPr>
            <a:xfrm rot="5400000">
              <a:off x="973100" y="1624950"/>
              <a:ext cx="333375" cy="188625"/>
            </a:xfrm>
            <a:prstGeom prst="flowChartExtract">
              <a:avLst/>
            </a:prstGeom>
            <a:solidFill>
              <a:srgbClr val="9EE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41"/>
          <p:cNvSpPr txBox="1">
            <a:spLocks noGrp="1"/>
          </p:cNvSpPr>
          <p:nvPr>
            <p:ph type="subTitle" idx="3"/>
          </p:nvPr>
        </p:nvSpPr>
        <p:spPr>
          <a:xfrm>
            <a:off x="-12075" y="184885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8" name="Google Shape;408;p41"/>
          <p:cNvSpPr txBox="1">
            <a:spLocks noGrp="1"/>
          </p:cNvSpPr>
          <p:nvPr>
            <p:ph type="subTitle" idx="4"/>
          </p:nvPr>
        </p:nvSpPr>
        <p:spPr>
          <a:xfrm>
            <a:off x="-12075" y="24399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9" name="Google Shape;409;p41"/>
          <p:cNvSpPr txBox="1">
            <a:spLocks noGrp="1"/>
          </p:cNvSpPr>
          <p:nvPr>
            <p:ph type="subTitle" idx="5"/>
          </p:nvPr>
        </p:nvSpPr>
        <p:spPr>
          <a:xfrm>
            <a:off x="-12150" y="30310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0" name="Google Shape;410;p41"/>
          <p:cNvSpPr txBox="1">
            <a:spLocks noGrp="1"/>
          </p:cNvSpPr>
          <p:nvPr>
            <p:ph type="subTitle" idx="6"/>
          </p:nvPr>
        </p:nvSpPr>
        <p:spPr>
          <a:xfrm>
            <a:off x="12475" y="3622088"/>
            <a:ext cx="91440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1" name="Google Shape;411;p41"/>
          <p:cNvSpPr txBox="1">
            <a:spLocks noGrp="1"/>
          </p:cNvSpPr>
          <p:nvPr>
            <p:ph type="subTitle" idx="7"/>
          </p:nvPr>
        </p:nvSpPr>
        <p:spPr>
          <a:xfrm>
            <a:off x="12475" y="4236125"/>
            <a:ext cx="91440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2" name="Google Shape;412;p41"/>
          <p:cNvSpPr txBox="1">
            <a:spLocks noGrp="1"/>
          </p:cNvSpPr>
          <p:nvPr>
            <p:ph type="subTitle" idx="8"/>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4. Numbered 1–7">
  <p:cSld name="CUSTOM_2_7_1_3_1_1_1">
    <p:spTree>
      <p:nvGrpSpPr>
        <p:cNvPr id="1" name="Shape 413"/>
        <p:cNvGrpSpPr/>
        <p:nvPr/>
      </p:nvGrpSpPr>
      <p:grpSpPr>
        <a:xfrm>
          <a:off x="0" y="0"/>
          <a:ext cx="0" cy="0"/>
          <a:chOff x="0" y="0"/>
          <a:chExt cx="0" cy="0"/>
        </a:xfrm>
      </p:grpSpPr>
      <p:sp>
        <p:nvSpPr>
          <p:cNvPr id="414" name="Google Shape;414;p42"/>
          <p:cNvSpPr/>
          <p:nvPr/>
        </p:nvSpPr>
        <p:spPr>
          <a:xfrm>
            <a:off x="1254500" y="11616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6" name="Google Shape;416;p42"/>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17" name="Google Shape;417;p4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418" name="Google Shape;418;p42"/>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419" name="Google Shape;419;p4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grpSp>
        <p:nvGrpSpPr>
          <p:cNvPr id="420" name="Google Shape;420;p42"/>
          <p:cNvGrpSpPr/>
          <p:nvPr/>
        </p:nvGrpSpPr>
        <p:grpSpPr>
          <a:xfrm>
            <a:off x="457222" y="1149803"/>
            <a:ext cx="713194" cy="446423"/>
            <a:chOff x="457200" y="1466425"/>
            <a:chExt cx="776900" cy="486300"/>
          </a:xfrm>
        </p:grpSpPr>
        <p:sp>
          <p:nvSpPr>
            <p:cNvPr id="421" name="Google Shape;421;p42"/>
            <p:cNvSpPr/>
            <p:nvPr/>
          </p:nvSpPr>
          <p:spPr>
            <a:xfrm>
              <a:off x="457200" y="1466425"/>
              <a:ext cx="695400" cy="486300"/>
            </a:xfrm>
            <a:prstGeom prst="roundRect">
              <a:avLst>
                <a:gd name="adj" fmla="val 16667"/>
              </a:avLst>
            </a:prstGeom>
            <a:solidFill>
              <a:srgbClr val="FF992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01</a:t>
              </a:r>
              <a:endParaRPr sz="2600">
                <a:solidFill>
                  <a:srgbClr val="FFFFFF"/>
                </a:solidFill>
                <a:latin typeface="Roboto Light"/>
                <a:ea typeface="Roboto Light"/>
                <a:cs typeface="Roboto Light"/>
                <a:sym typeface="Roboto Light"/>
              </a:endParaRPr>
            </a:p>
          </p:txBody>
        </p:sp>
        <p:sp>
          <p:nvSpPr>
            <p:cNvPr id="422" name="Google Shape;422;p42"/>
            <p:cNvSpPr/>
            <p:nvPr/>
          </p:nvSpPr>
          <p:spPr>
            <a:xfrm rot="5400000">
              <a:off x="973100" y="1624950"/>
              <a:ext cx="333375" cy="188625"/>
            </a:xfrm>
            <a:prstGeom prst="flowChartExtract">
              <a:avLst/>
            </a:prstGeom>
            <a:solidFill>
              <a:srgbClr val="FF9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42"/>
          <p:cNvSpPr txBox="1">
            <a:spLocks noGrp="1"/>
          </p:cNvSpPr>
          <p:nvPr>
            <p:ph type="subTitle" idx="2"/>
          </p:nvPr>
        </p:nvSpPr>
        <p:spPr>
          <a:xfrm>
            <a:off x="0" y="11753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24" name="Google Shape;424;p42"/>
          <p:cNvSpPr/>
          <p:nvPr/>
        </p:nvSpPr>
        <p:spPr>
          <a:xfrm>
            <a:off x="1254500" y="168425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42"/>
          <p:cNvGrpSpPr/>
          <p:nvPr/>
        </p:nvGrpSpPr>
        <p:grpSpPr>
          <a:xfrm>
            <a:off x="457222" y="1672428"/>
            <a:ext cx="713194" cy="446423"/>
            <a:chOff x="457200" y="1466425"/>
            <a:chExt cx="776900" cy="486300"/>
          </a:xfrm>
        </p:grpSpPr>
        <p:sp>
          <p:nvSpPr>
            <p:cNvPr id="426" name="Google Shape;426;p42"/>
            <p:cNvSpPr/>
            <p:nvPr/>
          </p:nvSpPr>
          <p:spPr>
            <a:xfrm>
              <a:off x="457200" y="1466425"/>
              <a:ext cx="695400" cy="486300"/>
            </a:xfrm>
            <a:prstGeom prst="roundRect">
              <a:avLst>
                <a:gd name="adj" fmla="val 16667"/>
              </a:avLst>
            </a:prstGeom>
            <a:solidFill>
              <a:srgbClr val="FF992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02</a:t>
              </a:r>
              <a:endParaRPr sz="2600">
                <a:solidFill>
                  <a:srgbClr val="FFFFFF"/>
                </a:solidFill>
                <a:latin typeface="Roboto Light"/>
                <a:ea typeface="Roboto Light"/>
                <a:cs typeface="Roboto Light"/>
                <a:sym typeface="Roboto Light"/>
              </a:endParaRPr>
            </a:p>
          </p:txBody>
        </p:sp>
        <p:sp>
          <p:nvSpPr>
            <p:cNvPr id="427" name="Google Shape;427;p42"/>
            <p:cNvSpPr/>
            <p:nvPr/>
          </p:nvSpPr>
          <p:spPr>
            <a:xfrm rot="5400000">
              <a:off x="973100" y="1624950"/>
              <a:ext cx="333375" cy="188625"/>
            </a:xfrm>
            <a:prstGeom prst="flowChartExtract">
              <a:avLst/>
            </a:prstGeom>
            <a:solidFill>
              <a:srgbClr val="FF9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42"/>
          <p:cNvSpPr txBox="1">
            <a:spLocks noGrp="1"/>
          </p:cNvSpPr>
          <p:nvPr>
            <p:ph type="subTitle" idx="3"/>
          </p:nvPr>
        </p:nvSpPr>
        <p:spPr>
          <a:xfrm>
            <a:off x="125" y="169795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29" name="Google Shape;429;p42"/>
          <p:cNvSpPr/>
          <p:nvPr/>
        </p:nvSpPr>
        <p:spPr>
          <a:xfrm>
            <a:off x="1254475" y="220740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42"/>
          <p:cNvGrpSpPr/>
          <p:nvPr/>
        </p:nvGrpSpPr>
        <p:grpSpPr>
          <a:xfrm>
            <a:off x="457197" y="2195578"/>
            <a:ext cx="713194" cy="446423"/>
            <a:chOff x="457200" y="1466425"/>
            <a:chExt cx="776900" cy="486300"/>
          </a:xfrm>
        </p:grpSpPr>
        <p:sp>
          <p:nvSpPr>
            <p:cNvPr id="431" name="Google Shape;431;p42"/>
            <p:cNvSpPr/>
            <p:nvPr/>
          </p:nvSpPr>
          <p:spPr>
            <a:xfrm>
              <a:off x="457200" y="1466425"/>
              <a:ext cx="695400" cy="486300"/>
            </a:xfrm>
            <a:prstGeom prst="roundRect">
              <a:avLst>
                <a:gd name="adj" fmla="val 16667"/>
              </a:avLst>
            </a:prstGeom>
            <a:solidFill>
              <a:srgbClr val="FF992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03</a:t>
              </a:r>
              <a:endParaRPr sz="2600">
                <a:solidFill>
                  <a:srgbClr val="FFFFFF"/>
                </a:solidFill>
                <a:latin typeface="Roboto Light"/>
                <a:ea typeface="Roboto Light"/>
                <a:cs typeface="Roboto Light"/>
                <a:sym typeface="Roboto Light"/>
              </a:endParaRPr>
            </a:p>
          </p:txBody>
        </p:sp>
        <p:sp>
          <p:nvSpPr>
            <p:cNvPr id="432" name="Google Shape;432;p42"/>
            <p:cNvSpPr/>
            <p:nvPr/>
          </p:nvSpPr>
          <p:spPr>
            <a:xfrm rot="5400000">
              <a:off x="973100" y="1624950"/>
              <a:ext cx="333375" cy="188625"/>
            </a:xfrm>
            <a:prstGeom prst="flowChartExtract">
              <a:avLst/>
            </a:prstGeom>
            <a:solidFill>
              <a:srgbClr val="FF9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42"/>
          <p:cNvSpPr txBox="1">
            <a:spLocks noGrp="1"/>
          </p:cNvSpPr>
          <p:nvPr>
            <p:ph type="subTitle" idx="4"/>
          </p:nvPr>
        </p:nvSpPr>
        <p:spPr>
          <a:xfrm>
            <a:off x="0" y="222110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4" name="Google Shape;434;p42"/>
          <p:cNvSpPr/>
          <p:nvPr/>
        </p:nvSpPr>
        <p:spPr>
          <a:xfrm>
            <a:off x="1254475" y="27300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2"/>
          <p:cNvGrpSpPr/>
          <p:nvPr/>
        </p:nvGrpSpPr>
        <p:grpSpPr>
          <a:xfrm>
            <a:off x="457197" y="2718203"/>
            <a:ext cx="713194" cy="446423"/>
            <a:chOff x="457200" y="1466425"/>
            <a:chExt cx="776900" cy="486300"/>
          </a:xfrm>
        </p:grpSpPr>
        <p:sp>
          <p:nvSpPr>
            <p:cNvPr id="436" name="Google Shape;436;p42"/>
            <p:cNvSpPr/>
            <p:nvPr/>
          </p:nvSpPr>
          <p:spPr>
            <a:xfrm>
              <a:off x="457200" y="1466425"/>
              <a:ext cx="695400" cy="486300"/>
            </a:xfrm>
            <a:prstGeom prst="roundRect">
              <a:avLst>
                <a:gd name="adj" fmla="val 16667"/>
              </a:avLst>
            </a:prstGeom>
            <a:solidFill>
              <a:srgbClr val="FF992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04</a:t>
              </a:r>
              <a:endParaRPr sz="2600">
                <a:solidFill>
                  <a:srgbClr val="FFFFFF"/>
                </a:solidFill>
                <a:latin typeface="Roboto Light"/>
                <a:ea typeface="Roboto Light"/>
                <a:cs typeface="Roboto Light"/>
                <a:sym typeface="Roboto Light"/>
              </a:endParaRPr>
            </a:p>
          </p:txBody>
        </p:sp>
        <p:sp>
          <p:nvSpPr>
            <p:cNvPr id="437" name="Google Shape;437;p42"/>
            <p:cNvSpPr/>
            <p:nvPr/>
          </p:nvSpPr>
          <p:spPr>
            <a:xfrm rot="5400000">
              <a:off x="973100" y="1624950"/>
              <a:ext cx="333375" cy="188625"/>
            </a:xfrm>
            <a:prstGeom prst="flowChartExtract">
              <a:avLst/>
            </a:prstGeom>
            <a:solidFill>
              <a:srgbClr val="FF9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42"/>
          <p:cNvSpPr txBox="1">
            <a:spLocks noGrp="1"/>
          </p:cNvSpPr>
          <p:nvPr>
            <p:ph type="subTitle" idx="5"/>
          </p:nvPr>
        </p:nvSpPr>
        <p:spPr>
          <a:xfrm>
            <a:off x="-125" y="27437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9" name="Google Shape;439;p42"/>
          <p:cNvSpPr/>
          <p:nvPr/>
        </p:nvSpPr>
        <p:spPr>
          <a:xfrm>
            <a:off x="1254500" y="325265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42"/>
          <p:cNvGrpSpPr/>
          <p:nvPr/>
        </p:nvGrpSpPr>
        <p:grpSpPr>
          <a:xfrm>
            <a:off x="457222" y="3240828"/>
            <a:ext cx="713194" cy="446423"/>
            <a:chOff x="457200" y="1466425"/>
            <a:chExt cx="776900" cy="486300"/>
          </a:xfrm>
        </p:grpSpPr>
        <p:sp>
          <p:nvSpPr>
            <p:cNvPr id="441" name="Google Shape;441;p42"/>
            <p:cNvSpPr/>
            <p:nvPr/>
          </p:nvSpPr>
          <p:spPr>
            <a:xfrm>
              <a:off x="457200" y="1466425"/>
              <a:ext cx="695400" cy="486300"/>
            </a:xfrm>
            <a:prstGeom prst="roundRect">
              <a:avLst>
                <a:gd name="adj" fmla="val 16667"/>
              </a:avLst>
            </a:prstGeom>
            <a:solidFill>
              <a:srgbClr val="FF992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05</a:t>
              </a:r>
              <a:endParaRPr sz="2600">
                <a:solidFill>
                  <a:srgbClr val="FFFFFF"/>
                </a:solidFill>
                <a:latin typeface="Roboto Light"/>
                <a:ea typeface="Roboto Light"/>
                <a:cs typeface="Roboto Light"/>
                <a:sym typeface="Roboto Light"/>
              </a:endParaRPr>
            </a:p>
          </p:txBody>
        </p:sp>
        <p:sp>
          <p:nvSpPr>
            <p:cNvPr id="442" name="Google Shape;442;p42"/>
            <p:cNvSpPr/>
            <p:nvPr/>
          </p:nvSpPr>
          <p:spPr>
            <a:xfrm rot="5400000">
              <a:off x="973100" y="1624950"/>
              <a:ext cx="333375" cy="188625"/>
            </a:xfrm>
            <a:prstGeom prst="flowChartExtract">
              <a:avLst/>
            </a:prstGeom>
            <a:solidFill>
              <a:srgbClr val="FF9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42"/>
          <p:cNvSpPr txBox="1">
            <a:spLocks noGrp="1"/>
          </p:cNvSpPr>
          <p:nvPr>
            <p:ph type="subTitle" idx="6"/>
          </p:nvPr>
        </p:nvSpPr>
        <p:spPr>
          <a:xfrm>
            <a:off x="25" y="326635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4" name="Google Shape;444;p42"/>
          <p:cNvSpPr/>
          <p:nvPr/>
        </p:nvSpPr>
        <p:spPr>
          <a:xfrm>
            <a:off x="1254500" y="377527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42"/>
          <p:cNvGrpSpPr/>
          <p:nvPr/>
        </p:nvGrpSpPr>
        <p:grpSpPr>
          <a:xfrm>
            <a:off x="457222" y="3763453"/>
            <a:ext cx="713194" cy="446423"/>
            <a:chOff x="457200" y="1466425"/>
            <a:chExt cx="776900" cy="486300"/>
          </a:xfrm>
        </p:grpSpPr>
        <p:sp>
          <p:nvSpPr>
            <p:cNvPr id="446" name="Google Shape;446;p42"/>
            <p:cNvSpPr/>
            <p:nvPr/>
          </p:nvSpPr>
          <p:spPr>
            <a:xfrm>
              <a:off x="457200" y="1466425"/>
              <a:ext cx="695400" cy="486300"/>
            </a:xfrm>
            <a:prstGeom prst="roundRect">
              <a:avLst>
                <a:gd name="adj" fmla="val 16667"/>
              </a:avLst>
            </a:prstGeom>
            <a:solidFill>
              <a:srgbClr val="FF992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06</a:t>
              </a:r>
              <a:endParaRPr sz="2600">
                <a:solidFill>
                  <a:srgbClr val="FFFFFF"/>
                </a:solidFill>
                <a:latin typeface="Roboto Light"/>
                <a:ea typeface="Roboto Light"/>
                <a:cs typeface="Roboto Light"/>
                <a:sym typeface="Roboto Light"/>
              </a:endParaRPr>
            </a:p>
          </p:txBody>
        </p:sp>
        <p:sp>
          <p:nvSpPr>
            <p:cNvPr id="447" name="Google Shape;447;p42"/>
            <p:cNvSpPr/>
            <p:nvPr/>
          </p:nvSpPr>
          <p:spPr>
            <a:xfrm rot="5400000">
              <a:off x="973100" y="1624950"/>
              <a:ext cx="333375" cy="188625"/>
            </a:xfrm>
            <a:prstGeom prst="flowChartExtract">
              <a:avLst/>
            </a:prstGeom>
            <a:solidFill>
              <a:srgbClr val="FF9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42"/>
          <p:cNvSpPr txBox="1">
            <a:spLocks noGrp="1"/>
          </p:cNvSpPr>
          <p:nvPr>
            <p:ph type="subTitle" idx="7"/>
          </p:nvPr>
        </p:nvSpPr>
        <p:spPr>
          <a:xfrm>
            <a:off x="-50" y="378897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9" name="Google Shape;449;p42"/>
          <p:cNvSpPr/>
          <p:nvPr/>
        </p:nvSpPr>
        <p:spPr>
          <a:xfrm>
            <a:off x="1254500" y="43234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42"/>
          <p:cNvGrpSpPr/>
          <p:nvPr/>
        </p:nvGrpSpPr>
        <p:grpSpPr>
          <a:xfrm>
            <a:off x="457222" y="4311603"/>
            <a:ext cx="713194" cy="446423"/>
            <a:chOff x="457200" y="1466425"/>
            <a:chExt cx="776900" cy="486300"/>
          </a:xfrm>
        </p:grpSpPr>
        <p:sp>
          <p:nvSpPr>
            <p:cNvPr id="451" name="Google Shape;451;p42"/>
            <p:cNvSpPr/>
            <p:nvPr/>
          </p:nvSpPr>
          <p:spPr>
            <a:xfrm>
              <a:off x="457200" y="1466425"/>
              <a:ext cx="695400" cy="486300"/>
            </a:xfrm>
            <a:prstGeom prst="roundRect">
              <a:avLst>
                <a:gd name="adj" fmla="val 16667"/>
              </a:avLst>
            </a:prstGeom>
            <a:solidFill>
              <a:srgbClr val="FF992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07</a:t>
              </a:r>
              <a:endParaRPr sz="2600">
                <a:solidFill>
                  <a:srgbClr val="FFFFFF"/>
                </a:solidFill>
                <a:latin typeface="Roboto Light"/>
                <a:ea typeface="Roboto Light"/>
                <a:cs typeface="Roboto Light"/>
                <a:sym typeface="Roboto Light"/>
              </a:endParaRPr>
            </a:p>
          </p:txBody>
        </p:sp>
        <p:sp>
          <p:nvSpPr>
            <p:cNvPr id="452" name="Google Shape;452;p42"/>
            <p:cNvSpPr/>
            <p:nvPr/>
          </p:nvSpPr>
          <p:spPr>
            <a:xfrm rot="5400000">
              <a:off x="973100" y="1624950"/>
              <a:ext cx="333375" cy="188625"/>
            </a:xfrm>
            <a:prstGeom prst="flowChartExtract">
              <a:avLst/>
            </a:prstGeom>
            <a:solidFill>
              <a:srgbClr val="FF99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42"/>
          <p:cNvSpPr txBox="1">
            <a:spLocks noGrp="1"/>
          </p:cNvSpPr>
          <p:nvPr>
            <p:ph type="subTitle" idx="8"/>
          </p:nvPr>
        </p:nvSpPr>
        <p:spPr>
          <a:xfrm>
            <a:off x="25" y="43371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54" name="Google Shape;454;p42"/>
          <p:cNvSpPr txBox="1">
            <a:spLocks noGrp="1"/>
          </p:cNvSpPr>
          <p:nvPr>
            <p:ph type="subTitle" idx="9"/>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35. Numbered 1–3">
  <p:cSld name="CUSTOM_2_7_1_5_2_1">
    <p:spTree>
      <p:nvGrpSpPr>
        <p:cNvPr id="1" name="Shape 455"/>
        <p:cNvGrpSpPr/>
        <p:nvPr/>
      </p:nvGrpSpPr>
      <p:grpSpPr>
        <a:xfrm>
          <a:off x="0" y="0"/>
          <a:ext cx="0" cy="0"/>
          <a:chOff x="0" y="0"/>
          <a:chExt cx="0" cy="0"/>
        </a:xfrm>
      </p:grpSpPr>
      <p:sp>
        <p:nvSpPr>
          <p:cNvPr id="456" name="Google Shape;456;p43"/>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57" name="Google Shape;457;p43"/>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58" name="Google Shape;458;p43"/>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459" name="Google Shape;459;p43"/>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460" name="Google Shape;460;p43"/>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61" name="Google Shape;461;p43"/>
          <p:cNvSpPr/>
          <p:nvPr/>
        </p:nvSpPr>
        <p:spPr>
          <a:xfrm flipH="1">
            <a:off x="724275" y="193777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txBox="1">
            <a:spLocks noGrp="1"/>
          </p:cNvSpPr>
          <p:nvPr>
            <p:ph type="subTitle" idx="2"/>
          </p:nvPr>
        </p:nvSpPr>
        <p:spPr>
          <a:xfrm>
            <a:off x="724275" y="1937825"/>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grpSp>
        <p:nvGrpSpPr>
          <p:cNvPr id="463" name="Google Shape;463;p43"/>
          <p:cNvGrpSpPr/>
          <p:nvPr/>
        </p:nvGrpSpPr>
        <p:grpSpPr>
          <a:xfrm>
            <a:off x="457181" y="1345103"/>
            <a:ext cx="533372" cy="533480"/>
            <a:chOff x="457200" y="1378813"/>
            <a:chExt cx="695400" cy="695450"/>
          </a:xfrm>
        </p:grpSpPr>
        <p:sp>
          <p:nvSpPr>
            <p:cNvPr id="464" name="Google Shape;464;p43"/>
            <p:cNvSpPr/>
            <p:nvPr/>
          </p:nvSpPr>
          <p:spPr>
            <a:xfrm>
              <a:off x="457200" y="1378813"/>
              <a:ext cx="695400" cy="6213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65" name="Google Shape;465;p43"/>
            <p:cNvSpPr/>
            <p:nvPr/>
          </p:nvSpPr>
          <p:spPr>
            <a:xfrm rot="10800000">
              <a:off x="634726" y="1885638"/>
              <a:ext cx="340325" cy="188625"/>
            </a:xfrm>
            <a:prstGeom prst="flowChartExtract">
              <a:avLst/>
            </a:prstGeom>
            <a:solidFill>
              <a:srgbClr val="0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43"/>
          <p:cNvGrpSpPr/>
          <p:nvPr/>
        </p:nvGrpSpPr>
        <p:grpSpPr>
          <a:xfrm>
            <a:off x="3228956" y="1345103"/>
            <a:ext cx="533372" cy="533480"/>
            <a:chOff x="457200" y="1378813"/>
            <a:chExt cx="695400" cy="695450"/>
          </a:xfrm>
        </p:grpSpPr>
        <p:sp>
          <p:nvSpPr>
            <p:cNvPr id="467" name="Google Shape;467;p43"/>
            <p:cNvSpPr/>
            <p:nvPr/>
          </p:nvSpPr>
          <p:spPr>
            <a:xfrm>
              <a:off x="457200" y="1378813"/>
              <a:ext cx="695400" cy="6213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Light"/>
                  <a:ea typeface="Roboto Light"/>
                  <a:cs typeface="Roboto Light"/>
                  <a:sym typeface="Roboto Light"/>
                </a:rPr>
                <a:t>02</a:t>
              </a:r>
              <a:endParaRPr sz="2100">
                <a:solidFill>
                  <a:srgbClr val="FFFFFF"/>
                </a:solidFill>
                <a:latin typeface="Roboto Light"/>
                <a:ea typeface="Roboto Light"/>
                <a:cs typeface="Roboto Light"/>
                <a:sym typeface="Roboto Light"/>
              </a:endParaRPr>
            </a:p>
          </p:txBody>
        </p:sp>
        <p:sp>
          <p:nvSpPr>
            <p:cNvPr id="468" name="Google Shape;468;p43"/>
            <p:cNvSpPr/>
            <p:nvPr/>
          </p:nvSpPr>
          <p:spPr>
            <a:xfrm rot="10800000">
              <a:off x="634726" y="1885638"/>
              <a:ext cx="340325" cy="188625"/>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69" name="Google Shape;469;p43"/>
          <p:cNvSpPr/>
          <p:nvPr/>
        </p:nvSpPr>
        <p:spPr>
          <a:xfrm flipH="1">
            <a:off x="3496050" y="193777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txBox="1">
            <a:spLocks noGrp="1"/>
          </p:cNvSpPr>
          <p:nvPr>
            <p:ph type="subTitle" idx="3"/>
          </p:nvPr>
        </p:nvSpPr>
        <p:spPr>
          <a:xfrm>
            <a:off x="3496050" y="193783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grpSp>
        <p:nvGrpSpPr>
          <p:cNvPr id="471" name="Google Shape;471;p43"/>
          <p:cNvGrpSpPr/>
          <p:nvPr/>
        </p:nvGrpSpPr>
        <p:grpSpPr>
          <a:xfrm>
            <a:off x="6134081" y="1345853"/>
            <a:ext cx="533372" cy="533480"/>
            <a:chOff x="457200" y="1378813"/>
            <a:chExt cx="695400" cy="695450"/>
          </a:xfrm>
        </p:grpSpPr>
        <p:sp>
          <p:nvSpPr>
            <p:cNvPr id="472" name="Google Shape;472;p43"/>
            <p:cNvSpPr/>
            <p:nvPr/>
          </p:nvSpPr>
          <p:spPr>
            <a:xfrm>
              <a:off x="457200" y="1378813"/>
              <a:ext cx="695400" cy="621300"/>
            </a:xfrm>
            <a:prstGeom prst="roundRect">
              <a:avLst>
                <a:gd name="adj" fmla="val 16667"/>
              </a:avLst>
            </a:prstGeom>
            <a:solidFill>
              <a:srgbClr val="0434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Light"/>
                  <a:ea typeface="Roboto Light"/>
                  <a:cs typeface="Roboto Light"/>
                  <a:sym typeface="Roboto Light"/>
                </a:rPr>
                <a:t>03</a:t>
              </a:r>
              <a:endParaRPr sz="2100">
                <a:solidFill>
                  <a:srgbClr val="FFFFFF"/>
                </a:solidFill>
                <a:latin typeface="Roboto Light"/>
                <a:ea typeface="Roboto Light"/>
                <a:cs typeface="Roboto Light"/>
                <a:sym typeface="Roboto Light"/>
              </a:endParaRPr>
            </a:p>
          </p:txBody>
        </p:sp>
        <p:sp>
          <p:nvSpPr>
            <p:cNvPr id="473" name="Google Shape;473;p43"/>
            <p:cNvSpPr/>
            <p:nvPr/>
          </p:nvSpPr>
          <p:spPr>
            <a:xfrm rot="10800000">
              <a:off x="634726" y="1885638"/>
              <a:ext cx="340325" cy="188625"/>
            </a:xfrm>
            <a:prstGeom prst="flowChartExtract">
              <a:avLst/>
            </a:prstGeom>
            <a:solidFill>
              <a:srgbClr val="043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74" name="Google Shape;474;p43"/>
          <p:cNvSpPr/>
          <p:nvPr/>
        </p:nvSpPr>
        <p:spPr>
          <a:xfrm flipH="1">
            <a:off x="6401175" y="193852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txBox="1">
            <a:spLocks noGrp="1"/>
          </p:cNvSpPr>
          <p:nvPr>
            <p:ph type="subTitle" idx="4"/>
          </p:nvPr>
        </p:nvSpPr>
        <p:spPr>
          <a:xfrm>
            <a:off x="6401175" y="193858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476" name="Google Shape;476;p43"/>
          <p:cNvSpPr txBox="1">
            <a:spLocks noGrp="1"/>
          </p:cNvSpPr>
          <p:nvPr>
            <p:ph type="subTitle" idx="5"/>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85. Labelled (3 columns)">
  <p:cSld name="CUSTOM_2_7_1_5_2_2">
    <p:spTree>
      <p:nvGrpSpPr>
        <p:cNvPr id="1" name="Shape 477"/>
        <p:cNvGrpSpPr/>
        <p:nvPr/>
      </p:nvGrpSpPr>
      <p:grpSpPr>
        <a:xfrm>
          <a:off x="0" y="0"/>
          <a:ext cx="0" cy="0"/>
          <a:chOff x="0" y="0"/>
          <a:chExt cx="0" cy="0"/>
        </a:xfrm>
      </p:grpSpPr>
      <p:sp>
        <p:nvSpPr>
          <p:cNvPr id="478" name="Google Shape;478;p4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79" name="Google Shape;479;p4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80" name="Google Shape;480;p44"/>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481" name="Google Shape;481;p44"/>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482" name="Google Shape;482;p4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83" name="Google Shape;483;p44"/>
          <p:cNvSpPr/>
          <p:nvPr/>
        </p:nvSpPr>
        <p:spPr>
          <a:xfrm flipH="1">
            <a:off x="724275" y="193777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p:cNvSpPr txBox="1">
            <a:spLocks noGrp="1"/>
          </p:cNvSpPr>
          <p:nvPr>
            <p:ph type="subTitle" idx="2"/>
          </p:nvPr>
        </p:nvSpPr>
        <p:spPr>
          <a:xfrm>
            <a:off x="724275" y="1937825"/>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485" name="Google Shape;485;p44"/>
          <p:cNvSpPr/>
          <p:nvPr/>
        </p:nvSpPr>
        <p:spPr>
          <a:xfrm>
            <a:off x="457155" y="1345100"/>
            <a:ext cx="2185500" cy="4767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00">
              <a:latin typeface="Roboto Light"/>
              <a:ea typeface="Roboto Light"/>
              <a:cs typeface="Roboto Light"/>
              <a:sym typeface="Roboto Light"/>
            </a:endParaRPr>
          </a:p>
        </p:txBody>
      </p:sp>
      <p:sp>
        <p:nvSpPr>
          <p:cNvPr id="486" name="Google Shape;486;p44"/>
          <p:cNvSpPr/>
          <p:nvPr/>
        </p:nvSpPr>
        <p:spPr>
          <a:xfrm rot="10800000">
            <a:off x="593344" y="1733888"/>
            <a:ext cx="261029" cy="144694"/>
          </a:xfrm>
          <a:prstGeom prst="flowChartExtract">
            <a:avLst/>
          </a:prstGeom>
          <a:solidFill>
            <a:srgbClr val="00D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p:cNvSpPr/>
          <p:nvPr/>
        </p:nvSpPr>
        <p:spPr>
          <a:xfrm flipH="1">
            <a:off x="3496050" y="193777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p:cNvSpPr txBox="1">
            <a:spLocks noGrp="1"/>
          </p:cNvSpPr>
          <p:nvPr>
            <p:ph type="subTitle" idx="3"/>
          </p:nvPr>
        </p:nvSpPr>
        <p:spPr>
          <a:xfrm>
            <a:off x="3496050" y="193783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489" name="Google Shape;489;p44"/>
          <p:cNvSpPr/>
          <p:nvPr/>
        </p:nvSpPr>
        <p:spPr>
          <a:xfrm>
            <a:off x="3228929" y="1345100"/>
            <a:ext cx="2298600" cy="4767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Light"/>
              <a:ea typeface="Roboto Light"/>
              <a:cs typeface="Roboto Light"/>
              <a:sym typeface="Roboto Light"/>
            </a:endParaRPr>
          </a:p>
        </p:txBody>
      </p:sp>
      <p:sp>
        <p:nvSpPr>
          <p:cNvPr id="490" name="Google Shape;490;p44"/>
          <p:cNvSpPr/>
          <p:nvPr/>
        </p:nvSpPr>
        <p:spPr>
          <a:xfrm rot="10800000">
            <a:off x="3365119" y="1733888"/>
            <a:ext cx="261029" cy="144694"/>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91" name="Google Shape;491;p44"/>
          <p:cNvGrpSpPr/>
          <p:nvPr/>
        </p:nvGrpSpPr>
        <p:grpSpPr>
          <a:xfrm>
            <a:off x="6134054" y="1345850"/>
            <a:ext cx="2298699" cy="533482"/>
            <a:chOff x="457164" y="1378809"/>
            <a:chExt cx="2997000" cy="695454"/>
          </a:xfrm>
        </p:grpSpPr>
        <p:sp>
          <p:nvSpPr>
            <p:cNvPr id="492" name="Google Shape;492;p44"/>
            <p:cNvSpPr/>
            <p:nvPr/>
          </p:nvSpPr>
          <p:spPr>
            <a:xfrm>
              <a:off x="457164" y="1378809"/>
              <a:ext cx="2997000" cy="621300"/>
            </a:xfrm>
            <a:prstGeom prst="roundRect">
              <a:avLst>
                <a:gd name="adj" fmla="val 16667"/>
              </a:avLst>
            </a:prstGeom>
            <a:solidFill>
              <a:srgbClr val="0434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Light"/>
                <a:ea typeface="Roboto Light"/>
                <a:cs typeface="Roboto Light"/>
                <a:sym typeface="Roboto Light"/>
              </a:endParaRPr>
            </a:p>
          </p:txBody>
        </p:sp>
        <p:sp>
          <p:nvSpPr>
            <p:cNvPr id="493" name="Google Shape;493;p44"/>
            <p:cNvSpPr/>
            <p:nvPr/>
          </p:nvSpPr>
          <p:spPr>
            <a:xfrm rot="10800000">
              <a:off x="634726" y="1885638"/>
              <a:ext cx="340325" cy="188625"/>
            </a:xfrm>
            <a:prstGeom prst="flowChartExtract">
              <a:avLst/>
            </a:prstGeom>
            <a:solidFill>
              <a:srgbClr val="043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94" name="Google Shape;494;p44"/>
          <p:cNvSpPr/>
          <p:nvPr/>
        </p:nvSpPr>
        <p:spPr>
          <a:xfrm flipH="1">
            <a:off x="6401175" y="193852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4"/>
          <p:cNvSpPr txBox="1">
            <a:spLocks noGrp="1"/>
          </p:cNvSpPr>
          <p:nvPr>
            <p:ph type="subTitle" idx="4"/>
          </p:nvPr>
        </p:nvSpPr>
        <p:spPr>
          <a:xfrm>
            <a:off x="6401175" y="193858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496" name="Google Shape;496;p44"/>
          <p:cNvSpPr txBox="1">
            <a:spLocks noGrp="1"/>
          </p:cNvSpPr>
          <p:nvPr>
            <p:ph type="subTitle" idx="5"/>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497" name="Google Shape;497;p44"/>
          <p:cNvSpPr txBox="1">
            <a:spLocks noGrp="1"/>
          </p:cNvSpPr>
          <p:nvPr>
            <p:ph type="subTitle" idx="6"/>
          </p:nvPr>
        </p:nvSpPr>
        <p:spPr>
          <a:xfrm>
            <a:off x="467725" y="1345000"/>
            <a:ext cx="2185500" cy="476700"/>
          </a:xfrm>
          <a:prstGeom prst="rect">
            <a:avLst/>
          </a:prstGeom>
          <a:noFill/>
          <a:ln>
            <a:noFill/>
          </a:ln>
        </p:spPr>
        <p:txBody>
          <a:bodyPr spcFirstLastPara="1" wrap="square" lIns="137150" tIns="91425" rIns="91425" bIns="91425" anchor="t" anchorCtr="0">
            <a:noAutofit/>
          </a:bodyPr>
          <a:lstStyle>
            <a:lvl1pPr lvl="0" rtl="0">
              <a:spcBef>
                <a:spcPts val="0"/>
              </a:spcBef>
              <a:spcAft>
                <a:spcPts val="0"/>
              </a:spcAft>
              <a:buSzPts val="1400"/>
              <a:buFont typeface="Roboto Medium"/>
              <a:buNone/>
              <a:defRPr>
                <a:latin typeface="Roboto Medium"/>
                <a:ea typeface="Roboto Medium"/>
                <a:cs typeface="Roboto Medium"/>
                <a:sym typeface="Roboto Medium"/>
              </a:defRPr>
            </a:lvl1pPr>
            <a:lvl2pPr lvl="1" rtl="0">
              <a:spcBef>
                <a:spcPts val="0"/>
              </a:spcBef>
              <a:spcAft>
                <a:spcPts val="0"/>
              </a:spcAft>
              <a:buSzPts val="1400"/>
              <a:buFont typeface="Roboto Medium"/>
              <a:buNone/>
              <a:defRPr>
                <a:latin typeface="Roboto Medium"/>
                <a:ea typeface="Roboto Medium"/>
                <a:cs typeface="Roboto Medium"/>
                <a:sym typeface="Roboto Medium"/>
              </a:defRPr>
            </a:lvl2pPr>
            <a:lvl3pPr lvl="2" rtl="0">
              <a:spcBef>
                <a:spcPts val="0"/>
              </a:spcBef>
              <a:spcAft>
                <a:spcPts val="0"/>
              </a:spcAft>
              <a:buSzPts val="1400"/>
              <a:buFont typeface="Roboto Medium"/>
              <a:buNone/>
              <a:defRPr>
                <a:latin typeface="Roboto Medium"/>
                <a:ea typeface="Roboto Medium"/>
                <a:cs typeface="Roboto Medium"/>
                <a:sym typeface="Roboto Medium"/>
              </a:defRPr>
            </a:lvl3pPr>
            <a:lvl4pPr lvl="3" rtl="0">
              <a:spcBef>
                <a:spcPts val="0"/>
              </a:spcBef>
              <a:spcAft>
                <a:spcPts val="0"/>
              </a:spcAft>
              <a:buSzPts val="1400"/>
              <a:buFont typeface="Roboto Medium"/>
              <a:buNone/>
              <a:defRPr>
                <a:latin typeface="Roboto Medium"/>
                <a:ea typeface="Roboto Medium"/>
                <a:cs typeface="Roboto Medium"/>
                <a:sym typeface="Roboto Medium"/>
              </a:defRPr>
            </a:lvl4pPr>
            <a:lvl5pPr lvl="4" rtl="0">
              <a:spcBef>
                <a:spcPts val="0"/>
              </a:spcBef>
              <a:spcAft>
                <a:spcPts val="0"/>
              </a:spcAft>
              <a:buSzPts val="1400"/>
              <a:buFont typeface="Roboto Medium"/>
              <a:buNone/>
              <a:defRPr>
                <a:latin typeface="Roboto Medium"/>
                <a:ea typeface="Roboto Medium"/>
                <a:cs typeface="Roboto Medium"/>
                <a:sym typeface="Roboto Medium"/>
              </a:defRPr>
            </a:lvl5pPr>
            <a:lvl6pPr lvl="5" rtl="0">
              <a:spcBef>
                <a:spcPts val="0"/>
              </a:spcBef>
              <a:spcAft>
                <a:spcPts val="0"/>
              </a:spcAft>
              <a:buSzPts val="1400"/>
              <a:buFont typeface="Roboto Medium"/>
              <a:buNone/>
              <a:defRPr>
                <a:latin typeface="Roboto Medium"/>
                <a:ea typeface="Roboto Medium"/>
                <a:cs typeface="Roboto Medium"/>
                <a:sym typeface="Roboto Medium"/>
              </a:defRPr>
            </a:lvl6pPr>
            <a:lvl7pPr lvl="6" rtl="0">
              <a:spcBef>
                <a:spcPts val="0"/>
              </a:spcBef>
              <a:spcAft>
                <a:spcPts val="0"/>
              </a:spcAft>
              <a:buSzPts val="1400"/>
              <a:buFont typeface="Roboto Medium"/>
              <a:buNone/>
              <a:defRPr>
                <a:latin typeface="Roboto Medium"/>
                <a:ea typeface="Roboto Medium"/>
                <a:cs typeface="Roboto Medium"/>
                <a:sym typeface="Roboto Medium"/>
              </a:defRPr>
            </a:lvl7pPr>
            <a:lvl8pPr lvl="7" rtl="0">
              <a:spcBef>
                <a:spcPts val="0"/>
              </a:spcBef>
              <a:spcAft>
                <a:spcPts val="0"/>
              </a:spcAft>
              <a:buSzPts val="1400"/>
              <a:buFont typeface="Roboto Medium"/>
              <a:buNone/>
              <a:defRPr>
                <a:latin typeface="Roboto Medium"/>
                <a:ea typeface="Roboto Medium"/>
                <a:cs typeface="Roboto Medium"/>
                <a:sym typeface="Roboto Medium"/>
              </a:defRPr>
            </a:lvl8pPr>
            <a:lvl9pPr lvl="8" rtl="0">
              <a:spcBef>
                <a:spcPts val="0"/>
              </a:spcBef>
              <a:spcAft>
                <a:spcPts val="0"/>
              </a:spcAft>
              <a:buSzPts val="1400"/>
              <a:buFont typeface="Roboto Medium"/>
              <a:buNone/>
              <a:defRPr>
                <a:latin typeface="Roboto Medium"/>
                <a:ea typeface="Roboto Medium"/>
                <a:cs typeface="Roboto Medium"/>
                <a:sym typeface="Roboto Medium"/>
              </a:defRPr>
            </a:lvl9pPr>
          </a:lstStyle>
          <a:p>
            <a:endParaRPr/>
          </a:p>
        </p:txBody>
      </p:sp>
      <p:sp>
        <p:nvSpPr>
          <p:cNvPr id="498" name="Google Shape;498;p44"/>
          <p:cNvSpPr txBox="1">
            <a:spLocks noGrp="1"/>
          </p:cNvSpPr>
          <p:nvPr>
            <p:ph type="subTitle" idx="7"/>
          </p:nvPr>
        </p:nvSpPr>
        <p:spPr>
          <a:xfrm>
            <a:off x="3215625" y="1345000"/>
            <a:ext cx="2185500" cy="476700"/>
          </a:xfrm>
          <a:prstGeom prst="rect">
            <a:avLst/>
          </a:prstGeom>
          <a:noFill/>
          <a:ln>
            <a:noFill/>
          </a:ln>
        </p:spPr>
        <p:txBody>
          <a:bodyPr spcFirstLastPara="1" wrap="square" lIns="137150" tIns="91425" rIns="91425" bIns="91425" anchor="t" anchorCtr="0">
            <a:noAutofit/>
          </a:bodyPr>
          <a:lstStyle>
            <a:lvl1pPr lvl="0"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9pPr>
          </a:lstStyle>
          <a:p>
            <a:endParaRPr/>
          </a:p>
        </p:txBody>
      </p:sp>
      <p:sp>
        <p:nvSpPr>
          <p:cNvPr id="499" name="Google Shape;499;p44"/>
          <p:cNvSpPr txBox="1">
            <a:spLocks noGrp="1"/>
          </p:cNvSpPr>
          <p:nvPr>
            <p:ph type="subTitle" idx="8"/>
          </p:nvPr>
        </p:nvSpPr>
        <p:spPr>
          <a:xfrm>
            <a:off x="6115500" y="1345000"/>
            <a:ext cx="2185500" cy="476700"/>
          </a:xfrm>
          <a:prstGeom prst="rect">
            <a:avLst/>
          </a:prstGeom>
          <a:noFill/>
          <a:ln>
            <a:noFill/>
          </a:ln>
        </p:spPr>
        <p:txBody>
          <a:bodyPr spcFirstLastPara="1" wrap="square" lIns="137150" tIns="91425" rIns="91425" bIns="91425" anchor="t" anchorCtr="0">
            <a:noAutofit/>
          </a:bodyPr>
          <a:lstStyle>
            <a:lvl1pPr lvl="0"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1400"/>
              <a:buFont typeface="Roboto Medium"/>
              <a:buNone/>
              <a:defRPr>
                <a:solidFill>
                  <a:schemeClr val="lt1"/>
                </a:solidFill>
                <a:latin typeface="Roboto Medium"/>
                <a:ea typeface="Roboto Medium"/>
                <a:cs typeface="Roboto Medium"/>
                <a:sym typeface="Roboto Medium"/>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6. Numbered 1–2">
  <p:cSld name="CUSTOM_2_7_1_5_2_1_1">
    <p:spTree>
      <p:nvGrpSpPr>
        <p:cNvPr id="1" name="Shape 500"/>
        <p:cNvGrpSpPr/>
        <p:nvPr/>
      </p:nvGrpSpPr>
      <p:grpSpPr>
        <a:xfrm>
          <a:off x="0" y="0"/>
          <a:ext cx="0" cy="0"/>
          <a:chOff x="0" y="0"/>
          <a:chExt cx="0" cy="0"/>
        </a:xfrm>
      </p:grpSpPr>
      <p:pic>
        <p:nvPicPr>
          <p:cNvPr id="501" name="Google Shape;501;p45"/>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4305138" y="1183050"/>
            <a:ext cx="827470" cy="3662574"/>
          </a:xfrm>
          <a:prstGeom prst="rect">
            <a:avLst/>
          </a:prstGeom>
          <a:noFill/>
          <a:ln>
            <a:noFill/>
          </a:ln>
        </p:spPr>
      </p:pic>
      <p:sp>
        <p:nvSpPr>
          <p:cNvPr id="502" name="Google Shape;502;p4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03" name="Google Shape;503;p4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04" name="Google Shape;504;p4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505" name="Google Shape;505;p4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506" name="Google Shape;506;p4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07" name="Google Shape;507;p45"/>
          <p:cNvSpPr/>
          <p:nvPr/>
        </p:nvSpPr>
        <p:spPr>
          <a:xfrm>
            <a:off x="457160" y="1421300"/>
            <a:ext cx="3848100" cy="476700"/>
          </a:xfrm>
          <a:prstGeom prst="roundRect">
            <a:avLst>
              <a:gd name="adj" fmla="val 16667"/>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Light"/>
              <a:ea typeface="Roboto Light"/>
              <a:cs typeface="Roboto Light"/>
              <a:sym typeface="Roboto Light"/>
            </a:endParaRPr>
          </a:p>
        </p:txBody>
      </p:sp>
      <p:sp>
        <p:nvSpPr>
          <p:cNvPr id="508" name="Google Shape;508;p45"/>
          <p:cNvSpPr/>
          <p:nvPr/>
        </p:nvSpPr>
        <p:spPr>
          <a:xfrm rot="10800000">
            <a:off x="593369" y="1810088"/>
            <a:ext cx="261029" cy="144694"/>
          </a:xfrm>
          <a:prstGeom prst="flowChartExtract">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09" name="Google Shape;509;p45"/>
          <p:cNvSpPr txBox="1">
            <a:spLocks noGrp="1"/>
          </p:cNvSpPr>
          <p:nvPr>
            <p:ph type="subTitle" idx="2"/>
          </p:nvPr>
        </p:nvSpPr>
        <p:spPr>
          <a:xfrm>
            <a:off x="-12300" y="2135850"/>
            <a:ext cx="4298400" cy="2544600"/>
          </a:xfrm>
          <a:prstGeom prst="rect">
            <a:avLst/>
          </a:prstGeom>
          <a:noFill/>
          <a:ln>
            <a:noFill/>
          </a:ln>
        </p:spPr>
        <p:txBody>
          <a:bodyPr spcFirstLastPara="1" wrap="square" lIns="457200" tIns="0" rIns="457200" bIns="0" anchor="t"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0" name="Google Shape;510;p45"/>
          <p:cNvSpPr txBox="1">
            <a:spLocks noGrp="1"/>
          </p:cNvSpPr>
          <p:nvPr>
            <p:ph type="subTitle" idx="3"/>
          </p:nvPr>
        </p:nvSpPr>
        <p:spPr>
          <a:xfrm>
            <a:off x="4466800" y="2138100"/>
            <a:ext cx="4298400" cy="2544600"/>
          </a:xfrm>
          <a:prstGeom prst="rect">
            <a:avLst/>
          </a:prstGeom>
          <a:noFill/>
          <a:ln>
            <a:noFill/>
          </a:ln>
        </p:spPr>
        <p:txBody>
          <a:bodyPr spcFirstLastPara="1" wrap="square" lIns="457200" tIns="0" rIns="457200" bIns="0" anchor="t"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1" name="Google Shape;511;p45"/>
          <p:cNvSpPr txBox="1">
            <a:spLocks noGrp="1"/>
          </p:cNvSpPr>
          <p:nvPr>
            <p:ph type="subTitle" idx="4"/>
          </p:nvPr>
        </p:nvSpPr>
        <p:spPr>
          <a:xfrm>
            <a:off x="457150" y="1433138"/>
            <a:ext cx="3848100" cy="476700"/>
          </a:xfrm>
          <a:prstGeom prst="rect">
            <a:avLst/>
          </a:prstGeom>
          <a:noFill/>
          <a:ln>
            <a:noFill/>
          </a:ln>
        </p:spPr>
        <p:txBody>
          <a:bodyPr spcFirstLastPara="1" wrap="square" lIns="182875" tIns="91425" rIns="0" bIns="0" anchor="t" anchorCtr="0">
            <a:noAutofit/>
          </a:bodyPr>
          <a:lstStyle>
            <a:lvl1pPr lvl="0" rtl="0">
              <a:spcBef>
                <a:spcPts val="0"/>
              </a:spcBef>
              <a:spcAft>
                <a:spcPts val="0"/>
              </a:spcAft>
              <a:buNone/>
              <a:defRPr sz="1800">
                <a:solidFill>
                  <a:srgbClr val="FFFFFF"/>
                </a:solidFill>
                <a:latin typeface="Roboto Light"/>
                <a:ea typeface="Roboto Light"/>
                <a:cs typeface="Roboto Light"/>
                <a:sym typeface="Roboto Light"/>
              </a:defRPr>
            </a:lvl1pPr>
            <a:lvl2pPr lvl="1" algn="ctr" rtl="0">
              <a:spcBef>
                <a:spcPts val="0"/>
              </a:spcBef>
              <a:spcAft>
                <a:spcPts val="0"/>
              </a:spcAft>
              <a:buNone/>
              <a:defRPr>
                <a:solidFill>
                  <a:srgbClr val="FFFFFF"/>
                </a:solidFill>
              </a:defRPr>
            </a:lvl2pPr>
            <a:lvl3pPr lvl="2" algn="ctr" rtl="0">
              <a:spcBef>
                <a:spcPts val="0"/>
              </a:spcBef>
              <a:spcAft>
                <a:spcPts val="0"/>
              </a:spcAft>
              <a:buNone/>
              <a:defRPr>
                <a:solidFill>
                  <a:srgbClr val="FFFFFF"/>
                </a:solidFill>
              </a:defRPr>
            </a:lvl3pPr>
            <a:lvl4pPr lvl="3" algn="ctr" rtl="0">
              <a:spcBef>
                <a:spcPts val="0"/>
              </a:spcBef>
              <a:spcAft>
                <a:spcPts val="0"/>
              </a:spcAft>
              <a:buNone/>
              <a:defRPr>
                <a:solidFill>
                  <a:srgbClr val="FFFFFF"/>
                </a:solidFill>
              </a:defRPr>
            </a:lvl4pPr>
            <a:lvl5pPr lvl="4" algn="ctr" rtl="0">
              <a:spcBef>
                <a:spcPts val="0"/>
              </a:spcBef>
              <a:spcAft>
                <a:spcPts val="0"/>
              </a:spcAft>
              <a:buNone/>
              <a:defRPr>
                <a:solidFill>
                  <a:srgbClr val="FFFFFF"/>
                </a:solidFill>
              </a:defRPr>
            </a:lvl5pPr>
            <a:lvl6pPr lvl="5" algn="ctr" rtl="0">
              <a:spcBef>
                <a:spcPts val="0"/>
              </a:spcBef>
              <a:spcAft>
                <a:spcPts val="0"/>
              </a:spcAft>
              <a:buNone/>
              <a:defRPr>
                <a:solidFill>
                  <a:srgbClr val="FFFFFF"/>
                </a:solidFill>
              </a:defRPr>
            </a:lvl6pPr>
            <a:lvl7pPr lvl="6" algn="ctr" rtl="0">
              <a:spcBef>
                <a:spcPts val="0"/>
              </a:spcBef>
              <a:spcAft>
                <a:spcPts val="0"/>
              </a:spcAft>
              <a:buNone/>
              <a:defRPr>
                <a:solidFill>
                  <a:srgbClr val="FFFFFF"/>
                </a:solidFill>
              </a:defRPr>
            </a:lvl7pPr>
            <a:lvl8pPr lvl="7" algn="ctr" rtl="0">
              <a:spcBef>
                <a:spcPts val="0"/>
              </a:spcBef>
              <a:spcAft>
                <a:spcPts val="0"/>
              </a:spcAft>
              <a:buNone/>
              <a:defRPr>
                <a:solidFill>
                  <a:srgbClr val="FFFFFF"/>
                </a:solidFill>
              </a:defRPr>
            </a:lvl8pPr>
            <a:lvl9pPr lvl="8" algn="ctr" rtl="0">
              <a:spcBef>
                <a:spcPts val="0"/>
              </a:spcBef>
              <a:spcAft>
                <a:spcPts val="0"/>
              </a:spcAft>
              <a:buNone/>
              <a:defRPr>
                <a:solidFill>
                  <a:srgbClr val="FFFFFF"/>
                </a:solidFill>
              </a:defRPr>
            </a:lvl9pPr>
          </a:lstStyle>
          <a:p>
            <a:endParaRPr/>
          </a:p>
        </p:txBody>
      </p:sp>
      <p:sp>
        <p:nvSpPr>
          <p:cNvPr id="512" name="Google Shape;512;p45"/>
          <p:cNvSpPr/>
          <p:nvPr/>
        </p:nvSpPr>
        <p:spPr>
          <a:xfrm>
            <a:off x="4876760" y="1404763"/>
            <a:ext cx="3848100" cy="476700"/>
          </a:xfrm>
          <a:prstGeom prst="roundRect">
            <a:avLst>
              <a:gd name="adj" fmla="val 16667"/>
            </a:avLst>
          </a:prstGeom>
          <a:solidFill>
            <a:srgbClr val="0434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Light"/>
              <a:ea typeface="Roboto Light"/>
              <a:cs typeface="Roboto Light"/>
              <a:sym typeface="Roboto Light"/>
            </a:endParaRPr>
          </a:p>
        </p:txBody>
      </p:sp>
      <p:sp>
        <p:nvSpPr>
          <p:cNvPr id="513" name="Google Shape;513;p45"/>
          <p:cNvSpPr/>
          <p:nvPr/>
        </p:nvSpPr>
        <p:spPr>
          <a:xfrm rot="10800000">
            <a:off x="5012969" y="1793551"/>
            <a:ext cx="261029" cy="144694"/>
          </a:xfrm>
          <a:prstGeom prst="flowChartExtract">
            <a:avLst/>
          </a:prstGeom>
          <a:solidFill>
            <a:srgbClr val="043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5"/>
          <p:cNvSpPr txBox="1">
            <a:spLocks noGrp="1"/>
          </p:cNvSpPr>
          <p:nvPr>
            <p:ph type="subTitle" idx="5"/>
          </p:nvPr>
        </p:nvSpPr>
        <p:spPr>
          <a:xfrm>
            <a:off x="4876750" y="1416600"/>
            <a:ext cx="3848100" cy="476700"/>
          </a:xfrm>
          <a:prstGeom prst="rect">
            <a:avLst/>
          </a:prstGeom>
          <a:noFill/>
          <a:ln>
            <a:noFill/>
          </a:ln>
        </p:spPr>
        <p:txBody>
          <a:bodyPr spcFirstLastPara="1" wrap="square" lIns="182875" tIns="91425" rIns="0" bIns="0" anchor="t" anchorCtr="0">
            <a:noAutofit/>
          </a:bodyPr>
          <a:lstStyle>
            <a:lvl1pPr lvl="0" rtl="0">
              <a:spcBef>
                <a:spcPts val="0"/>
              </a:spcBef>
              <a:spcAft>
                <a:spcPts val="0"/>
              </a:spcAft>
              <a:buNone/>
              <a:defRPr sz="1800">
                <a:solidFill>
                  <a:srgbClr val="FFFFFF"/>
                </a:solidFill>
                <a:latin typeface="Roboto Light"/>
                <a:ea typeface="Roboto Light"/>
                <a:cs typeface="Roboto Light"/>
                <a:sym typeface="Roboto Light"/>
              </a:defRPr>
            </a:lvl1pPr>
            <a:lvl2pPr lvl="1" algn="ctr" rtl="0">
              <a:spcBef>
                <a:spcPts val="0"/>
              </a:spcBef>
              <a:spcAft>
                <a:spcPts val="0"/>
              </a:spcAft>
              <a:buNone/>
              <a:defRPr>
                <a:solidFill>
                  <a:srgbClr val="FFFFFF"/>
                </a:solidFill>
              </a:defRPr>
            </a:lvl2pPr>
            <a:lvl3pPr lvl="2" algn="ctr" rtl="0">
              <a:spcBef>
                <a:spcPts val="0"/>
              </a:spcBef>
              <a:spcAft>
                <a:spcPts val="0"/>
              </a:spcAft>
              <a:buNone/>
              <a:defRPr>
                <a:solidFill>
                  <a:srgbClr val="FFFFFF"/>
                </a:solidFill>
              </a:defRPr>
            </a:lvl3pPr>
            <a:lvl4pPr lvl="3" algn="ctr" rtl="0">
              <a:spcBef>
                <a:spcPts val="0"/>
              </a:spcBef>
              <a:spcAft>
                <a:spcPts val="0"/>
              </a:spcAft>
              <a:buNone/>
              <a:defRPr>
                <a:solidFill>
                  <a:srgbClr val="FFFFFF"/>
                </a:solidFill>
              </a:defRPr>
            </a:lvl4pPr>
            <a:lvl5pPr lvl="4" algn="ctr" rtl="0">
              <a:spcBef>
                <a:spcPts val="0"/>
              </a:spcBef>
              <a:spcAft>
                <a:spcPts val="0"/>
              </a:spcAft>
              <a:buNone/>
              <a:defRPr>
                <a:solidFill>
                  <a:srgbClr val="FFFFFF"/>
                </a:solidFill>
              </a:defRPr>
            </a:lvl5pPr>
            <a:lvl6pPr lvl="5" algn="ctr" rtl="0">
              <a:spcBef>
                <a:spcPts val="0"/>
              </a:spcBef>
              <a:spcAft>
                <a:spcPts val="0"/>
              </a:spcAft>
              <a:buNone/>
              <a:defRPr>
                <a:solidFill>
                  <a:srgbClr val="FFFFFF"/>
                </a:solidFill>
              </a:defRPr>
            </a:lvl6pPr>
            <a:lvl7pPr lvl="6" algn="ctr" rtl="0">
              <a:spcBef>
                <a:spcPts val="0"/>
              </a:spcBef>
              <a:spcAft>
                <a:spcPts val="0"/>
              </a:spcAft>
              <a:buNone/>
              <a:defRPr>
                <a:solidFill>
                  <a:srgbClr val="FFFFFF"/>
                </a:solidFill>
              </a:defRPr>
            </a:lvl7pPr>
            <a:lvl8pPr lvl="7" algn="ctr" rtl="0">
              <a:spcBef>
                <a:spcPts val="0"/>
              </a:spcBef>
              <a:spcAft>
                <a:spcPts val="0"/>
              </a:spcAft>
              <a:buNone/>
              <a:defRPr>
                <a:solidFill>
                  <a:srgbClr val="FFFFFF"/>
                </a:solidFill>
              </a:defRPr>
            </a:lvl8pPr>
            <a:lvl9pPr lvl="8" algn="ctr" rtl="0">
              <a:spcBef>
                <a:spcPts val="0"/>
              </a:spcBef>
              <a:spcAft>
                <a:spcPts val="0"/>
              </a:spcAft>
              <a:buNone/>
              <a:defRPr>
                <a:solidFill>
                  <a:srgbClr val="FFFFFF"/>
                </a:solidFill>
              </a:defRPr>
            </a:lvl9pPr>
          </a:lstStyle>
          <a:p>
            <a:endParaRPr/>
          </a:p>
        </p:txBody>
      </p:sp>
      <p:sp>
        <p:nvSpPr>
          <p:cNvPr id="515" name="Google Shape;515;p45"/>
          <p:cNvSpPr txBox="1">
            <a:spLocks noGrp="1"/>
          </p:cNvSpPr>
          <p:nvPr>
            <p:ph type="subTitle" idx="6"/>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7. Bullets 1–4 (Blue)">
  <p:cSld name="CUSTOM_2_7_1_6_1_2">
    <p:spTree>
      <p:nvGrpSpPr>
        <p:cNvPr id="1" name="Shape 516"/>
        <p:cNvGrpSpPr/>
        <p:nvPr/>
      </p:nvGrpSpPr>
      <p:grpSpPr>
        <a:xfrm>
          <a:off x="0" y="0"/>
          <a:ext cx="0" cy="0"/>
          <a:chOff x="0" y="0"/>
          <a:chExt cx="0" cy="0"/>
        </a:xfrm>
      </p:grpSpPr>
      <p:sp>
        <p:nvSpPr>
          <p:cNvPr id="517" name="Google Shape;517;p46"/>
          <p:cNvSpPr/>
          <p:nvPr/>
        </p:nvSpPr>
        <p:spPr>
          <a:xfrm>
            <a:off x="453220" y="14240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518" name="Google Shape;518;p46"/>
          <p:cNvSpPr/>
          <p:nvPr/>
        </p:nvSpPr>
        <p:spPr>
          <a:xfrm rot="10800000" flipH="1">
            <a:off x="453220" y="17025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sp>
        <p:nvSpPr>
          <p:cNvPr id="519" name="Google Shape;519;p46"/>
          <p:cNvSpPr/>
          <p:nvPr/>
        </p:nvSpPr>
        <p:spPr>
          <a:xfrm>
            <a:off x="453233" y="22763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520" name="Google Shape;520;p46"/>
          <p:cNvSpPr/>
          <p:nvPr/>
        </p:nvSpPr>
        <p:spPr>
          <a:xfrm rot="10800000" flipH="1">
            <a:off x="453233" y="25548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sp>
        <p:nvSpPr>
          <p:cNvPr id="521" name="Google Shape;521;p46"/>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3" name="Google Shape;523;p46"/>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24" name="Google Shape;524;p4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525" name="Google Shape;525;p4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526" name="Google Shape;526;p4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27" name="Google Shape;527;p46"/>
          <p:cNvSpPr txBox="1">
            <a:spLocks noGrp="1"/>
          </p:cNvSpPr>
          <p:nvPr>
            <p:ph type="subTitle" idx="2"/>
          </p:nvPr>
        </p:nvSpPr>
        <p:spPr>
          <a:xfrm>
            <a:off x="0" y="1400375"/>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8" name="Google Shape;528;p46"/>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6"/>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6"/>
          <p:cNvSpPr/>
          <p:nvPr/>
        </p:nvSpPr>
        <p:spPr>
          <a:xfrm>
            <a:off x="453233" y="3128588"/>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532" name="Google Shape;532;p46"/>
          <p:cNvSpPr/>
          <p:nvPr/>
        </p:nvSpPr>
        <p:spPr>
          <a:xfrm rot="10800000" flipH="1">
            <a:off x="453233" y="3407179"/>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sp>
        <p:nvSpPr>
          <p:cNvPr id="533" name="Google Shape;533;p46"/>
          <p:cNvSpPr/>
          <p:nvPr/>
        </p:nvSpPr>
        <p:spPr>
          <a:xfrm>
            <a:off x="453233" y="39522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534" name="Google Shape;534;p46"/>
          <p:cNvSpPr/>
          <p:nvPr/>
        </p:nvSpPr>
        <p:spPr>
          <a:xfrm rot="10800000" flipH="1">
            <a:off x="453233" y="42307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sp>
        <p:nvSpPr>
          <p:cNvPr id="535" name="Google Shape;535;p46"/>
          <p:cNvSpPr txBox="1">
            <a:spLocks noGrp="1"/>
          </p:cNvSpPr>
          <p:nvPr>
            <p:ph type="subTitle" idx="3"/>
          </p:nvPr>
        </p:nvSpPr>
        <p:spPr>
          <a:xfrm>
            <a:off x="0" y="2233538"/>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6" name="Google Shape;536;p46"/>
          <p:cNvSpPr txBox="1">
            <a:spLocks noGrp="1"/>
          </p:cNvSpPr>
          <p:nvPr>
            <p:ph type="subTitle" idx="4"/>
          </p:nvPr>
        </p:nvSpPr>
        <p:spPr>
          <a:xfrm>
            <a:off x="0" y="307625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7" name="Google Shape;537;p46"/>
          <p:cNvSpPr txBox="1">
            <a:spLocks noGrp="1"/>
          </p:cNvSpPr>
          <p:nvPr>
            <p:ph type="subTitle" idx="5"/>
          </p:nvPr>
        </p:nvSpPr>
        <p:spPr>
          <a:xfrm>
            <a:off x="0" y="3916563"/>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8" name="Google Shape;538;p46"/>
          <p:cNvSpPr txBox="1">
            <a:spLocks noGrp="1"/>
          </p:cNvSpPr>
          <p:nvPr>
            <p:ph type="subTitle" idx="6"/>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75. Bullets 1–3 (Blue) ">
  <p:cSld name="CUSTOM_2_7_1_6_1_2_3">
    <p:spTree>
      <p:nvGrpSpPr>
        <p:cNvPr id="1" name="Shape 539"/>
        <p:cNvGrpSpPr/>
        <p:nvPr/>
      </p:nvGrpSpPr>
      <p:grpSpPr>
        <a:xfrm>
          <a:off x="0" y="0"/>
          <a:ext cx="0" cy="0"/>
          <a:chOff x="0" y="0"/>
          <a:chExt cx="0" cy="0"/>
        </a:xfrm>
      </p:grpSpPr>
      <p:sp>
        <p:nvSpPr>
          <p:cNvPr id="540" name="Google Shape;540;p47"/>
          <p:cNvSpPr/>
          <p:nvPr/>
        </p:nvSpPr>
        <p:spPr>
          <a:xfrm>
            <a:off x="453220" y="14240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541" name="Google Shape;541;p47"/>
          <p:cNvSpPr/>
          <p:nvPr/>
        </p:nvSpPr>
        <p:spPr>
          <a:xfrm rot="10800000" flipH="1">
            <a:off x="453220" y="17025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sp>
        <p:nvSpPr>
          <p:cNvPr id="542" name="Google Shape;542;p47"/>
          <p:cNvSpPr/>
          <p:nvPr/>
        </p:nvSpPr>
        <p:spPr>
          <a:xfrm>
            <a:off x="453233" y="22763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543" name="Google Shape;543;p47"/>
          <p:cNvSpPr/>
          <p:nvPr/>
        </p:nvSpPr>
        <p:spPr>
          <a:xfrm rot="10800000" flipH="1">
            <a:off x="453233" y="25548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sp>
        <p:nvSpPr>
          <p:cNvPr id="544" name="Google Shape;544;p47"/>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7"/>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46" name="Google Shape;546;p47"/>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47" name="Google Shape;547;p4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548" name="Google Shape;548;p47"/>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549" name="Google Shape;549;p4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50" name="Google Shape;550;p47"/>
          <p:cNvSpPr txBox="1">
            <a:spLocks noGrp="1"/>
          </p:cNvSpPr>
          <p:nvPr>
            <p:ph type="subTitle" idx="2"/>
          </p:nvPr>
        </p:nvSpPr>
        <p:spPr>
          <a:xfrm>
            <a:off x="0" y="1400375"/>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1" name="Google Shape;551;p47"/>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a:off x="453233" y="3128588"/>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554" name="Google Shape;554;p47"/>
          <p:cNvSpPr/>
          <p:nvPr/>
        </p:nvSpPr>
        <p:spPr>
          <a:xfrm rot="10800000" flipH="1">
            <a:off x="453233" y="3407179"/>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sp>
        <p:nvSpPr>
          <p:cNvPr id="555" name="Google Shape;555;p47"/>
          <p:cNvSpPr txBox="1">
            <a:spLocks noGrp="1"/>
          </p:cNvSpPr>
          <p:nvPr>
            <p:ph type="subTitle" idx="3"/>
          </p:nvPr>
        </p:nvSpPr>
        <p:spPr>
          <a:xfrm>
            <a:off x="0" y="2233538"/>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6" name="Google Shape;556;p47"/>
          <p:cNvSpPr txBox="1">
            <a:spLocks noGrp="1"/>
          </p:cNvSpPr>
          <p:nvPr>
            <p:ph type="subTitle" idx="4"/>
          </p:nvPr>
        </p:nvSpPr>
        <p:spPr>
          <a:xfrm>
            <a:off x="0" y="307625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7" name="Google Shape;557;p47"/>
          <p:cNvSpPr txBox="1">
            <a:spLocks noGrp="1"/>
          </p:cNvSpPr>
          <p:nvPr>
            <p:ph type="subTitle" idx="5"/>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8. Bullets 1–4 (Red)">
  <p:cSld name="CUSTOM_2_7_1_6_1_2_2">
    <p:spTree>
      <p:nvGrpSpPr>
        <p:cNvPr id="1" name="Shape 558"/>
        <p:cNvGrpSpPr/>
        <p:nvPr/>
      </p:nvGrpSpPr>
      <p:grpSpPr>
        <a:xfrm>
          <a:off x="0" y="0"/>
          <a:ext cx="0" cy="0"/>
          <a:chOff x="0" y="0"/>
          <a:chExt cx="0" cy="0"/>
        </a:xfrm>
      </p:grpSpPr>
      <p:sp>
        <p:nvSpPr>
          <p:cNvPr id="559" name="Google Shape;559;p48"/>
          <p:cNvSpPr/>
          <p:nvPr/>
        </p:nvSpPr>
        <p:spPr>
          <a:xfrm>
            <a:off x="453220" y="14240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A61A5"/>
          </a:solidFill>
          <a:ln>
            <a:noFill/>
          </a:ln>
        </p:spPr>
      </p:sp>
      <p:sp>
        <p:nvSpPr>
          <p:cNvPr id="560" name="Google Shape;560;p48"/>
          <p:cNvSpPr/>
          <p:nvPr/>
        </p:nvSpPr>
        <p:spPr>
          <a:xfrm rot="10800000" flipH="1">
            <a:off x="453220" y="17025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E51470"/>
          </a:solidFill>
          <a:ln>
            <a:noFill/>
          </a:ln>
        </p:spPr>
      </p:sp>
      <p:sp>
        <p:nvSpPr>
          <p:cNvPr id="561" name="Google Shape;561;p48"/>
          <p:cNvSpPr/>
          <p:nvPr/>
        </p:nvSpPr>
        <p:spPr>
          <a:xfrm>
            <a:off x="453233" y="22763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A61A5"/>
          </a:solidFill>
          <a:ln>
            <a:noFill/>
          </a:ln>
        </p:spPr>
      </p:sp>
      <p:sp>
        <p:nvSpPr>
          <p:cNvPr id="562" name="Google Shape;562;p48"/>
          <p:cNvSpPr/>
          <p:nvPr/>
        </p:nvSpPr>
        <p:spPr>
          <a:xfrm rot="10800000" flipH="1">
            <a:off x="453233" y="25548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E51470"/>
          </a:solidFill>
          <a:ln>
            <a:noFill/>
          </a:ln>
        </p:spPr>
      </p:sp>
      <p:sp>
        <p:nvSpPr>
          <p:cNvPr id="563" name="Google Shape;563;p48"/>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65" name="Google Shape;565;p4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66" name="Google Shape;566;p4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567" name="Google Shape;567;p48"/>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568" name="Google Shape;568;p4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69" name="Google Shape;569;p48"/>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8"/>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8"/>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8"/>
          <p:cNvSpPr/>
          <p:nvPr/>
        </p:nvSpPr>
        <p:spPr>
          <a:xfrm>
            <a:off x="453233" y="3128588"/>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A61A5"/>
          </a:solidFill>
          <a:ln>
            <a:noFill/>
          </a:ln>
        </p:spPr>
      </p:sp>
      <p:sp>
        <p:nvSpPr>
          <p:cNvPr id="573" name="Google Shape;573;p48"/>
          <p:cNvSpPr/>
          <p:nvPr/>
        </p:nvSpPr>
        <p:spPr>
          <a:xfrm rot="10800000" flipH="1">
            <a:off x="453233" y="3407179"/>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E51470"/>
          </a:solidFill>
          <a:ln>
            <a:noFill/>
          </a:ln>
        </p:spPr>
      </p:sp>
      <p:sp>
        <p:nvSpPr>
          <p:cNvPr id="574" name="Google Shape;574;p48"/>
          <p:cNvSpPr/>
          <p:nvPr/>
        </p:nvSpPr>
        <p:spPr>
          <a:xfrm>
            <a:off x="453233" y="39522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A61A5"/>
          </a:solidFill>
          <a:ln>
            <a:noFill/>
          </a:ln>
        </p:spPr>
      </p:sp>
      <p:sp>
        <p:nvSpPr>
          <p:cNvPr id="575" name="Google Shape;575;p48"/>
          <p:cNvSpPr/>
          <p:nvPr/>
        </p:nvSpPr>
        <p:spPr>
          <a:xfrm rot="10800000" flipH="1">
            <a:off x="453233" y="42307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E51470"/>
          </a:solidFill>
          <a:ln>
            <a:noFill/>
          </a:ln>
        </p:spPr>
      </p:sp>
      <p:sp>
        <p:nvSpPr>
          <p:cNvPr id="576" name="Google Shape;576;p48"/>
          <p:cNvSpPr txBox="1">
            <a:spLocks noGrp="1"/>
          </p:cNvSpPr>
          <p:nvPr>
            <p:ph type="subTitle" idx="2"/>
          </p:nvPr>
        </p:nvSpPr>
        <p:spPr>
          <a:xfrm>
            <a:off x="-25" y="1400375"/>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7" name="Google Shape;577;p48"/>
          <p:cNvSpPr txBox="1">
            <a:spLocks noGrp="1"/>
          </p:cNvSpPr>
          <p:nvPr>
            <p:ph type="subTitle" idx="3"/>
          </p:nvPr>
        </p:nvSpPr>
        <p:spPr>
          <a:xfrm>
            <a:off x="-25" y="2233541"/>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8" name="Google Shape;578;p48"/>
          <p:cNvSpPr txBox="1">
            <a:spLocks noGrp="1"/>
          </p:cNvSpPr>
          <p:nvPr>
            <p:ph type="subTitle" idx="4"/>
          </p:nvPr>
        </p:nvSpPr>
        <p:spPr>
          <a:xfrm>
            <a:off x="-25" y="3076258"/>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9" name="Google Shape;579;p48"/>
          <p:cNvSpPr txBox="1">
            <a:spLocks noGrp="1"/>
          </p:cNvSpPr>
          <p:nvPr>
            <p:ph type="subTitle" idx="5"/>
          </p:nvPr>
        </p:nvSpPr>
        <p:spPr>
          <a:xfrm>
            <a:off x="-25" y="3916575"/>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0" name="Google Shape;580;p48"/>
          <p:cNvSpPr txBox="1">
            <a:spLocks noGrp="1"/>
          </p:cNvSpPr>
          <p:nvPr>
            <p:ph type="subTitle" idx="6"/>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76. Bullets 1–3 (Red) ">
  <p:cSld name="CUSTOM_2_7_1_6_1_2_2_2">
    <p:spTree>
      <p:nvGrpSpPr>
        <p:cNvPr id="1" name="Shape 581"/>
        <p:cNvGrpSpPr/>
        <p:nvPr/>
      </p:nvGrpSpPr>
      <p:grpSpPr>
        <a:xfrm>
          <a:off x="0" y="0"/>
          <a:ext cx="0" cy="0"/>
          <a:chOff x="0" y="0"/>
          <a:chExt cx="0" cy="0"/>
        </a:xfrm>
      </p:grpSpPr>
      <p:sp>
        <p:nvSpPr>
          <p:cNvPr id="582" name="Google Shape;582;p49"/>
          <p:cNvSpPr/>
          <p:nvPr/>
        </p:nvSpPr>
        <p:spPr>
          <a:xfrm>
            <a:off x="453220" y="14240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A61A5"/>
          </a:solidFill>
          <a:ln>
            <a:noFill/>
          </a:ln>
        </p:spPr>
      </p:sp>
      <p:sp>
        <p:nvSpPr>
          <p:cNvPr id="583" name="Google Shape;583;p49"/>
          <p:cNvSpPr/>
          <p:nvPr/>
        </p:nvSpPr>
        <p:spPr>
          <a:xfrm rot="10800000" flipH="1">
            <a:off x="453220" y="17025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E51470"/>
          </a:solidFill>
          <a:ln>
            <a:noFill/>
          </a:ln>
        </p:spPr>
      </p:sp>
      <p:sp>
        <p:nvSpPr>
          <p:cNvPr id="584" name="Google Shape;584;p49"/>
          <p:cNvSpPr/>
          <p:nvPr/>
        </p:nvSpPr>
        <p:spPr>
          <a:xfrm>
            <a:off x="453233" y="22763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A61A5"/>
          </a:solidFill>
          <a:ln>
            <a:noFill/>
          </a:ln>
        </p:spPr>
      </p:sp>
      <p:sp>
        <p:nvSpPr>
          <p:cNvPr id="585" name="Google Shape;585;p49"/>
          <p:cNvSpPr/>
          <p:nvPr/>
        </p:nvSpPr>
        <p:spPr>
          <a:xfrm rot="10800000" flipH="1">
            <a:off x="453233" y="25548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E51470"/>
          </a:solidFill>
          <a:ln>
            <a:noFill/>
          </a:ln>
        </p:spPr>
      </p:sp>
      <p:sp>
        <p:nvSpPr>
          <p:cNvPr id="586" name="Google Shape;586;p49"/>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8" name="Google Shape;588;p49"/>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89" name="Google Shape;589;p4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590" name="Google Shape;590;p4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591" name="Google Shape;591;p4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92" name="Google Shape;592;p49"/>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a:off x="453233" y="3128588"/>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A61A5"/>
          </a:solidFill>
          <a:ln>
            <a:noFill/>
          </a:ln>
        </p:spPr>
      </p:sp>
      <p:sp>
        <p:nvSpPr>
          <p:cNvPr id="595" name="Google Shape;595;p49"/>
          <p:cNvSpPr/>
          <p:nvPr/>
        </p:nvSpPr>
        <p:spPr>
          <a:xfrm rot="10800000" flipH="1">
            <a:off x="453233" y="3407179"/>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E51470"/>
          </a:solidFill>
          <a:ln>
            <a:noFill/>
          </a:ln>
        </p:spPr>
      </p:sp>
      <p:sp>
        <p:nvSpPr>
          <p:cNvPr id="596" name="Google Shape;596;p49"/>
          <p:cNvSpPr txBox="1">
            <a:spLocks noGrp="1"/>
          </p:cNvSpPr>
          <p:nvPr>
            <p:ph type="subTitle" idx="2"/>
          </p:nvPr>
        </p:nvSpPr>
        <p:spPr>
          <a:xfrm>
            <a:off x="50" y="1400375"/>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7" name="Google Shape;597;p49"/>
          <p:cNvSpPr txBox="1">
            <a:spLocks noGrp="1"/>
          </p:cNvSpPr>
          <p:nvPr>
            <p:ph type="subTitle" idx="3"/>
          </p:nvPr>
        </p:nvSpPr>
        <p:spPr>
          <a:xfrm>
            <a:off x="50" y="2233538"/>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8" name="Google Shape;598;p49"/>
          <p:cNvSpPr txBox="1">
            <a:spLocks noGrp="1"/>
          </p:cNvSpPr>
          <p:nvPr>
            <p:ph type="subTitle" idx="4"/>
          </p:nvPr>
        </p:nvSpPr>
        <p:spPr>
          <a:xfrm>
            <a:off x="50" y="307625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9" name="Google Shape;599;p49"/>
          <p:cNvSpPr txBox="1">
            <a:spLocks noGrp="1"/>
          </p:cNvSpPr>
          <p:nvPr>
            <p:ph type="subTitle" idx="5"/>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9. Bullets 1–4 (Orange)">
  <p:cSld name="CUSTOM_2_7_1_6_1_2_2_1">
    <p:spTree>
      <p:nvGrpSpPr>
        <p:cNvPr id="1" name="Shape 600"/>
        <p:cNvGrpSpPr/>
        <p:nvPr/>
      </p:nvGrpSpPr>
      <p:grpSpPr>
        <a:xfrm>
          <a:off x="0" y="0"/>
          <a:ext cx="0" cy="0"/>
          <a:chOff x="0" y="0"/>
          <a:chExt cx="0" cy="0"/>
        </a:xfrm>
      </p:grpSpPr>
      <p:sp>
        <p:nvSpPr>
          <p:cNvPr id="601" name="Google Shape;601;p50"/>
          <p:cNvSpPr/>
          <p:nvPr/>
        </p:nvSpPr>
        <p:spPr>
          <a:xfrm>
            <a:off x="453220" y="14240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ECF48"/>
          </a:solidFill>
          <a:ln>
            <a:noFill/>
          </a:ln>
        </p:spPr>
      </p:sp>
      <p:sp>
        <p:nvSpPr>
          <p:cNvPr id="602" name="Google Shape;602;p50"/>
          <p:cNvSpPr/>
          <p:nvPr/>
        </p:nvSpPr>
        <p:spPr>
          <a:xfrm rot="10800000" flipH="1">
            <a:off x="453220" y="17025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F992D"/>
          </a:solidFill>
          <a:ln>
            <a:noFill/>
          </a:ln>
        </p:spPr>
      </p:sp>
      <p:sp>
        <p:nvSpPr>
          <p:cNvPr id="603" name="Google Shape;603;p50"/>
          <p:cNvSpPr/>
          <p:nvPr/>
        </p:nvSpPr>
        <p:spPr>
          <a:xfrm>
            <a:off x="453233" y="22763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ECF48"/>
          </a:solidFill>
          <a:ln>
            <a:noFill/>
          </a:ln>
        </p:spPr>
      </p:sp>
      <p:sp>
        <p:nvSpPr>
          <p:cNvPr id="604" name="Google Shape;604;p50"/>
          <p:cNvSpPr/>
          <p:nvPr/>
        </p:nvSpPr>
        <p:spPr>
          <a:xfrm rot="10800000" flipH="1">
            <a:off x="453233" y="25548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F992D"/>
          </a:solidFill>
          <a:ln>
            <a:noFill/>
          </a:ln>
        </p:spPr>
      </p:sp>
      <p:sp>
        <p:nvSpPr>
          <p:cNvPr id="605" name="Google Shape;605;p50"/>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7" name="Google Shape;607;p5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08" name="Google Shape;608;p5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09" name="Google Shape;609;p5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10" name="Google Shape;610;p5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11" name="Google Shape;611;p50"/>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0"/>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453233" y="3128588"/>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ECF48"/>
          </a:solidFill>
          <a:ln>
            <a:noFill/>
          </a:ln>
        </p:spPr>
      </p:sp>
      <p:sp>
        <p:nvSpPr>
          <p:cNvPr id="615" name="Google Shape;615;p50"/>
          <p:cNvSpPr/>
          <p:nvPr/>
        </p:nvSpPr>
        <p:spPr>
          <a:xfrm rot="10800000" flipH="1">
            <a:off x="453233" y="3407179"/>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F992D"/>
          </a:solidFill>
          <a:ln>
            <a:noFill/>
          </a:ln>
        </p:spPr>
      </p:sp>
      <p:sp>
        <p:nvSpPr>
          <p:cNvPr id="616" name="Google Shape;616;p50"/>
          <p:cNvSpPr/>
          <p:nvPr/>
        </p:nvSpPr>
        <p:spPr>
          <a:xfrm>
            <a:off x="453233" y="39522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ECF48"/>
          </a:solidFill>
          <a:ln>
            <a:noFill/>
          </a:ln>
        </p:spPr>
      </p:sp>
      <p:sp>
        <p:nvSpPr>
          <p:cNvPr id="617" name="Google Shape;617;p50"/>
          <p:cNvSpPr/>
          <p:nvPr/>
        </p:nvSpPr>
        <p:spPr>
          <a:xfrm rot="10800000" flipH="1">
            <a:off x="453233" y="42307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F992D"/>
          </a:solidFill>
          <a:ln>
            <a:noFill/>
          </a:ln>
        </p:spPr>
      </p:sp>
      <p:sp>
        <p:nvSpPr>
          <p:cNvPr id="618" name="Google Shape;618;p50"/>
          <p:cNvSpPr txBox="1">
            <a:spLocks noGrp="1"/>
          </p:cNvSpPr>
          <p:nvPr>
            <p:ph type="subTitle" idx="2"/>
          </p:nvPr>
        </p:nvSpPr>
        <p:spPr>
          <a:xfrm>
            <a:off x="0" y="1400375"/>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9" name="Google Shape;619;p50"/>
          <p:cNvSpPr txBox="1">
            <a:spLocks noGrp="1"/>
          </p:cNvSpPr>
          <p:nvPr>
            <p:ph type="subTitle" idx="3"/>
          </p:nvPr>
        </p:nvSpPr>
        <p:spPr>
          <a:xfrm>
            <a:off x="0" y="2233538"/>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0" name="Google Shape;620;p50"/>
          <p:cNvSpPr txBox="1">
            <a:spLocks noGrp="1"/>
          </p:cNvSpPr>
          <p:nvPr>
            <p:ph type="subTitle" idx="4"/>
          </p:nvPr>
        </p:nvSpPr>
        <p:spPr>
          <a:xfrm>
            <a:off x="0" y="307625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1" name="Google Shape;621;p50"/>
          <p:cNvSpPr txBox="1">
            <a:spLocks noGrp="1"/>
          </p:cNvSpPr>
          <p:nvPr>
            <p:ph type="subTitle" idx="5"/>
          </p:nvPr>
        </p:nvSpPr>
        <p:spPr>
          <a:xfrm>
            <a:off x="0" y="3916563"/>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2" name="Google Shape;622;p50"/>
          <p:cNvSpPr txBox="1">
            <a:spLocks noGrp="1"/>
          </p:cNvSpPr>
          <p:nvPr>
            <p:ph type="subTitle" idx="6"/>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77. Bullets 1–3 (Orange) ">
  <p:cSld name="CUSTOM_2_7_1_6_1_2_2_1_1">
    <p:spTree>
      <p:nvGrpSpPr>
        <p:cNvPr id="1" name="Shape 623"/>
        <p:cNvGrpSpPr/>
        <p:nvPr/>
      </p:nvGrpSpPr>
      <p:grpSpPr>
        <a:xfrm>
          <a:off x="0" y="0"/>
          <a:ext cx="0" cy="0"/>
          <a:chOff x="0" y="0"/>
          <a:chExt cx="0" cy="0"/>
        </a:xfrm>
      </p:grpSpPr>
      <p:sp>
        <p:nvSpPr>
          <p:cNvPr id="624" name="Google Shape;624;p51"/>
          <p:cNvSpPr/>
          <p:nvPr/>
        </p:nvSpPr>
        <p:spPr>
          <a:xfrm>
            <a:off x="453220" y="14240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ECF48"/>
          </a:solidFill>
          <a:ln>
            <a:noFill/>
          </a:ln>
        </p:spPr>
      </p:sp>
      <p:sp>
        <p:nvSpPr>
          <p:cNvPr id="625" name="Google Shape;625;p51"/>
          <p:cNvSpPr/>
          <p:nvPr/>
        </p:nvSpPr>
        <p:spPr>
          <a:xfrm rot="10800000" flipH="1">
            <a:off x="453220" y="17025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F992D"/>
          </a:solidFill>
          <a:ln>
            <a:noFill/>
          </a:ln>
        </p:spPr>
      </p:sp>
      <p:sp>
        <p:nvSpPr>
          <p:cNvPr id="626" name="Google Shape;626;p51"/>
          <p:cNvSpPr/>
          <p:nvPr/>
        </p:nvSpPr>
        <p:spPr>
          <a:xfrm>
            <a:off x="453233" y="22763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ECF48"/>
          </a:solidFill>
          <a:ln>
            <a:noFill/>
          </a:ln>
        </p:spPr>
      </p:sp>
      <p:sp>
        <p:nvSpPr>
          <p:cNvPr id="627" name="Google Shape;627;p51"/>
          <p:cNvSpPr/>
          <p:nvPr/>
        </p:nvSpPr>
        <p:spPr>
          <a:xfrm rot="10800000" flipH="1">
            <a:off x="453233" y="25548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F992D"/>
          </a:solidFill>
          <a:ln>
            <a:noFill/>
          </a:ln>
        </p:spPr>
      </p:sp>
      <p:sp>
        <p:nvSpPr>
          <p:cNvPr id="628" name="Google Shape;628;p51"/>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1"/>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0" name="Google Shape;630;p51"/>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31" name="Google Shape;631;p5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32" name="Google Shape;632;p51"/>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33" name="Google Shape;633;p5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34" name="Google Shape;634;p51"/>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453233" y="3128588"/>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ECF48"/>
          </a:solidFill>
          <a:ln>
            <a:noFill/>
          </a:ln>
        </p:spPr>
      </p:sp>
      <p:sp>
        <p:nvSpPr>
          <p:cNvPr id="637" name="Google Shape;637;p51"/>
          <p:cNvSpPr/>
          <p:nvPr/>
        </p:nvSpPr>
        <p:spPr>
          <a:xfrm rot="10800000" flipH="1">
            <a:off x="453233" y="3407179"/>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FF992D"/>
          </a:solidFill>
          <a:ln>
            <a:noFill/>
          </a:ln>
        </p:spPr>
      </p:sp>
      <p:sp>
        <p:nvSpPr>
          <p:cNvPr id="638" name="Google Shape;638;p51"/>
          <p:cNvSpPr txBox="1">
            <a:spLocks noGrp="1"/>
          </p:cNvSpPr>
          <p:nvPr>
            <p:ph type="subTitle" idx="2"/>
          </p:nvPr>
        </p:nvSpPr>
        <p:spPr>
          <a:xfrm>
            <a:off x="0" y="1400375"/>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9" name="Google Shape;639;p51"/>
          <p:cNvSpPr txBox="1">
            <a:spLocks noGrp="1"/>
          </p:cNvSpPr>
          <p:nvPr>
            <p:ph type="subTitle" idx="3"/>
          </p:nvPr>
        </p:nvSpPr>
        <p:spPr>
          <a:xfrm>
            <a:off x="0" y="2233538"/>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0" name="Google Shape;640;p51"/>
          <p:cNvSpPr txBox="1">
            <a:spLocks noGrp="1"/>
          </p:cNvSpPr>
          <p:nvPr>
            <p:ph type="subTitle" idx="4"/>
          </p:nvPr>
        </p:nvSpPr>
        <p:spPr>
          <a:xfrm>
            <a:off x="0" y="307625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1" name="Google Shape;641;p51"/>
          <p:cNvSpPr txBox="1">
            <a:spLocks noGrp="1"/>
          </p:cNvSpPr>
          <p:nvPr>
            <p:ph type="subTitle" idx="5"/>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40. Bullets 1–5 (Teal)">
  <p:cSld name="CUSTOM_2_7_1_4_1">
    <p:spTree>
      <p:nvGrpSpPr>
        <p:cNvPr id="1" name="Shape 642"/>
        <p:cNvGrpSpPr/>
        <p:nvPr/>
      </p:nvGrpSpPr>
      <p:grpSpPr>
        <a:xfrm>
          <a:off x="0" y="0"/>
          <a:ext cx="0" cy="0"/>
          <a:chOff x="0" y="0"/>
          <a:chExt cx="0" cy="0"/>
        </a:xfrm>
      </p:grpSpPr>
      <p:sp>
        <p:nvSpPr>
          <p:cNvPr id="643" name="Google Shape;643;p52"/>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atin typeface="Roboto Medium"/>
                <a:ea typeface="Roboto Medium"/>
                <a:cs typeface="Roboto Medium"/>
                <a:sym typeface="Roboto Medium"/>
              </a:defRPr>
            </a:lvl2pPr>
            <a:lvl3pPr lvl="2" rtl="0">
              <a:spcBef>
                <a:spcPts val="0"/>
              </a:spcBef>
              <a:spcAft>
                <a:spcPts val="0"/>
              </a:spcAft>
              <a:buNone/>
              <a:defRPr>
                <a:latin typeface="Roboto Medium"/>
                <a:ea typeface="Roboto Medium"/>
                <a:cs typeface="Roboto Medium"/>
                <a:sym typeface="Roboto Medium"/>
              </a:defRPr>
            </a:lvl3pPr>
            <a:lvl4pPr lvl="3" rtl="0">
              <a:spcBef>
                <a:spcPts val="0"/>
              </a:spcBef>
              <a:spcAft>
                <a:spcPts val="0"/>
              </a:spcAft>
              <a:buNone/>
              <a:defRPr>
                <a:latin typeface="Roboto Medium"/>
                <a:ea typeface="Roboto Medium"/>
                <a:cs typeface="Roboto Medium"/>
                <a:sym typeface="Roboto Medium"/>
              </a:defRPr>
            </a:lvl4pPr>
            <a:lvl5pPr lvl="4" rtl="0">
              <a:spcBef>
                <a:spcPts val="0"/>
              </a:spcBef>
              <a:spcAft>
                <a:spcPts val="0"/>
              </a:spcAft>
              <a:buNone/>
              <a:defRPr>
                <a:latin typeface="Roboto Medium"/>
                <a:ea typeface="Roboto Medium"/>
                <a:cs typeface="Roboto Medium"/>
                <a:sym typeface="Roboto Medium"/>
              </a:defRPr>
            </a:lvl5pPr>
            <a:lvl6pPr lvl="5" rtl="0">
              <a:spcBef>
                <a:spcPts val="0"/>
              </a:spcBef>
              <a:spcAft>
                <a:spcPts val="0"/>
              </a:spcAft>
              <a:buNone/>
              <a:defRPr>
                <a:latin typeface="Roboto Medium"/>
                <a:ea typeface="Roboto Medium"/>
                <a:cs typeface="Roboto Medium"/>
                <a:sym typeface="Roboto Medium"/>
              </a:defRPr>
            </a:lvl6pPr>
            <a:lvl7pPr lvl="6" rtl="0">
              <a:spcBef>
                <a:spcPts val="0"/>
              </a:spcBef>
              <a:spcAft>
                <a:spcPts val="0"/>
              </a:spcAft>
              <a:buNone/>
              <a:defRPr>
                <a:latin typeface="Roboto Medium"/>
                <a:ea typeface="Roboto Medium"/>
                <a:cs typeface="Roboto Medium"/>
                <a:sym typeface="Roboto Medium"/>
              </a:defRPr>
            </a:lvl7pPr>
            <a:lvl8pPr lvl="7" rtl="0">
              <a:spcBef>
                <a:spcPts val="0"/>
              </a:spcBef>
              <a:spcAft>
                <a:spcPts val="0"/>
              </a:spcAft>
              <a:buNone/>
              <a:defRPr>
                <a:latin typeface="Roboto Medium"/>
                <a:ea typeface="Roboto Medium"/>
                <a:cs typeface="Roboto Medium"/>
                <a:sym typeface="Roboto Medium"/>
              </a:defRPr>
            </a:lvl8pPr>
            <a:lvl9pPr lvl="8" rtl="0">
              <a:spcBef>
                <a:spcPts val="0"/>
              </a:spcBef>
              <a:spcAft>
                <a:spcPts val="0"/>
              </a:spcAft>
              <a:buNone/>
              <a:defRPr>
                <a:latin typeface="Roboto Medium"/>
                <a:ea typeface="Roboto Medium"/>
                <a:cs typeface="Roboto Medium"/>
                <a:sym typeface="Roboto Medium"/>
              </a:defRPr>
            </a:lvl9pPr>
          </a:lstStyle>
          <a:p>
            <a:endParaRPr/>
          </a:p>
        </p:txBody>
      </p:sp>
      <p:sp>
        <p:nvSpPr>
          <p:cNvPr id="645" name="Google Shape;645;p52"/>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46" name="Google Shape;646;p5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47" name="Google Shape;647;p52"/>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48" name="Google Shape;648;p5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49" name="Google Shape;649;p52"/>
          <p:cNvSpPr txBox="1">
            <a:spLocks noGrp="1"/>
          </p:cNvSpPr>
          <p:nvPr>
            <p:ph type="subTitle" idx="2"/>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0" name="Google Shape;650;p52"/>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2"/>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2"/>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2"/>
          <p:cNvSpPr txBox="1">
            <a:spLocks noGrp="1"/>
          </p:cNvSpPr>
          <p:nvPr>
            <p:ph type="subTitle" idx="3"/>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4" name="Google Shape;654;p52"/>
          <p:cNvSpPr txBox="1">
            <a:spLocks noGrp="1"/>
          </p:cNvSpPr>
          <p:nvPr>
            <p:ph type="subTitle" idx="4"/>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5" name="Google Shape;655;p52"/>
          <p:cNvSpPr txBox="1">
            <a:spLocks noGrp="1"/>
          </p:cNvSpPr>
          <p:nvPr>
            <p:ph type="subTitle" idx="5"/>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6" name="Google Shape;656;p52"/>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2"/>
          <p:cNvSpPr txBox="1">
            <a:spLocks noGrp="1"/>
          </p:cNvSpPr>
          <p:nvPr>
            <p:ph type="subTitle" idx="6"/>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8" name="Google Shape;658;p52"/>
          <p:cNvSpPr/>
          <p:nvPr/>
        </p:nvSpPr>
        <p:spPr>
          <a:xfrm>
            <a:off x="450683" y="13580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alpha val="56420"/>
            </a:srgbClr>
          </a:solidFill>
          <a:ln>
            <a:noFill/>
          </a:ln>
        </p:spPr>
      </p:sp>
      <p:sp>
        <p:nvSpPr>
          <p:cNvPr id="659" name="Google Shape;659;p52"/>
          <p:cNvSpPr/>
          <p:nvPr/>
        </p:nvSpPr>
        <p:spPr>
          <a:xfrm rot="10800000" flipH="1">
            <a:off x="450683" y="16365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solidFill>
          <a:ln>
            <a:noFill/>
          </a:ln>
        </p:spPr>
      </p:sp>
      <p:sp>
        <p:nvSpPr>
          <p:cNvPr id="660" name="Google Shape;660;p52"/>
          <p:cNvSpPr/>
          <p:nvPr/>
        </p:nvSpPr>
        <p:spPr>
          <a:xfrm>
            <a:off x="450683" y="2042925"/>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alpha val="56420"/>
            </a:srgbClr>
          </a:solidFill>
          <a:ln>
            <a:noFill/>
          </a:ln>
        </p:spPr>
      </p:sp>
      <p:sp>
        <p:nvSpPr>
          <p:cNvPr id="661" name="Google Shape;661;p52"/>
          <p:cNvSpPr/>
          <p:nvPr/>
        </p:nvSpPr>
        <p:spPr>
          <a:xfrm rot="10800000" flipH="1">
            <a:off x="450683" y="2321517"/>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solidFill>
          <a:ln>
            <a:noFill/>
          </a:ln>
        </p:spPr>
      </p:sp>
      <p:sp>
        <p:nvSpPr>
          <p:cNvPr id="662" name="Google Shape;662;p52"/>
          <p:cNvSpPr/>
          <p:nvPr/>
        </p:nvSpPr>
        <p:spPr>
          <a:xfrm>
            <a:off x="450683" y="2758813"/>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alpha val="56420"/>
            </a:srgbClr>
          </a:solidFill>
          <a:ln>
            <a:noFill/>
          </a:ln>
        </p:spPr>
      </p:sp>
      <p:sp>
        <p:nvSpPr>
          <p:cNvPr id="663" name="Google Shape;663;p52"/>
          <p:cNvSpPr/>
          <p:nvPr/>
        </p:nvSpPr>
        <p:spPr>
          <a:xfrm rot="10800000" flipH="1">
            <a:off x="450683" y="3037404"/>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solidFill>
          <a:ln>
            <a:noFill/>
          </a:ln>
        </p:spPr>
      </p:sp>
      <p:sp>
        <p:nvSpPr>
          <p:cNvPr id="664" name="Google Shape;664;p52"/>
          <p:cNvSpPr/>
          <p:nvPr/>
        </p:nvSpPr>
        <p:spPr>
          <a:xfrm>
            <a:off x="450683" y="3442525"/>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alpha val="56420"/>
            </a:srgbClr>
          </a:solidFill>
          <a:ln>
            <a:noFill/>
          </a:ln>
        </p:spPr>
      </p:sp>
      <p:sp>
        <p:nvSpPr>
          <p:cNvPr id="665" name="Google Shape;665;p52"/>
          <p:cNvSpPr/>
          <p:nvPr/>
        </p:nvSpPr>
        <p:spPr>
          <a:xfrm rot="10800000" flipH="1">
            <a:off x="450683" y="3721117"/>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solidFill>
          <a:ln>
            <a:noFill/>
          </a:ln>
        </p:spPr>
      </p:sp>
      <p:sp>
        <p:nvSpPr>
          <p:cNvPr id="666" name="Google Shape;666;p52"/>
          <p:cNvSpPr/>
          <p:nvPr/>
        </p:nvSpPr>
        <p:spPr>
          <a:xfrm>
            <a:off x="450683" y="4126238"/>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alpha val="56420"/>
            </a:srgbClr>
          </a:solidFill>
          <a:ln>
            <a:noFill/>
          </a:ln>
        </p:spPr>
      </p:sp>
      <p:sp>
        <p:nvSpPr>
          <p:cNvPr id="667" name="Google Shape;667;p52"/>
          <p:cNvSpPr/>
          <p:nvPr/>
        </p:nvSpPr>
        <p:spPr>
          <a:xfrm rot="10800000" flipH="1">
            <a:off x="450683" y="4404829"/>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solidFill>
          <a:ln>
            <a:noFill/>
          </a:ln>
        </p:spPr>
      </p:sp>
      <p:sp>
        <p:nvSpPr>
          <p:cNvPr id="668" name="Google Shape;668;p52"/>
          <p:cNvSpPr txBox="1">
            <a:spLocks noGrp="1"/>
          </p:cNvSpPr>
          <p:nvPr>
            <p:ph type="subTitle" idx="7"/>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78. Bullets 1–3 (Teal) ">
  <p:cSld name="CUSTOM_2_7_1_4_1_1">
    <p:spTree>
      <p:nvGrpSpPr>
        <p:cNvPr id="1" name="Shape 669"/>
        <p:cNvGrpSpPr/>
        <p:nvPr/>
      </p:nvGrpSpPr>
      <p:grpSpPr>
        <a:xfrm>
          <a:off x="0" y="0"/>
          <a:ext cx="0" cy="0"/>
          <a:chOff x="0" y="0"/>
          <a:chExt cx="0" cy="0"/>
        </a:xfrm>
      </p:grpSpPr>
      <p:sp>
        <p:nvSpPr>
          <p:cNvPr id="670" name="Google Shape;670;p53"/>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3"/>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atin typeface="Roboto Medium"/>
                <a:ea typeface="Roboto Medium"/>
                <a:cs typeface="Roboto Medium"/>
                <a:sym typeface="Roboto Medium"/>
              </a:defRPr>
            </a:lvl2pPr>
            <a:lvl3pPr lvl="2" rtl="0">
              <a:spcBef>
                <a:spcPts val="0"/>
              </a:spcBef>
              <a:spcAft>
                <a:spcPts val="0"/>
              </a:spcAft>
              <a:buNone/>
              <a:defRPr>
                <a:latin typeface="Roboto Medium"/>
                <a:ea typeface="Roboto Medium"/>
                <a:cs typeface="Roboto Medium"/>
                <a:sym typeface="Roboto Medium"/>
              </a:defRPr>
            </a:lvl3pPr>
            <a:lvl4pPr lvl="3" rtl="0">
              <a:spcBef>
                <a:spcPts val="0"/>
              </a:spcBef>
              <a:spcAft>
                <a:spcPts val="0"/>
              </a:spcAft>
              <a:buNone/>
              <a:defRPr>
                <a:latin typeface="Roboto Medium"/>
                <a:ea typeface="Roboto Medium"/>
                <a:cs typeface="Roboto Medium"/>
                <a:sym typeface="Roboto Medium"/>
              </a:defRPr>
            </a:lvl4pPr>
            <a:lvl5pPr lvl="4" rtl="0">
              <a:spcBef>
                <a:spcPts val="0"/>
              </a:spcBef>
              <a:spcAft>
                <a:spcPts val="0"/>
              </a:spcAft>
              <a:buNone/>
              <a:defRPr>
                <a:latin typeface="Roboto Medium"/>
                <a:ea typeface="Roboto Medium"/>
                <a:cs typeface="Roboto Medium"/>
                <a:sym typeface="Roboto Medium"/>
              </a:defRPr>
            </a:lvl5pPr>
            <a:lvl6pPr lvl="5" rtl="0">
              <a:spcBef>
                <a:spcPts val="0"/>
              </a:spcBef>
              <a:spcAft>
                <a:spcPts val="0"/>
              </a:spcAft>
              <a:buNone/>
              <a:defRPr>
                <a:latin typeface="Roboto Medium"/>
                <a:ea typeface="Roboto Medium"/>
                <a:cs typeface="Roboto Medium"/>
                <a:sym typeface="Roboto Medium"/>
              </a:defRPr>
            </a:lvl6pPr>
            <a:lvl7pPr lvl="6" rtl="0">
              <a:spcBef>
                <a:spcPts val="0"/>
              </a:spcBef>
              <a:spcAft>
                <a:spcPts val="0"/>
              </a:spcAft>
              <a:buNone/>
              <a:defRPr>
                <a:latin typeface="Roboto Medium"/>
                <a:ea typeface="Roboto Medium"/>
                <a:cs typeface="Roboto Medium"/>
                <a:sym typeface="Roboto Medium"/>
              </a:defRPr>
            </a:lvl7pPr>
            <a:lvl8pPr lvl="7" rtl="0">
              <a:spcBef>
                <a:spcPts val="0"/>
              </a:spcBef>
              <a:spcAft>
                <a:spcPts val="0"/>
              </a:spcAft>
              <a:buNone/>
              <a:defRPr>
                <a:latin typeface="Roboto Medium"/>
                <a:ea typeface="Roboto Medium"/>
                <a:cs typeface="Roboto Medium"/>
                <a:sym typeface="Roboto Medium"/>
              </a:defRPr>
            </a:lvl8pPr>
            <a:lvl9pPr lvl="8" rtl="0">
              <a:spcBef>
                <a:spcPts val="0"/>
              </a:spcBef>
              <a:spcAft>
                <a:spcPts val="0"/>
              </a:spcAft>
              <a:buNone/>
              <a:defRPr>
                <a:latin typeface="Roboto Medium"/>
                <a:ea typeface="Roboto Medium"/>
                <a:cs typeface="Roboto Medium"/>
                <a:sym typeface="Roboto Medium"/>
              </a:defRPr>
            </a:lvl9pPr>
          </a:lstStyle>
          <a:p>
            <a:endParaRPr/>
          </a:p>
        </p:txBody>
      </p:sp>
      <p:sp>
        <p:nvSpPr>
          <p:cNvPr id="672" name="Google Shape;672;p53"/>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73" name="Google Shape;673;p53"/>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74" name="Google Shape;674;p53"/>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75" name="Google Shape;675;p53"/>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6" name="Google Shape;676;p53"/>
          <p:cNvSpPr txBox="1">
            <a:spLocks noGrp="1"/>
          </p:cNvSpPr>
          <p:nvPr>
            <p:ph type="subTitle" idx="2"/>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7" name="Google Shape;677;p53"/>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3"/>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3"/>
          <p:cNvSpPr txBox="1">
            <a:spLocks noGrp="1"/>
          </p:cNvSpPr>
          <p:nvPr>
            <p:ph type="subTitle" idx="3"/>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0" name="Google Shape;680;p53"/>
          <p:cNvSpPr txBox="1">
            <a:spLocks noGrp="1"/>
          </p:cNvSpPr>
          <p:nvPr>
            <p:ph type="subTitle" idx="4"/>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1" name="Google Shape;681;p53"/>
          <p:cNvSpPr/>
          <p:nvPr/>
        </p:nvSpPr>
        <p:spPr>
          <a:xfrm>
            <a:off x="450683" y="1358000"/>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alpha val="56420"/>
            </a:srgbClr>
          </a:solidFill>
          <a:ln>
            <a:noFill/>
          </a:ln>
        </p:spPr>
      </p:sp>
      <p:sp>
        <p:nvSpPr>
          <p:cNvPr id="682" name="Google Shape;682;p53"/>
          <p:cNvSpPr/>
          <p:nvPr/>
        </p:nvSpPr>
        <p:spPr>
          <a:xfrm rot="10800000" flipH="1">
            <a:off x="450683" y="1636592"/>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solidFill>
          <a:ln>
            <a:noFill/>
          </a:ln>
        </p:spPr>
      </p:sp>
      <p:sp>
        <p:nvSpPr>
          <p:cNvPr id="683" name="Google Shape;683;p53"/>
          <p:cNvSpPr/>
          <p:nvPr/>
        </p:nvSpPr>
        <p:spPr>
          <a:xfrm>
            <a:off x="450683" y="2042925"/>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alpha val="56420"/>
            </a:srgbClr>
          </a:solidFill>
          <a:ln>
            <a:noFill/>
          </a:ln>
        </p:spPr>
      </p:sp>
      <p:sp>
        <p:nvSpPr>
          <p:cNvPr id="684" name="Google Shape;684;p53"/>
          <p:cNvSpPr/>
          <p:nvPr/>
        </p:nvSpPr>
        <p:spPr>
          <a:xfrm rot="10800000" flipH="1">
            <a:off x="450683" y="2321517"/>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solidFill>
          <a:ln>
            <a:noFill/>
          </a:ln>
        </p:spPr>
      </p:sp>
      <p:sp>
        <p:nvSpPr>
          <p:cNvPr id="685" name="Google Shape;685;p53"/>
          <p:cNvSpPr/>
          <p:nvPr/>
        </p:nvSpPr>
        <p:spPr>
          <a:xfrm>
            <a:off x="450683" y="2758813"/>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alpha val="56420"/>
            </a:srgbClr>
          </a:solidFill>
          <a:ln>
            <a:noFill/>
          </a:ln>
        </p:spPr>
      </p:sp>
      <p:sp>
        <p:nvSpPr>
          <p:cNvPr id="686" name="Google Shape;686;p53"/>
          <p:cNvSpPr/>
          <p:nvPr/>
        </p:nvSpPr>
        <p:spPr>
          <a:xfrm rot="10800000" flipH="1">
            <a:off x="450683" y="3037404"/>
            <a:ext cx="743726" cy="252358"/>
          </a:xfrm>
          <a:custGeom>
            <a:avLst/>
            <a:gdLst/>
            <a:ahLst/>
            <a:cxnLst/>
            <a:rect l="l" t="t" r="r" b="b"/>
            <a:pathLst>
              <a:path w="29405" h="9769" extrusionOk="0">
                <a:moveTo>
                  <a:pt x="0" y="101"/>
                </a:moveTo>
                <a:lnTo>
                  <a:pt x="0" y="9769"/>
                </a:lnTo>
                <a:lnTo>
                  <a:pt x="29405" y="9769"/>
                </a:lnTo>
                <a:lnTo>
                  <a:pt x="19637" y="0"/>
                </a:lnTo>
                <a:close/>
              </a:path>
            </a:pathLst>
          </a:custGeom>
          <a:solidFill>
            <a:srgbClr val="00D6CB"/>
          </a:solidFill>
          <a:ln>
            <a:noFill/>
          </a:ln>
        </p:spPr>
      </p:sp>
      <p:sp>
        <p:nvSpPr>
          <p:cNvPr id="687" name="Google Shape;687;p53"/>
          <p:cNvSpPr txBox="1">
            <a:spLocks noGrp="1"/>
          </p:cNvSpPr>
          <p:nvPr>
            <p:ph type="subTitle" idx="5"/>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75. Bullets 1–6 (Blue)">
  <p:cSld name="CUSTOM_10">
    <p:spTree>
      <p:nvGrpSpPr>
        <p:cNvPr id="1" name="Shape 688"/>
        <p:cNvGrpSpPr/>
        <p:nvPr/>
      </p:nvGrpSpPr>
      <p:grpSpPr>
        <a:xfrm>
          <a:off x="0" y="0"/>
          <a:ext cx="0" cy="0"/>
          <a:chOff x="0" y="0"/>
          <a:chExt cx="0" cy="0"/>
        </a:xfrm>
      </p:grpSpPr>
      <p:sp>
        <p:nvSpPr>
          <p:cNvPr id="689" name="Google Shape;689;p54"/>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 name="Google Shape;690;p54"/>
          <p:cNvCxnSpPr/>
          <p:nvPr/>
        </p:nvCxnSpPr>
        <p:spPr>
          <a:xfrm>
            <a:off x="274375" y="640080"/>
            <a:ext cx="8595600" cy="10200"/>
          </a:xfrm>
          <a:prstGeom prst="straightConnector1">
            <a:avLst/>
          </a:prstGeom>
          <a:noFill/>
          <a:ln w="9525" cap="flat" cmpd="sng">
            <a:solidFill>
              <a:srgbClr val="595959"/>
            </a:solidFill>
            <a:prstDash val="solid"/>
            <a:round/>
            <a:headEnd type="none" w="med" len="med"/>
            <a:tailEnd type="none" w="med" len="med"/>
          </a:ln>
        </p:spPr>
      </p:cxnSp>
      <p:sp>
        <p:nvSpPr>
          <p:cNvPr id="691" name="Google Shape;691;p54"/>
          <p:cNvSpPr txBox="1"/>
          <p:nvPr/>
        </p:nvSpPr>
        <p:spPr>
          <a:xfrm>
            <a:off x="8607775" y="4957200"/>
            <a:ext cx="261900" cy="1056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cxnSp>
        <p:nvCxnSpPr>
          <p:cNvPr id="692" name="Google Shape;692;p5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3" name="Google Shape;693;p54"/>
          <p:cNvSpPr txBox="1"/>
          <p:nvPr/>
        </p:nvSpPr>
        <p:spPr>
          <a:xfrm>
            <a:off x="-12300" y="4916650"/>
            <a:ext cx="7971900" cy="226800"/>
          </a:xfrm>
          <a:prstGeom prst="rect">
            <a:avLst/>
          </a:prstGeom>
          <a:noFill/>
          <a:ln>
            <a:noFill/>
          </a:ln>
        </p:spPr>
        <p:txBody>
          <a:bodyPr spcFirstLastPara="1" wrap="square" lIns="274300" tIns="45700" rIns="0" bIns="0" anchor="t" anchorCtr="0">
            <a:noAutofit/>
          </a:bodyPr>
          <a:lstStyle/>
          <a:p>
            <a:pPr marL="0" lvl="0" indent="0" algn="l" rtl="0">
              <a:spcBef>
                <a:spcPts val="0"/>
              </a:spcBef>
              <a:spcAft>
                <a:spcPts val="0"/>
              </a:spcAft>
              <a:buNone/>
            </a:pPr>
            <a:endParaRPr sz="700"/>
          </a:p>
        </p:txBody>
      </p:sp>
      <p:sp>
        <p:nvSpPr>
          <p:cNvPr id="694" name="Google Shape;694;p54"/>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4"/>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4"/>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4"/>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4"/>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atin typeface="Roboto Medium"/>
                <a:ea typeface="Roboto Medium"/>
                <a:cs typeface="Roboto Medium"/>
                <a:sym typeface="Roboto Medium"/>
              </a:defRPr>
            </a:lvl2pPr>
            <a:lvl3pPr lvl="2" rtl="0">
              <a:spcBef>
                <a:spcPts val="0"/>
              </a:spcBef>
              <a:spcAft>
                <a:spcPts val="0"/>
              </a:spcAft>
              <a:buNone/>
              <a:defRPr>
                <a:latin typeface="Roboto Medium"/>
                <a:ea typeface="Roboto Medium"/>
                <a:cs typeface="Roboto Medium"/>
                <a:sym typeface="Roboto Medium"/>
              </a:defRPr>
            </a:lvl3pPr>
            <a:lvl4pPr lvl="3" rtl="0">
              <a:spcBef>
                <a:spcPts val="0"/>
              </a:spcBef>
              <a:spcAft>
                <a:spcPts val="0"/>
              </a:spcAft>
              <a:buNone/>
              <a:defRPr>
                <a:latin typeface="Roboto Medium"/>
                <a:ea typeface="Roboto Medium"/>
                <a:cs typeface="Roboto Medium"/>
                <a:sym typeface="Roboto Medium"/>
              </a:defRPr>
            </a:lvl4pPr>
            <a:lvl5pPr lvl="4" rtl="0">
              <a:spcBef>
                <a:spcPts val="0"/>
              </a:spcBef>
              <a:spcAft>
                <a:spcPts val="0"/>
              </a:spcAft>
              <a:buNone/>
              <a:defRPr>
                <a:latin typeface="Roboto Medium"/>
                <a:ea typeface="Roboto Medium"/>
                <a:cs typeface="Roboto Medium"/>
                <a:sym typeface="Roboto Medium"/>
              </a:defRPr>
            </a:lvl5pPr>
            <a:lvl6pPr lvl="5" rtl="0">
              <a:spcBef>
                <a:spcPts val="0"/>
              </a:spcBef>
              <a:spcAft>
                <a:spcPts val="0"/>
              </a:spcAft>
              <a:buNone/>
              <a:defRPr>
                <a:latin typeface="Roboto Medium"/>
                <a:ea typeface="Roboto Medium"/>
                <a:cs typeface="Roboto Medium"/>
                <a:sym typeface="Roboto Medium"/>
              </a:defRPr>
            </a:lvl6pPr>
            <a:lvl7pPr lvl="6" rtl="0">
              <a:spcBef>
                <a:spcPts val="0"/>
              </a:spcBef>
              <a:spcAft>
                <a:spcPts val="0"/>
              </a:spcAft>
              <a:buNone/>
              <a:defRPr>
                <a:latin typeface="Roboto Medium"/>
                <a:ea typeface="Roboto Medium"/>
                <a:cs typeface="Roboto Medium"/>
                <a:sym typeface="Roboto Medium"/>
              </a:defRPr>
            </a:lvl7pPr>
            <a:lvl8pPr lvl="7" rtl="0">
              <a:spcBef>
                <a:spcPts val="0"/>
              </a:spcBef>
              <a:spcAft>
                <a:spcPts val="0"/>
              </a:spcAft>
              <a:buNone/>
              <a:defRPr>
                <a:latin typeface="Roboto Medium"/>
                <a:ea typeface="Roboto Medium"/>
                <a:cs typeface="Roboto Medium"/>
                <a:sym typeface="Roboto Medium"/>
              </a:defRPr>
            </a:lvl8pPr>
            <a:lvl9pPr lvl="8" rtl="0">
              <a:spcBef>
                <a:spcPts val="0"/>
              </a:spcBef>
              <a:spcAft>
                <a:spcPts val="0"/>
              </a:spcAft>
              <a:buNone/>
              <a:defRPr>
                <a:latin typeface="Roboto Medium"/>
                <a:ea typeface="Roboto Medium"/>
                <a:cs typeface="Roboto Medium"/>
                <a:sym typeface="Roboto Medium"/>
              </a:defRPr>
            </a:lvl9pPr>
          </a:lstStyle>
          <a:p>
            <a:endParaRPr/>
          </a:p>
        </p:txBody>
      </p:sp>
      <p:sp>
        <p:nvSpPr>
          <p:cNvPr id="700" name="Google Shape;700;p5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701" name="Google Shape;701;p54"/>
          <p:cNvGrpSpPr/>
          <p:nvPr/>
        </p:nvGrpSpPr>
        <p:grpSpPr>
          <a:xfrm>
            <a:off x="429795" y="1274754"/>
            <a:ext cx="577822" cy="412443"/>
            <a:chOff x="453224" y="1424000"/>
            <a:chExt cx="510985" cy="364800"/>
          </a:xfrm>
        </p:grpSpPr>
        <p:sp>
          <p:nvSpPr>
            <p:cNvPr id="702" name="Google Shape;702;p54"/>
            <p:cNvSpPr/>
            <p:nvPr/>
          </p:nvSpPr>
          <p:spPr>
            <a:xfrm>
              <a:off x="453224" y="14240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03" name="Google Shape;703;p54"/>
            <p:cNvSpPr/>
            <p:nvPr/>
          </p:nvSpPr>
          <p:spPr>
            <a:xfrm rot="10800000" flipH="1">
              <a:off x="453224" y="16154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grpSp>
        <p:nvGrpSpPr>
          <p:cNvPr id="704" name="Google Shape;704;p54"/>
          <p:cNvGrpSpPr/>
          <p:nvPr/>
        </p:nvGrpSpPr>
        <p:grpSpPr>
          <a:xfrm>
            <a:off x="429795" y="1865844"/>
            <a:ext cx="577822" cy="412443"/>
            <a:chOff x="453224" y="1424000"/>
            <a:chExt cx="510985" cy="364800"/>
          </a:xfrm>
        </p:grpSpPr>
        <p:sp>
          <p:nvSpPr>
            <p:cNvPr id="705" name="Google Shape;705;p54"/>
            <p:cNvSpPr/>
            <p:nvPr/>
          </p:nvSpPr>
          <p:spPr>
            <a:xfrm>
              <a:off x="453224" y="14240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06" name="Google Shape;706;p54"/>
            <p:cNvSpPr/>
            <p:nvPr/>
          </p:nvSpPr>
          <p:spPr>
            <a:xfrm rot="10800000" flipH="1">
              <a:off x="453224" y="16154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grpSp>
        <p:nvGrpSpPr>
          <p:cNvPr id="707" name="Google Shape;707;p54"/>
          <p:cNvGrpSpPr/>
          <p:nvPr/>
        </p:nvGrpSpPr>
        <p:grpSpPr>
          <a:xfrm>
            <a:off x="429795" y="2456934"/>
            <a:ext cx="577822" cy="412443"/>
            <a:chOff x="453224" y="1424000"/>
            <a:chExt cx="510985" cy="364800"/>
          </a:xfrm>
        </p:grpSpPr>
        <p:sp>
          <p:nvSpPr>
            <p:cNvPr id="708" name="Google Shape;708;p54"/>
            <p:cNvSpPr/>
            <p:nvPr/>
          </p:nvSpPr>
          <p:spPr>
            <a:xfrm>
              <a:off x="453224" y="14240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09" name="Google Shape;709;p54"/>
            <p:cNvSpPr/>
            <p:nvPr/>
          </p:nvSpPr>
          <p:spPr>
            <a:xfrm rot="10800000" flipH="1">
              <a:off x="453224" y="16154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grpSp>
        <p:nvGrpSpPr>
          <p:cNvPr id="710" name="Google Shape;710;p54"/>
          <p:cNvGrpSpPr/>
          <p:nvPr/>
        </p:nvGrpSpPr>
        <p:grpSpPr>
          <a:xfrm>
            <a:off x="429795" y="3048024"/>
            <a:ext cx="577822" cy="412443"/>
            <a:chOff x="453224" y="1424000"/>
            <a:chExt cx="510985" cy="364800"/>
          </a:xfrm>
        </p:grpSpPr>
        <p:sp>
          <p:nvSpPr>
            <p:cNvPr id="711" name="Google Shape;711;p54"/>
            <p:cNvSpPr/>
            <p:nvPr/>
          </p:nvSpPr>
          <p:spPr>
            <a:xfrm>
              <a:off x="453224" y="14240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12" name="Google Shape;712;p54"/>
            <p:cNvSpPr/>
            <p:nvPr/>
          </p:nvSpPr>
          <p:spPr>
            <a:xfrm rot="10800000" flipH="1">
              <a:off x="453224" y="16154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grpSp>
        <p:nvGrpSpPr>
          <p:cNvPr id="713" name="Google Shape;713;p54"/>
          <p:cNvGrpSpPr/>
          <p:nvPr/>
        </p:nvGrpSpPr>
        <p:grpSpPr>
          <a:xfrm>
            <a:off x="429795" y="3639114"/>
            <a:ext cx="577822" cy="412443"/>
            <a:chOff x="453224" y="1424000"/>
            <a:chExt cx="510985" cy="364800"/>
          </a:xfrm>
        </p:grpSpPr>
        <p:sp>
          <p:nvSpPr>
            <p:cNvPr id="714" name="Google Shape;714;p54"/>
            <p:cNvSpPr/>
            <p:nvPr/>
          </p:nvSpPr>
          <p:spPr>
            <a:xfrm>
              <a:off x="453224" y="14240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15" name="Google Shape;715;p54"/>
            <p:cNvSpPr/>
            <p:nvPr/>
          </p:nvSpPr>
          <p:spPr>
            <a:xfrm rot="10800000" flipH="1">
              <a:off x="453224" y="16154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grpSp>
        <p:nvGrpSpPr>
          <p:cNvPr id="716" name="Google Shape;716;p54"/>
          <p:cNvGrpSpPr/>
          <p:nvPr/>
        </p:nvGrpSpPr>
        <p:grpSpPr>
          <a:xfrm>
            <a:off x="429795" y="4230204"/>
            <a:ext cx="577822" cy="412443"/>
            <a:chOff x="453224" y="1424000"/>
            <a:chExt cx="510985" cy="364800"/>
          </a:xfrm>
        </p:grpSpPr>
        <p:sp>
          <p:nvSpPr>
            <p:cNvPr id="717" name="Google Shape;717;p54"/>
            <p:cNvSpPr/>
            <p:nvPr/>
          </p:nvSpPr>
          <p:spPr>
            <a:xfrm>
              <a:off x="453224" y="14240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18" name="Google Shape;718;p54"/>
            <p:cNvSpPr/>
            <p:nvPr/>
          </p:nvSpPr>
          <p:spPr>
            <a:xfrm rot="10800000" flipH="1">
              <a:off x="453224" y="1615400"/>
              <a:ext cx="510985" cy="173400"/>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sp>
        <p:nvSpPr>
          <p:cNvPr id="719" name="Google Shape;719;p54"/>
          <p:cNvSpPr txBox="1">
            <a:spLocks noGrp="1"/>
          </p:cNvSpPr>
          <p:nvPr>
            <p:ph type="subTitle" idx="2"/>
          </p:nvPr>
        </p:nvSpPr>
        <p:spPr>
          <a:xfrm>
            <a:off x="-12300" y="1240525"/>
            <a:ext cx="9168600" cy="4863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0" name="Google Shape;720;p54"/>
          <p:cNvSpPr txBox="1">
            <a:spLocks noGrp="1"/>
          </p:cNvSpPr>
          <p:nvPr>
            <p:ph type="subTitle" idx="3"/>
          </p:nvPr>
        </p:nvSpPr>
        <p:spPr>
          <a:xfrm>
            <a:off x="-12300" y="1818675"/>
            <a:ext cx="9168600" cy="4863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1" name="Google Shape;721;p54"/>
          <p:cNvSpPr txBox="1">
            <a:spLocks noGrp="1"/>
          </p:cNvSpPr>
          <p:nvPr>
            <p:ph type="subTitle" idx="4"/>
          </p:nvPr>
        </p:nvSpPr>
        <p:spPr>
          <a:xfrm>
            <a:off x="-12300" y="2429949"/>
            <a:ext cx="9168600" cy="4464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2" name="Google Shape;722;p54"/>
          <p:cNvSpPr txBox="1">
            <a:spLocks noGrp="1"/>
          </p:cNvSpPr>
          <p:nvPr>
            <p:ph type="subTitle" idx="5"/>
          </p:nvPr>
        </p:nvSpPr>
        <p:spPr>
          <a:xfrm>
            <a:off x="-12300" y="3040599"/>
            <a:ext cx="9168600" cy="4464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3" name="Google Shape;723;p54"/>
          <p:cNvSpPr txBox="1">
            <a:spLocks noGrp="1"/>
          </p:cNvSpPr>
          <p:nvPr>
            <p:ph type="subTitle" idx="6"/>
          </p:nvPr>
        </p:nvSpPr>
        <p:spPr>
          <a:xfrm>
            <a:off x="-12300" y="3622076"/>
            <a:ext cx="9168600" cy="4464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4" name="Google Shape;724;p54"/>
          <p:cNvSpPr txBox="1">
            <a:spLocks noGrp="1"/>
          </p:cNvSpPr>
          <p:nvPr>
            <p:ph type="subTitle" idx="7"/>
          </p:nvPr>
        </p:nvSpPr>
        <p:spPr>
          <a:xfrm>
            <a:off x="-12300" y="4204650"/>
            <a:ext cx="9168600" cy="4464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83. Bullets 1–7 (Blue) ">
  <p:cSld name="CUSTOM_10_1">
    <p:spTree>
      <p:nvGrpSpPr>
        <p:cNvPr id="1" name="Shape 725"/>
        <p:cNvGrpSpPr/>
        <p:nvPr/>
      </p:nvGrpSpPr>
      <p:grpSpPr>
        <a:xfrm>
          <a:off x="0" y="0"/>
          <a:ext cx="0" cy="0"/>
          <a:chOff x="0" y="0"/>
          <a:chExt cx="0" cy="0"/>
        </a:xfrm>
      </p:grpSpPr>
      <p:cxnSp>
        <p:nvCxnSpPr>
          <p:cNvPr id="726" name="Google Shape;726;p55"/>
          <p:cNvCxnSpPr/>
          <p:nvPr/>
        </p:nvCxnSpPr>
        <p:spPr>
          <a:xfrm>
            <a:off x="274375" y="640080"/>
            <a:ext cx="8595600" cy="10200"/>
          </a:xfrm>
          <a:prstGeom prst="straightConnector1">
            <a:avLst/>
          </a:prstGeom>
          <a:noFill/>
          <a:ln w="9525" cap="flat" cmpd="sng">
            <a:solidFill>
              <a:srgbClr val="595959"/>
            </a:solidFill>
            <a:prstDash val="solid"/>
            <a:round/>
            <a:headEnd type="none" w="med" len="med"/>
            <a:tailEnd type="none" w="med" len="med"/>
          </a:ln>
        </p:spPr>
      </p:cxnSp>
      <p:sp>
        <p:nvSpPr>
          <p:cNvPr id="727" name="Google Shape;727;p55"/>
          <p:cNvSpPr txBox="1"/>
          <p:nvPr/>
        </p:nvSpPr>
        <p:spPr>
          <a:xfrm>
            <a:off x="8607775" y="4957200"/>
            <a:ext cx="261900" cy="1056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cxnSp>
        <p:nvCxnSpPr>
          <p:cNvPr id="728" name="Google Shape;728;p5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29" name="Google Shape;729;p55"/>
          <p:cNvSpPr txBox="1"/>
          <p:nvPr/>
        </p:nvSpPr>
        <p:spPr>
          <a:xfrm>
            <a:off x="-12300" y="4916650"/>
            <a:ext cx="7971900" cy="226800"/>
          </a:xfrm>
          <a:prstGeom prst="rect">
            <a:avLst/>
          </a:prstGeom>
          <a:noFill/>
          <a:ln>
            <a:noFill/>
          </a:ln>
        </p:spPr>
        <p:txBody>
          <a:bodyPr spcFirstLastPara="1" wrap="square" lIns="274300" tIns="45700" rIns="0" bIns="0" anchor="t" anchorCtr="0">
            <a:noAutofit/>
          </a:bodyPr>
          <a:lstStyle/>
          <a:p>
            <a:pPr marL="0" lvl="0" indent="0" algn="l" rtl="0">
              <a:spcBef>
                <a:spcPts val="0"/>
              </a:spcBef>
              <a:spcAft>
                <a:spcPts val="0"/>
              </a:spcAft>
              <a:buNone/>
            </a:pPr>
            <a:endParaRPr sz="700"/>
          </a:p>
        </p:txBody>
      </p:sp>
      <p:sp>
        <p:nvSpPr>
          <p:cNvPr id="730" name="Google Shape;730;p5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atin typeface="Roboto Medium"/>
                <a:ea typeface="Roboto Medium"/>
                <a:cs typeface="Roboto Medium"/>
                <a:sym typeface="Roboto Medium"/>
              </a:defRPr>
            </a:lvl2pPr>
            <a:lvl3pPr lvl="2" rtl="0">
              <a:spcBef>
                <a:spcPts val="0"/>
              </a:spcBef>
              <a:spcAft>
                <a:spcPts val="0"/>
              </a:spcAft>
              <a:buNone/>
              <a:defRPr>
                <a:latin typeface="Roboto Medium"/>
                <a:ea typeface="Roboto Medium"/>
                <a:cs typeface="Roboto Medium"/>
                <a:sym typeface="Roboto Medium"/>
              </a:defRPr>
            </a:lvl3pPr>
            <a:lvl4pPr lvl="3" rtl="0">
              <a:spcBef>
                <a:spcPts val="0"/>
              </a:spcBef>
              <a:spcAft>
                <a:spcPts val="0"/>
              </a:spcAft>
              <a:buNone/>
              <a:defRPr>
                <a:latin typeface="Roboto Medium"/>
                <a:ea typeface="Roboto Medium"/>
                <a:cs typeface="Roboto Medium"/>
                <a:sym typeface="Roboto Medium"/>
              </a:defRPr>
            </a:lvl4pPr>
            <a:lvl5pPr lvl="4" rtl="0">
              <a:spcBef>
                <a:spcPts val="0"/>
              </a:spcBef>
              <a:spcAft>
                <a:spcPts val="0"/>
              </a:spcAft>
              <a:buNone/>
              <a:defRPr>
                <a:latin typeface="Roboto Medium"/>
                <a:ea typeface="Roboto Medium"/>
                <a:cs typeface="Roboto Medium"/>
                <a:sym typeface="Roboto Medium"/>
              </a:defRPr>
            </a:lvl5pPr>
            <a:lvl6pPr lvl="5" rtl="0">
              <a:spcBef>
                <a:spcPts val="0"/>
              </a:spcBef>
              <a:spcAft>
                <a:spcPts val="0"/>
              </a:spcAft>
              <a:buNone/>
              <a:defRPr>
                <a:latin typeface="Roboto Medium"/>
                <a:ea typeface="Roboto Medium"/>
                <a:cs typeface="Roboto Medium"/>
                <a:sym typeface="Roboto Medium"/>
              </a:defRPr>
            </a:lvl6pPr>
            <a:lvl7pPr lvl="6" rtl="0">
              <a:spcBef>
                <a:spcPts val="0"/>
              </a:spcBef>
              <a:spcAft>
                <a:spcPts val="0"/>
              </a:spcAft>
              <a:buNone/>
              <a:defRPr>
                <a:latin typeface="Roboto Medium"/>
                <a:ea typeface="Roboto Medium"/>
                <a:cs typeface="Roboto Medium"/>
                <a:sym typeface="Roboto Medium"/>
              </a:defRPr>
            </a:lvl7pPr>
            <a:lvl8pPr lvl="7" rtl="0">
              <a:spcBef>
                <a:spcPts val="0"/>
              </a:spcBef>
              <a:spcAft>
                <a:spcPts val="0"/>
              </a:spcAft>
              <a:buNone/>
              <a:defRPr>
                <a:latin typeface="Roboto Medium"/>
                <a:ea typeface="Roboto Medium"/>
                <a:cs typeface="Roboto Medium"/>
                <a:sym typeface="Roboto Medium"/>
              </a:defRPr>
            </a:lvl8pPr>
            <a:lvl9pPr lvl="8" rtl="0">
              <a:spcBef>
                <a:spcPts val="0"/>
              </a:spcBef>
              <a:spcAft>
                <a:spcPts val="0"/>
              </a:spcAft>
              <a:buNone/>
              <a:defRPr>
                <a:latin typeface="Roboto Medium"/>
                <a:ea typeface="Roboto Medium"/>
                <a:cs typeface="Roboto Medium"/>
                <a:sym typeface="Roboto Medium"/>
              </a:defRPr>
            </a:lvl9pPr>
          </a:lstStyle>
          <a:p>
            <a:endParaRPr/>
          </a:p>
        </p:txBody>
      </p:sp>
      <p:sp>
        <p:nvSpPr>
          <p:cNvPr id="731" name="Google Shape;731;p5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2" name="Google Shape;732;p55"/>
          <p:cNvSpPr/>
          <p:nvPr/>
        </p:nvSpPr>
        <p:spPr>
          <a:xfrm>
            <a:off x="1045025" y="4319663"/>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55"/>
          <p:cNvGrpSpPr/>
          <p:nvPr/>
        </p:nvGrpSpPr>
        <p:grpSpPr>
          <a:xfrm>
            <a:off x="445468" y="4367943"/>
            <a:ext cx="491946" cy="359019"/>
            <a:chOff x="463425" y="1453125"/>
            <a:chExt cx="735125" cy="513838"/>
          </a:xfrm>
        </p:grpSpPr>
        <p:sp>
          <p:nvSpPr>
            <p:cNvPr id="734" name="Google Shape;734;p55"/>
            <p:cNvSpPr/>
            <p:nvPr/>
          </p:nvSpPr>
          <p:spPr>
            <a:xfrm>
              <a:off x="463425" y="1453125"/>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35" name="Google Shape;735;p55"/>
            <p:cNvSpPr/>
            <p:nvPr/>
          </p:nvSpPr>
          <p:spPr>
            <a:xfrm rot="10800000" flipH="1">
              <a:off x="463425" y="1722738"/>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sp>
        <p:nvSpPr>
          <p:cNvPr id="736" name="Google Shape;736;p55"/>
          <p:cNvSpPr txBox="1">
            <a:spLocks noGrp="1"/>
          </p:cNvSpPr>
          <p:nvPr>
            <p:ph type="subTitle" idx="2"/>
          </p:nvPr>
        </p:nvSpPr>
        <p:spPr>
          <a:xfrm>
            <a:off x="-12300" y="4319663"/>
            <a:ext cx="9168600" cy="446400"/>
          </a:xfrm>
          <a:prstGeom prst="rect">
            <a:avLst/>
          </a:prstGeom>
          <a:noFill/>
          <a:ln>
            <a:noFill/>
          </a:ln>
        </p:spPr>
        <p:txBody>
          <a:bodyPr spcFirstLastPara="1" wrap="square" lIns="11887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7" name="Google Shape;737;p55"/>
          <p:cNvSpPr/>
          <p:nvPr/>
        </p:nvSpPr>
        <p:spPr>
          <a:xfrm>
            <a:off x="1045025" y="3783948"/>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55"/>
          <p:cNvGrpSpPr/>
          <p:nvPr/>
        </p:nvGrpSpPr>
        <p:grpSpPr>
          <a:xfrm>
            <a:off x="445468" y="3832229"/>
            <a:ext cx="491946" cy="359019"/>
            <a:chOff x="463425" y="1453125"/>
            <a:chExt cx="735125" cy="513838"/>
          </a:xfrm>
        </p:grpSpPr>
        <p:sp>
          <p:nvSpPr>
            <p:cNvPr id="739" name="Google Shape;739;p55"/>
            <p:cNvSpPr/>
            <p:nvPr/>
          </p:nvSpPr>
          <p:spPr>
            <a:xfrm>
              <a:off x="463425" y="1453125"/>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40" name="Google Shape;740;p55"/>
            <p:cNvSpPr/>
            <p:nvPr/>
          </p:nvSpPr>
          <p:spPr>
            <a:xfrm rot="10800000" flipH="1">
              <a:off x="463425" y="1722738"/>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sp>
        <p:nvSpPr>
          <p:cNvPr id="741" name="Google Shape;741;p55"/>
          <p:cNvSpPr txBox="1">
            <a:spLocks noGrp="1"/>
          </p:cNvSpPr>
          <p:nvPr>
            <p:ph type="subTitle" idx="3"/>
          </p:nvPr>
        </p:nvSpPr>
        <p:spPr>
          <a:xfrm>
            <a:off x="-12300" y="3783948"/>
            <a:ext cx="9168600" cy="446400"/>
          </a:xfrm>
          <a:prstGeom prst="rect">
            <a:avLst/>
          </a:prstGeom>
          <a:noFill/>
          <a:ln>
            <a:noFill/>
          </a:ln>
        </p:spPr>
        <p:txBody>
          <a:bodyPr spcFirstLastPara="1" wrap="square" lIns="11887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42" name="Google Shape;742;p55"/>
          <p:cNvSpPr/>
          <p:nvPr/>
        </p:nvSpPr>
        <p:spPr>
          <a:xfrm>
            <a:off x="1045025" y="3248233"/>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55"/>
          <p:cNvGrpSpPr/>
          <p:nvPr/>
        </p:nvGrpSpPr>
        <p:grpSpPr>
          <a:xfrm>
            <a:off x="445468" y="3296514"/>
            <a:ext cx="491946" cy="359019"/>
            <a:chOff x="463425" y="1453125"/>
            <a:chExt cx="735125" cy="513838"/>
          </a:xfrm>
        </p:grpSpPr>
        <p:sp>
          <p:nvSpPr>
            <p:cNvPr id="744" name="Google Shape;744;p55"/>
            <p:cNvSpPr/>
            <p:nvPr/>
          </p:nvSpPr>
          <p:spPr>
            <a:xfrm>
              <a:off x="463425" y="1453125"/>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45" name="Google Shape;745;p55"/>
            <p:cNvSpPr/>
            <p:nvPr/>
          </p:nvSpPr>
          <p:spPr>
            <a:xfrm rot="10800000" flipH="1">
              <a:off x="463425" y="1722738"/>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sp>
        <p:nvSpPr>
          <p:cNvPr id="746" name="Google Shape;746;p55"/>
          <p:cNvSpPr txBox="1">
            <a:spLocks noGrp="1"/>
          </p:cNvSpPr>
          <p:nvPr>
            <p:ph type="subTitle" idx="4"/>
          </p:nvPr>
        </p:nvSpPr>
        <p:spPr>
          <a:xfrm>
            <a:off x="-12300" y="3248233"/>
            <a:ext cx="9168600" cy="446400"/>
          </a:xfrm>
          <a:prstGeom prst="rect">
            <a:avLst/>
          </a:prstGeom>
          <a:noFill/>
          <a:ln>
            <a:noFill/>
          </a:ln>
        </p:spPr>
        <p:txBody>
          <a:bodyPr spcFirstLastPara="1" wrap="square" lIns="11887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47" name="Google Shape;747;p55"/>
          <p:cNvSpPr/>
          <p:nvPr/>
        </p:nvSpPr>
        <p:spPr>
          <a:xfrm>
            <a:off x="1045025" y="2712519"/>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8" name="Google Shape;748;p55"/>
          <p:cNvGrpSpPr/>
          <p:nvPr/>
        </p:nvGrpSpPr>
        <p:grpSpPr>
          <a:xfrm>
            <a:off x="445468" y="2760799"/>
            <a:ext cx="491946" cy="359019"/>
            <a:chOff x="463425" y="1453125"/>
            <a:chExt cx="735125" cy="513838"/>
          </a:xfrm>
        </p:grpSpPr>
        <p:sp>
          <p:nvSpPr>
            <p:cNvPr id="749" name="Google Shape;749;p55"/>
            <p:cNvSpPr/>
            <p:nvPr/>
          </p:nvSpPr>
          <p:spPr>
            <a:xfrm>
              <a:off x="463425" y="1453125"/>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50" name="Google Shape;750;p55"/>
            <p:cNvSpPr/>
            <p:nvPr/>
          </p:nvSpPr>
          <p:spPr>
            <a:xfrm rot="10800000" flipH="1">
              <a:off x="463425" y="1722738"/>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sp>
        <p:nvSpPr>
          <p:cNvPr id="751" name="Google Shape;751;p55"/>
          <p:cNvSpPr txBox="1">
            <a:spLocks noGrp="1"/>
          </p:cNvSpPr>
          <p:nvPr>
            <p:ph type="subTitle" idx="5"/>
          </p:nvPr>
        </p:nvSpPr>
        <p:spPr>
          <a:xfrm>
            <a:off x="-12300" y="2712519"/>
            <a:ext cx="9168600" cy="446400"/>
          </a:xfrm>
          <a:prstGeom prst="rect">
            <a:avLst/>
          </a:prstGeom>
          <a:noFill/>
          <a:ln>
            <a:noFill/>
          </a:ln>
        </p:spPr>
        <p:txBody>
          <a:bodyPr spcFirstLastPara="1" wrap="square" lIns="11887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2" name="Google Shape;752;p55"/>
          <p:cNvSpPr/>
          <p:nvPr/>
        </p:nvSpPr>
        <p:spPr>
          <a:xfrm>
            <a:off x="1045025" y="2176804"/>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55"/>
          <p:cNvGrpSpPr/>
          <p:nvPr/>
        </p:nvGrpSpPr>
        <p:grpSpPr>
          <a:xfrm>
            <a:off x="445468" y="2225085"/>
            <a:ext cx="491946" cy="359019"/>
            <a:chOff x="463425" y="1453125"/>
            <a:chExt cx="735125" cy="513838"/>
          </a:xfrm>
        </p:grpSpPr>
        <p:sp>
          <p:nvSpPr>
            <p:cNvPr id="754" name="Google Shape;754;p55"/>
            <p:cNvSpPr/>
            <p:nvPr/>
          </p:nvSpPr>
          <p:spPr>
            <a:xfrm>
              <a:off x="463425" y="1453125"/>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55" name="Google Shape;755;p55"/>
            <p:cNvSpPr/>
            <p:nvPr/>
          </p:nvSpPr>
          <p:spPr>
            <a:xfrm rot="10800000" flipH="1">
              <a:off x="463425" y="1722738"/>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sp>
        <p:nvSpPr>
          <p:cNvPr id="756" name="Google Shape;756;p55"/>
          <p:cNvSpPr txBox="1">
            <a:spLocks noGrp="1"/>
          </p:cNvSpPr>
          <p:nvPr>
            <p:ph type="subTitle" idx="6"/>
          </p:nvPr>
        </p:nvSpPr>
        <p:spPr>
          <a:xfrm>
            <a:off x="-12300" y="2176804"/>
            <a:ext cx="9168600" cy="446400"/>
          </a:xfrm>
          <a:prstGeom prst="rect">
            <a:avLst/>
          </a:prstGeom>
          <a:noFill/>
          <a:ln>
            <a:noFill/>
          </a:ln>
        </p:spPr>
        <p:txBody>
          <a:bodyPr spcFirstLastPara="1" wrap="square" lIns="11887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7" name="Google Shape;757;p55"/>
          <p:cNvSpPr/>
          <p:nvPr/>
        </p:nvSpPr>
        <p:spPr>
          <a:xfrm>
            <a:off x="1045025" y="164109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55"/>
          <p:cNvGrpSpPr/>
          <p:nvPr/>
        </p:nvGrpSpPr>
        <p:grpSpPr>
          <a:xfrm>
            <a:off x="445468" y="1689370"/>
            <a:ext cx="491946" cy="359019"/>
            <a:chOff x="463425" y="1453125"/>
            <a:chExt cx="735125" cy="513838"/>
          </a:xfrm>
        </p:grpSpPr>
        <p:sp>
          <p:nvSpPr>
            <p:cNvPr id="759" name="Google Shape;759;p55"/>
            <p:cNvSpPr/>
            <p:nvPr/>
          </p:nvSpPr>
          <p:spPr>
            <a:xfrm>
              <a:off x="463425" y="1453125"/>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60" name="Google Shape;760;p55"/>
            <p:cNvSpPr/>
            <p:nvPr/>
          </p:nvSpPr>
          <p:spPr>
            <a:xfrm rot="10800000" flipH="1">
              <a:off x="463425" y="1722738"/>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sp>
        <p:nvSpPr>
          <p:cNvPr id="761" name="Google Shape;761;p55"/>
          <p:cNvSpPr txBox="1">
            <a:spLocks noGrp="1"/>
          </p:cNvSpPr>
          <p:nvPr>
            <p:ph type="subTitle" idx="7"/>
          </p:nvPr>
        </p:nvSpPr>
        <p:spPr>
          <a:xfrm>
            <a:off x="-12300" y="1641090"/>
            <a:ext cx="9168600" cy="446400"/>
          </a:xfrm>
          <a:prstGeom prst="rect">
            <a:avLst/>
          </a:prstGeom>
          <a:noFill/>
          <a:ln>
            <a:noFill/>
          </a:ln>
        </p:spPr>
        <p:txBody>
          <a:bodyPr spcFirstLastPara="1" wrap="square" lIns="11887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62" name="Google Shape;762;p55"/>
          <p:cNvSpPr/>
          <p:nvPr/>
        </p:nvSpPr>
        <p:spPr>
          <a:xfrm>
            <a:off x="1045025" y="11053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55"/>
          <p:cNvGrpSpPr/>
          <p:nvPr/>
        </p:nvGrpSpPr>
        <p:grpSpPr>
          <a:xfrm>
            <a:off x="445468" y="1153656"/>
            <a:ext cx="491946" cy="359019"/>
            <a:chOff x="463425" y="1453125"/>
            <a:chExt cx="735125" cy="513838"/>
          </a:xfrm>
        </p:grpSpPr>
        <p:sp>
          <p:nvSpPr>
            <p:cNvPr id="764" name="Google Shape;764;p55"/>
            <p:cNvSpPr/>
            <p:nvPr/>
          </p:nvSpPr>
          <p:spPr>
            <a:xfrm>
              <a:off x="463425" y="1453125"/>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1475D4"/>
            </a:solidFill>
            <a:ln>
              <a:noFill/>
            </a:ln>
          </p:spPr>
        </p:sp>
        <p:sp>
          <p:nvSpPr>
            <p:cNvPr id="765" name="Google Shape;765;p55"/>
            <p:cNvSpPr/>
            <p:nvPr/>
          </p:nvSpPr>
          <p:spPr>
            <a:xfrm rot="10800000" flipH="1">
              <a:off x="463425" y="1722738"/>
              <a:ext cx="735125" cy="244225"/>
            </a:xfrm>
            <a:custGeom>
              <a:avLst/>
              <a:gdLst/>
              <a:ahLst/>
              <a:cxnLst/>
              <a:rect l="l" t="t" r="r" b="b"/>
              <a:pathLst>
                <a:path w="29405" h="9769" extrusionOk="0">
                  <a:moveTo>
                    <a:pt x="0" y="101"/>
                  </a:moveTo>
                  <a:lnTo>
                    <a:pt x="0" y="9769"/>
                  </a:lnTo>
                  <a:lnTo>
                    <a:pt x="29405" y="9769"/>
                  </a:lnTo>
                  <a:lnTo>
                    <a:pt x="19637" y="0"/>
                  </a:lnTo>
                  <a:close/>
                </a:path>
              </a:pathLst>
            </a:custGeom>
            <a:solidFill>
              <a:srgbClr val="043461"/>
            </a:solidFill>
            <a:ln>
              <a:noFill/>
            </a:ln>
          </p:spPr>
        </p:sp>
      </p:grpSp>
      <p:sp>
        <p:nvSpPr>
          <p:cNvPr id="766" name="Google Shape;766;p55"/>
          <p:cNvSpPr txBox="1">
            <a:spLocks noGrp="1"/>
          </p:cNvSpPr>
          <p:nvPr>
            <p:ph type="subTitle" idx="8"/>
          </p:nvPr>
        </p:nvSpPr>
        <p:spPr>
          <a:xfrm>
            <a:off x="-12300" y="1105375"/>
            <a:ext cx="9168600" cy="446400"/>
          </a:xfrm>
          <a:prstGeom prst="rect">
            <a:avLst/>
          </a:prstGeom>
          <a:noFill/>
          <a:ln>
            <a:noFill/>
          </a:ln>
        </p:spPr>
        <p:txBody>
          <a:bodyPr spcFirstLastPara="1" wrap="square" lIns="11887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41. Fist to Five">
  <p:cSld name="CUSTOM_2_3_1_1_3_1_1_2_1_1_1_1">
    <p:spTree>
      <p:nvGrpSpPr>
        <p:cNvPr id="1" name="Shape 767"/>
        <p:cNvGrpSpPr/>
        <p:nvPr/>
      </p:nvGrpSpPr>
      <p:grpSpPr>
        <a:xfrm>
          <a:off x="0" y="0"/>
          <a:ext cx="0" cy="0"/>
          <a:chOff x="0" y="0"/>
          <a:chExt cx="0" cy="0"/>
        </a:xfrm>
      </p:grpSpPr>
      <p:pic>
        <p:nvPicPr>
          <p:cNvPr id="768" name="Google Shape;768;p5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769" name="Google Shape;769;p56"/>
          <p:cNvSpPr txBox="1">
            <a:spLocks noGrp="1"/>
          </p:cNvSpPr>
          <p:nvPr>
            <p:ph type="title"/>
          </p:nvPr>
        </p:nvSpPr>
        <p:spPr>
          <a:xfrm>
            <a:off x="274350" y="1249675"/>
            <a:ext cx="8595300" cy="1561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000">
                <a:solidFill>
                  <a:srgbClr val="FFFFFF"/>
                </a:solidFill>
                <a:latin typeface="Oswald Light"/>
                <a:ea typeface="Oswald Light"/>
                <a:cs typeface="Oswald Light"/>
                <a:sym typeface="Oswald Ligh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0" name="Google Shape;770;p5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771" name="Google Shape;771;p56"/>
          <p:cNvSpPr txBox="1"/>
          <p:nvPr/>
        </p:nvSpPr>
        <p:spPr>
          <a:xfrm>
            <a:off x="202525" y="696941"/>
            <a:ext cx="8595300" cy="371100"/>
          </a:xfrm>
          <a:prstGeom prst="rect">
            <a:avLst/>
          </a:prstGeom>
          <a:noFill/>
          <a:ln>
            <a:noFill/>
          </a:ln>
        </p:spPr>
        <p:txBody>
          <a:bodyPr spcFirstLastPara="1" wrap="square" lIns="0" tIns="91425" rIns="0" bIns="91425" anchor="t" anchorCtr="0">
            <a:noAutofit/>
          </a:bodyPr>
          <a:lstStyle/>
          <a:p>
            <a:pPr marL="0" lvl="0" indent="0" algn="ctr" rtl="0">
              <a:lnSpc>
                <a:spcPct val="110000"/>
              </a:lnSpc>
              <a:spcBef>
                <a:spcPts val="0"/>
              </a:spcBef>
              <a:spcAft>
                <a:spcPts val="0"/>
              </a:spcAft>
              <a:buNone/>
            </a:pPr>
            <a:r>
              <a:rPr lang="en" sz="2400">
                <a:solidFill>
                  <a:srgbClr val="2CC2F2"/>
                </a:solidFill>
                <a:latin typeface="Oswald Medium"/>
                <a:ea typeface="Oswald Medium"/>
                <a:cs typeface="Oswald Medium"/>
                <a:sym typeface="Oswald Medium"/>
              </a:rPr>
              <a:t>FIST TO FIVE:</a:t>
            </a:r>
            <a:endParaRPr sz="2400">
              <a:solidFill>
                <a:srgbClr val="2CC2F2"/>
              </a:solidFill>
              <a:latin typeface="Oswald Medium"/>
              <a:ea typeface="Oswald Medium"/>
              <a:cs typeface="Oswald Medium"/>
              <a:sym typeface="Oswald Medium"/>
            </a:endParaRPr>
          </a:p>
        </p:txBody>
      </p:sp>
      <p:cxnSp>
        <p:nvCxnSpPr>
          <p:cNvPr id="772" name="Google Shape;772;p56"/>
          <p:cNvCxnSpPr/>
          <p:nvPr/>
        </p:nvCxnSpPr>
        <p:spPr>
          <a:xfrm>
            <a:off x="2305500" y="1249675"/>
            <a:ext cx="4533000" cy="0"/>
          </a:xfrm>
          <a:prstGeom prst="straightConnector1">
            <a:avLst/>
          </a:prstGeom>
          <a:noFill/>
          <a:ln w="9525" cap="flat" cmpd="sng">
            <a:solidFill>
              <a:srgbClr val="FFFFFF"/>
            </a:solidFill>
            <a:prstDash val="solid"/>
            <a:round/>
            <a:headEnd type="none" w="med" len="med"/>
            <a:tailEnd type="none" w="med" len="med"/>
          </a:ln>
        </p:spPr>
      </p:cxnSp>
      <p:pic>
        <p:nvPicPr>
          <p:cNvPr id="773" name="Google Shape;773;p5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70725" y="2080194"/>
            <a:ext cx="8211298" cy="2788431"/>
          </a:xfrm>
          <a:prstGeom prst="rect">
            <a:avLst/>
          </a:prstGeom>
          <a:noFill/>
          <a:ln>
            <a:noFill/>
          </a:ln>
        </p:spPr>
      </p:pic>
      <p:sp>
        <p:nvSpPr>
          <p:cNvPr id="774" name="Google Shape;774;p56"/>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42. One to Five">
  <p:cSld name="CUSTOM_2_3_1_1_3_1_1_2_1_1_1_1_1">
    <p:spTree>
      <p:nvGrpSpPr>
        <p:cNvPr id="1" name="Shape 775"/>
        <p:cNvGrpSpPr/>
        <p:nvPr/>
      </p:nvGrpSpPr>
      <p:grpSpPr>
        <a:xfrm>
          <a:off x="0" y="0"/>
          <a:ext cx="0" cy="0"/>
          <a:chOff x="0" y="0"/>
          <a:chExt cx="0" cy="0"/>
        </a:xfrm>
      </p:grpSpPr>
      <p:pic>
        <p:nvPicPr>
          <p:cNvPr id="776" name="Google Shape;776;p57"/>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777" name="Google Shape;777;p57"/>
          <p:cNvSpPr txBox="1">
            <a:spLocks noGrp="1"/>
          </p:cNvSpPr>
          <p:nvPr>
            <p:ph type="title"/>
          </p:nvPr>
        </p:nvSpPr>
        <p:spPr>
          <a:xfrm>
            <a:off x="274350" y="1249675"/>
            <a:ext cx="8595300" cy="1561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000">
                <a:solidFill>
                  <a:srgbClr val="FFFFFF"/>
                </a:solidFill>
                <a:latin typeface="Oswald Light"/>
                <a:ea typeface="Oswald Light"/>
                <a:cs typeface="Oswald Light"/>
                <a:sym typeface="Oswald Ligh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8" name="Google Shape;778;p57"/>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779" name="Google Shape;779;p57"/>
          <p:cNvSpPr txBox="1"/>
          <p:nvPr/>
        </p:nvSpPr>
        <p:spPr>
          <a:xfrm>
            <a:off x="202525" y="696941"/>
            <a:ext cx="8595300" cy="371100"/>
          </a:xfrm>
          <a:prstGeom prst="rect">
            <a:avLst/>
          </a:prstGeom>
          <a:noFill/>
          <a:ln>
            <a:noFill/>
          </a:ln>
        </p:spPr>
        <p:txBody>
          <a:bodyPr spcFirstLastPara="1" wrap="square" lIns="0" tIns="91425" rIns="0" bIns="91425" anchor="t" anchorCtr="0">
            <a:noAutofit/>
          </a:bodyPr>
          <a:lstStyle/>
          <a:p>
            <a:pPr marL="0" lvl="0" indent="0" algn="ctr" rtl="0">
              <a:lnSpc>
                <a:spcPct val="110000"/>
              </a:lnSpc>
              <a:spcBef>
                <a:spcPts val="0"/>
              </a:spcBef>
              <a:spcAft>
                <a:spcPts val="0"/>
              </a:spcAft>
              <a:buNone/>
            </a:pPr>
            <a:r>
              <a:rPr lang="en" sz="2400">
                <a:solidFill>
                  <a:srgbClr val="2CC2F2"/>
                </a:solidFill>
                <a:latin typeface="Oswald Medium"/>
                <a:ea typeface="Oswald Medium"/>
                <a:cs typeface="Oswald Medium"/>
                <a:sym typeface="Oswald Medium"/>
              </a:rPr>
              <a:t>ONE TO FIVE:</a:t>
            </a:r>
            <a:endParaRPr sz="2400">
              <a:solidFill>
                <a:srgbClr val="2CC2F2"/>
              </a:solidFill>
              <a:latin typeface="Oswald Medium"/>
              <a:ea typeface="Oswald Medium"/>
              <a:cs typeface="Oswald Medium"/>
              <a:sym typeface="Oswald Medium"/>
            </a:endParaRPr>
          </a:p>
        </p:txBody>
      </p:sp>
      <p:cxnSp>
        <p:nvCxnSpPr>
          <p:cNvPr id="780" name="Google Shape;780;p57"/>
          <p:cNvCxnSpPr/>
          <p:nvPr/>
        </p:nvCxnSpPr>
        <p:spPr>
          <a:xfrm>
            <a:off x="2305500" y="1249675"/>
            <a:ext cx="4533000" cy="0"/>
          </a:xfrm>
          <a:prstGeom prst="straightConnector1">
            <a:avLst/>
          </a:prstGeom>
          <a:noFill/>
          <a:ln w="9525" cap="flat" cmpd="sng">
            <a:solidFill>
              <a:srgbClr val="FFFFFF"/>
            </a:solidFill>
            <a:prstDash val="solid"/>
            <a:round/>
            <a:headEnd type="none" w="med" len="med"/>
            <a:tailEnd type="none" w="med" len="med"/>
          </a:ln>
        </p:spPr>
      </p:cxnSp>
      <p:pic>
        <p:nvPicPr>
          <p:cNvPr id="781" name="Google Shape;781;p57"/>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948125" y="2001900"/>
            <a:ext cx="7030499" cy="2866725"/>
          </a:xfrm>
          <a:prstGeom prst="rect">
            <a:avLst/>
          </a:prstGeom>
          <a:noFill/>
          <a:ln>
            <a:noFill/>
          </a:ln>
        </p:spPr>
      </p:pic>
      <p:sp>
        <p:nvSpPr>
          <p:cNvPr id="782" name="Google Shape;782;p57"/>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43. Review">
  <p:cSld name="CUSTOM_17_2_1_2_1">
    <p:spTree>
      <p:nvGrpSpPr>
        <p:cNvPr id="1" name="Shape 783"/>
        <p:cNvGrpSpPr/>
        <p:nvPr/>
      </p:nvGrpSpPr>
      <p:grpSpPr>
        <a:xfrm>
          <a:off x="0" y="0"/>
          <a:ext cx="0" cy="0"/>
          <a:chOff x="0" y="0"/>
          <a:chExt cx="0" cy="0"/>
        </a:xfrm>
      </p:grpSpPr>
      <p:pic>
        <p:nvPicPr>
          <p:cNvPr id="784" name="Google Shape;784;p5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785" name="Google Shape;785;p58"/>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786" name="Google Shape;786;p58"/>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787" name="Google Shape;787;p58"/>
          <p:cNvSpPr txBox="1"/>
          <p:nvPr/>
        </p:nvSpPr>
        <p:spPr>
          <a:xfrm>
            <a:off x="274363" y="3109175"/>
            <a:ext cx="8595300" cy="79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FF"/>
                </a:solidFill>
                <a:latin typeface="Oswald"/>
                <a:ea typeface="Oswald"/>
                <a:cs typeface="Oswald"/>
                <a:sym typeface="Oswald"/>
              </a:rPr>
              <a:t>Time’s Up! </a:t>
            </a:r>
            <a:r>
              <a:rPr lang="en" sz="3600">
                <a:solidFill>
                  <a:srgbClr val="3AE5F8"/>
                </a:solidFill>
                <a:latin typeface="Oswald"/>
                <a:ea typeface="Oswald"/>
                <a:cs typeface="Oswald"/>
                <a:sym typeface="Oswald"/>
              </a:rPr>
              <a:t>Let’s Review.</a:t>
            </a:r>
            <a:endParaRPr sz="3600">
              <a:solidFill>
                <a:srgbClr val="3AE5F8"/>
              </a:solidFill>
              <a:latin typeface="Oswald"/>
              <a:ea typeface="Oswald"/>
              <a:cs typeface="Oswald"/>
              <a:sym typeface="Oswald"/>
            </a:endParaRPr>
          </a:p>
        </p:txBody>
      </p:sp>
      <p:sp>
        <p:nvSpPr>
          <p:cNvPr id="788" name="Google Shape;788;p58"/>
          <p:cNvSpPr/>
          <p:nvPr/>
        </p:nvSpPr>
        <p:spPr>
          <a:xfrm>
            <a:off x="3528603" y="934704"/>
            <a:ext cx="2184612" cy="1978676"/>
          </a:xfrm>
          <a:custGeom>
            <a:avLst/>
            <a:gdLst/>
            <a:ahLst/>
            <a:cxnLst/>
            <a:rect l="l" t="t" r="r" b="b"/>
            <a:pathLst>
              <a:path w="143985" h="130412" extrusionOk="0">
                <a:moveTo>
                  <a:pt x="68779" y="0"/>
                </a:moveTo>
                <a:cubicBezTo>
                  <a:pt x="44833" y="0"/>
                  <a:pt x="22799" y="13083"/>
                  <a:pt x="11400" y="34122"/>
                </a:cubicBezTo>
                <a:cubicBezTo>
                  <a:pt x="0" y="55161"/>
                  <a:pt x="1071" y="80790"/>
                  <a:pt x="14154" y="100835"/>
                </a:cubicBezTo>
                <a:lnTo>
                  <a:pt x="7574" y="125470"/>
                </a:lnTo>
                <a:lnTo>
                  <a:pt x="31827" y="118967"/>
                </a:lnTo>
                <a:cubicBezTo>
                  <a:pt x="43230" y="126778"/>
                  <a:pt x="55994" y="130411"/>
                  <a:pt x="68537" y="130411"/>
                </a:cubicBezTo>
                <a:cubicBezTo>
                  <a:pt x="95798" y="130411"/>
                  <a:pt x="122019" y="113253"/>
                  <a:pt x="130979" y="84539"/>
                </a:cubicBezTo>
                <a:cubicBezTo>
                  <a:pt x="143985" y="42614"/>
                  <a:pt x="112694" y="0"/>
                  <a:pt x="68779" y="0"/>
                </a:cubicBezTo>
                <a:close/>
              </a:path>
            </a:pathLst>
          </a:custGeom>
          <a:solidFill>
            <a:srgbClr val="2D32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9" name="Google Shape;789;p58"/>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239200" y="1293735"/>
            <a:ext cx="665600" cy="126060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44. Take a Break">
  <p:cSld name="CUSTOM_1">
    <p:spTree>
      <p:nvGrpSpPr>
        <p:cNvPr id="1" name="Shape 790"/>
        <p:cNvGrpSpPr/>
        <p:nvPr/>
      </p:nvGrpSpPr>
      <p:grpSpPr>
        <a:xfrm>
          <a:off x="0" y="0"/>
          <a:ext cx="0" cy="0"/>
          <a:chOff x="0" y="0"/>
          <a:chExt cx="0" cy="0"/>
        </a:xfrm>
      </p:grpSpPr>
      <p:pic>
        <p:nvPicPr>
          <p:cNvPr id="791" name="Google Shape;791;p59"/>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42900" y="-24125"/>
            <a:ext cx="9229800" cy="5191749"/>
          </a:xfrm>
          <a:prstGeom prst="rect">
            <a:avLst/>
          </a:prstGeom>
          <a:noFill/>
          <a:ln>
            <a:noFill/>
          </a:ln>
        </p:spPr>
      </p:pic>
      <p:sp>
        <p:nvSpPr>
          <p:cNvPr id="792" name="Google Shape;792;p5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45. Questions?">
  <p:cSld name="CUSTOM_17_2_1_2_3_1_2">
    <p:spTree>
      <p:nvGrpSpPr>
        <p:cNvPr id="1" name="Shape 793"/>
        <p:cNvGrpSpPr/>
        <p:nvPr/>
      </p:nvGrpSpPr>
      <p:grpSpPr>
        <a:xfrm>
          <a:off x="0" y="0"/>
          <a:ext cx="0" cy="0"/>
          <a:chOff x="0" y="0"/>
          <a:chExt cx="0" cy="0"/>
        </a:xfrm>
      </p:grpSpPr>
      <p:pic>
        <p:nvPicPr>
          <p:cNvPr id="794" name="Google Shape;794;p6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795" name="Google Shape;795;p6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796" name="Google Shape;796;p60"/>
          <p:cNvSpPr txBox="1"/>
          <p:nvPr/>
        </p:nvSpPr>
        <p:spPr>
          <a:xfrm>
            <a:off x="9150" y="987250"/>
            <a:ext cx="9144000" cy="73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500">
                <a:solidFill>
                  <a:srgbClr val="FFFFFF"/>
                </a:solidFill>
                <a:latin typeface="Oswald Light"/>
                <a:ea typeface="Oswald Light"/>
                <a:cs typeface="Oswald Light"/>
                <a:sym typeface="Oswald Light"/>
              </a:rPr>
              <a:t>Questions?</a:t>
            </a:r>
            <a:endParaRPr sz="6500">
              <a:solidFill>
                <a:srgbClr val="FFFFFF"/>
              </a:solidFill>
              <a:latin typeface="Oswald Light"/>
              <a:ea typeface="Oswald Light"/>
              <a:cs typeface="Oswald Light"/>
              <a:sym typeface="Oswald Light"/>
            </a:endParaRPr>
          </a:p>
        </p:txBody>
      </p:sp>
      <p:pic>
        <p:nvPicPr>
          <p:cNvPr id="797" name="Google Shape;797;p60"/>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491450" y="2331600"/>
            <a:ext cx="8378224" cy="2537024"/>
          </a:xfrm>
          <a:prstGeom prst="rect">
            <a:avLst/>
          </a:prstGeom>
          <a:noFill/>
          <a:ln>
            <a:noFill/>
          </a:ln>
        </p:spPr>
      </p:pic>
      <p:sp>
        <p:nvSpPr>
          <p:cNvPr id="798" name="Google Shape;798;p60"/>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46. Take Away">
  <p:cSld name="CUSTOM_8">
    <p:bg>
      <p:bgPr>
        <a:solidFill>
          <a:srgbClr val="000000"/>
        </a:solidFill>
        <a:effectLst/>
      </p:bgPr>
    </p:bg>
    <p:spTree>
      <p:nvGrpSpPr>
        <p:cNvPr id="1" name="Shape 799"/>
        <p:cNvGrpSpPr/>
        <p:nvPr/>
      </p:nvGrpSpPr>
      <p:grpSpPr>
        <a:xfrm>
          <a:off x="0" y="0"/>
          <a:ext cx="0" cy="0"/>
          <a:chOff x="0" y="0"/>
          <a:chExt cx="0" cy="0"/>
        </a:xfrm>
      </p:grpSpPr>
      <p:pic>
        <p:nvPicPr>
          <p:cNvPr id="800" name="Google Shape;800;p6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58001" cy="5143500"/>
          </a:xfrm>
          <a:prstGeom prst="rect">
            <a:avLst/>
          </a:prstGeom>
          <a:noFill/>
          <a:ln>
            <a:noFill/>
          </a:ln>
        </p:spPr>
      </p:pic>
      <p:sp>
        <p:nvSpPr>
          <p:cNvPr id="801" name="Google Shape;801;p61"/>
          <p:cNvSpPr/>
          <p:nvPr/>
        </p:nvSpPr>
        <p:spPr>
          <a:xfrm>
            <a:off x="3782025" y="1627800"/>
            <a:ext cx="1210200" cy="837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1"/>
          <p:cNvSpPr/>
          <p:nvPr/>
        </p:nvSpPr>
        <p:spPr>
          <a:xfrm>
            <a:off x="3843350" y="2464800"/>
            <a:ext cx="1251000" cy="878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1"/>
          <p:cNvSpPr txBox="1"/>
          <p:nvPr/>
        </p:nvSpPr>
        <p:spPr>
          <a:xfrm>
            <a:off x="3701350" y="2000950"/>
            <a:ext cx="21582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200">
                <a:latin typeface="Caveat"/>
                <a:ea typeface="Caveat"/>
                <a:cs typeface="Caveat"/>
                <a:sym typeface="Caveat"/>
              </a:rPr>
              <a:t>Recap</a:t>
            </a:r>
            <a:endParaRPr sz="5200">
              <a:latin typeface="Caveat"/>
              <a:ea typeface="Caveat"/>
              <a:cs typeface="Caveat"/>
              <a:sym typeface="Cave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82. Remember">
  <p:cSld name="CUSTOM_8_1">
    <p:bg>
      <p:bgPr>
        <a:solidFill>
          <a:schemeClr val="lt1"/>
        </a:solidFill>
        <a:effectLst/>
      </p:bgPr>
    </p:bg>
    <p:spTree>
      <p:nvGrpSpPr>
        <p:cNvPr id="1" name="Shape 804"/>
        <p:cNvGrpSpPr/>
        <p:nvPr/>
      </p:nvGrpSpPr>
      <p:grpSpPr>
        <a:xfrm>
          <a:off x="0" y="0"/>
          <a:ext cx="0" cy="0"/>
          <a:chOff x="0" y="0"/>
          <a:chExt cx="0" cy="0"/>
        </a:xfrm>
      </p:grpSpPr>
      <p:pic>
        <p:nvPicPr>
          <p:cNvPr id="805" name="Google Shape;805;p62"/>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806" name="Google Shape;806;p62"/>
          <p:cNvSpPr txBox="1"/>
          <p:nvPr/>
        </p:nvSpPr>
        <p:spPr>
          <a:xfrm>
            <a:off x="4869500" y="1501000"/>
            <a:ext cx="3901200" cy="740100"/>
          </a:xfrm>
          <a:prstGeom prst="rect">
            <a:avLst/>
          </a:prstGeom>
          <a:noFill/>
          <a:ln>
            <a:noFill/>
          </a:ln>
        </p:spPr>
        <p:txBody>
          <a:bodyPr spcFirstLastPara="1" wrap="square" lIns="457200" tIns="91425" rIns="457200" bIns="0" anchor="t" anchorCtr="0">
            <a:noAutofit/>
          </a:bodyPr>
          <a:lstStyle/>
          <a:p>
            <a:pPr marL="0" lvl="0" indent="0" algn="l" rtl="0">
              <a:spcBef>
                <a:spcPts val="0"/>
              </a:spcBef>
              <a:spcAft>
                <a:spcPts val="0"/>
              </a:spcAft>
              <a:buNone/>
            </a:pPr>
            <a:r>
              <a:rPr lang="en" sz="5200">
                <a:latin typeface="Caveat"/>
                <a:ea typeface="Caveat"/>
                <a:cs typeface="Caveat"/>
                <a:sym typeface="Caveat"/>
              </a:rPr>
              <a:t>Remember, </a:t>
            </a:r>
            <a:endParaRPr sz="5200">
              <a:latin typeface="Caveat"/>
              <a:ea typeface="Caveat"/>
              <a:cs typeface="Caveat"/>
              <a:sym typeface="Caveat"/>
            </a:endParaRPr>
          </a:p>
        </p:txBody>
      </p:sp>
      <p:pic>
        <p:nvPicPr>
          <p:cNvPr id="807" name="Google Shape;807;p6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flipH="1">
            <a:off x="-556324" y="1643300"/>
            <a:ext cx="5962899" cy="2537225"/>
          </a:xfrm>
          <a:prstGeom prst="rect">
            <a:avLst/>
          </a:prstGeom>
          <a:noFill/>
          <a:ln>
            <a:noFill/>
          </a:ln>
        </p:spPr>
      </p:pic>
      <p:grpSp>
        <p:nvGrpSpPr>
          <p:cNvPr id="808" name="Google Shape;808;p62"/>
          <p:cNvGrpSpPr/>
          <p:nvPr/>
        </p:nvGrpSpPr>
        <p:grpSpPr>
          <a:xfrm>
            <a:off x="3972318" y="1347350"/>
            <a:ext cx="1051285" cy="920372"/>
            <a:chOff x="587700" y="-13400"/>
            <a:chExt cx="5735325" cy="5021125"/>
          </a:xfrm>
        </p:grpSpPr>
        <p:sp>
          <p:nvSpPr>
            <p:cNvPr id="809" name="Google Shape;809;p62"/>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44B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2"/>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44B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2"/>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44B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2"/>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44B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2"/>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44B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62"/>
          <p:cNvSpPr txBox="1">
            <a:spLocks noGrp="1"/>
          </p:cNvSpPr>
          <p:nvPr>
            <p:ph type="subTitle" idx="1"/>
          </p:nvPr>
        </p:nvSpPr>
        <p:spPr>
          <a:xfrm>
            <a:off x="5345350" y="2524200"/>
            <a:ext cx="3524400" cy="1656300"/>
          </a:xfrm>
          <a:prstGeom prst="rect">
            <a:avLst/>
          </a:prstGeom>
          <a:noFill/>
          <a:ln>
            <a:noFill/>
          </a:ln>
        </p:spPr>
        <p:txBody>
          <a:bodyPr spcFirstLastPara="1" wrap="square" lIns="0" tIns="0" rIns="457200" bIns="0" anchor="t" anchorCtr="0">
            <a:noAutofit/>
          </a:bodyPr>
          <a:lstStyle>
            <a:lvl1pPr lvl="0" rtl="0">
              <a:spcBef>
                <a:spcPts val="0"/>
              </a:spcBef>
              <a:spcAft>
                <a:spcPts val="0"/>
              </a:spcAft>
              <a:buSzPts val="1800"/>
              <a:buFont typeface="Roboto"/>
              <a:buNone/>
              <a:defRPr sz="1800">
                <a:latin typeface="Roboto"/>
                <a:ea typeface="Roboto"/>
                <a:cs typeface="Roboto"/>
                <a:sym typeface="Roboto"/>
              </a:defRPr>
            </a:lvl1pPr>
            <a:lvl2pPr lvl="1" rtl="0">
              <a:spcBef>
                <a:spcPts val="0"/>
              </a:spcBef>
              <a:spcAft>
                <a:spcPts val="0"/>
              </a:spcAft>
              <a:buSzPts val="1800"/>
              <a:buFont typeface="Roboto"/>
              <a:buNone/>
              <a:defRPr sz="1800">
                <a:latin typeface="Roboto"/>
                <a:ea typeface="Roboto"/>
                <a:cs typeface="Roboto"/>
                <a:sym typeface="Roboto"/>
              </a:defRPr>
            </a:lvl2pPr>
            <a:lvl3pPr lvl="2" rtl="0">
              <a:spcBef>
                <a:spcPts val="0"/>
              </a:spcBef>
              <a:spcAft>
                <a:spcPts val="0"/>
              </a:spcAft>
              <a:buSzPts val="1800"/>
              <a:buFont typeface="Roboto"/>
              <a:buNone/>
              <a:defRPr sz="1800">
                <a:latin typeface="Roboto"/>
                <a:ea typeface="Roboto"/>
                <a:cs typeface="Roboto"/>
                <a:sym typeface="Roboto"/>
              </a:defRPr>
            </a:lvl3pPr>
            <a:lvl4pPr lvl="3" rtl="0">
              <a:spcBef>
                <a:spcPts val="0"/>
              </a:spcBef>
              <a:spcAft>
                <a:spcPts val="0"/>
              </a:spcAft>
              <a:buSzPts val="1800"/>
              <a:buFont typeface="Roboto"/>
              <a:buNone/>
              <a:defRPr sz="1800">
                <a:latin typeface="Roboto"/>
                <a:ea typeface="Roboto"/>
                <a:cs typeface="Roboto"/>
                <a:sym typeface="Roboto"/>
              </a:defRPr>
            </a:lvl4pPr>
            <a:lvl5pPr lvl="4" rtl="0">
              <a:spcBef>
                <a:spcPts val="0"/>
              </a:spcBef>
              <a:spcAft>
                <a:spcPts val="0"/>
              </a:spcAft>
              <a:buSzPts val="1800"/>
              <a:buFont typeface="Roboto"/>
              <a:buNone/>
              <a:defRPr sz="1800">
                <a:latin typeface="Roboto"/>
                <a:ea typeface="Roboto"/>
                <a:cs typeface="Roboto"/>
                <a:sym typeface="Roboto"/>
              </a:defRPr>
            </a:lvl5pPr>
            <a:lvl6pPr lvl="5" rtl="0">
              <a:spcBef>
                <a:spcPts val="0"/>
              </a:spcBef>
              <a:spcAft>
                <a:spcPts val="0"/>
              </a:spcAft>
              <a:buSzPts val="1800"/>
              <a:buFont typeface="Roboto"/>
              <a:buNone/>
              <a:defRPr sz="1800">
                <a:latin typeface="Roboto"/>
                <a:ea typeface="Roboto"/>
                <a:cs typeface="Roboto"/>
                <a:sym typeface="Roboto"/>
              </a:defRPr>
            </a:lvl6pPr>
            <a:lvl7pPr lvl="6" rtl="0">
              <a:spcBef>
                <a:spcPts val="0"/>
              </a:spcBef>
              <a:spcAft>
                <a:spcPts val="0"/>
              </a:spcAft>
              <a:buSzPts val="1800"/>
              <a:buFont typeface="Roboto"/>
              <a:buNone/>
              <a:defRPr sz="1800">
                <a:latin typeface="Roboto"/>
                <a:ea typeface="Roboto"/>
                <a:cs typeface="Roboto"/>
                <a:sym typeface="Roboto"/>
              </a:defRPr>
            </a:lvl7pPr>
            <a:lvl8pPr lvl="7" rtl="0">
              <a:spcBef>
                <a:spcPts val="0"/>
              </a:spcBef>
              <a:spcAft>
                <a:spcPts val="0"/>
              </a:spcAft>
              <a:buSzPts val="1800"/>
              <a:buFont typeface="Roboto"/>
              <a:buNone/>
              <a:defRPr sz="1800">
                <a:latin typeface="Roboto"/>
                <a:ea typeface="Roboto"/>
                <a:cs typeface="Roboto"/>
                <a:sym typeface="Roboto"/>
              </a:defRPr>
            </a:lvl8pPr>
            <a:lvl9pPr lvl="8" rtl="0">
              <a:spcBef>
                <a:spcPts val="0"/>
              </a:spcBef>
              <a:spcAft>
                <a:spcPts val="0"/>
              </a:spcAft>
              <a:buSzPts val="1800"/>
              <a:buFont typeface="Roboto"/>
              <a:buNone/>
              <a:defRPr sz="1800">
                <a:latin typeface="Roboto"/>
                <a:ea typeface="Roboto"/>
                <a:cs typeface="Roboto"/>
                <a:sym typeface="Roboto"/>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47. Definition Slide">
  <p:cSld name="CUSTOM_2_3_1_1_1_1_1_2_1_2_1_1_1_1_2_1_1_2_2">
    <p:spTree>
      <p:nvGrpSpPr>
        <p:cNvPr id="1" name="Shape 815"/>
        <p:cNvGrpSpPr/>
        <p:nvPr/>
      </p:nvGrpSpPr>
      <p:grpSpPr>
        <a:xfrm>
          <a:off x="0" y="0"/>
          <a:ext cx="0" cy="0"/>
          <a:chOff x="0" y="0"/>
          <a:chExt cx="0" cy="0"/>
        </a:xfrm>
      </p:grpSpPr>
      <p:pic>
        <p:nvPicPr>
          <p:cNvPr id="816" name="Google Shape;816;p6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817" name="Google Shape;817;p63"/>
          <p:cNvSpPr/>
          <p:nvPr/>
        </p:nvSpPr>
        <p:spPr>
          <a:xfrm>
            <a:off x="1104268" y="1039688"/>
            <a:ext cx="6935464" cy="3131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3"/>
          <p:cNvSpPr/>
          <p:nvPr/>
        </p:nvSpPr>
        <p:spPr>
          <a:xfrm rot="10800000" flipH="1">
            <a:off x="688800" y="692100"/>
            <a:ext cx="7766400" cy="3759300"/>
          </a:xfrm>
          <a:prstGeom prst="bracePair">
            <a:avLst/>
          </a:prstGeom>
          <a:noFill/>
          <a:ln w="76200" cap="flat" cmpd="sng">
            <a:solidFill>
              <a:srgbClr val="00C8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3"/>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820" name="Google Shape;820;p63"/>
          <p:cNvSpPr txBox="1">
            <a:spLocks noGrp="1"/>
          </p:cNvSpPr>
          <p:nvPr>
            <p:ph type="subTitle" idx="1"/>
          </p:nvPr>
        </p:nvSpPr>
        <p:spPr>
          <a:xfrm>
            <a:off x="0" y="1039700"/>
            <a:ext cx="9187800" cy="3131700"/>
          </a:xfrm>
          <a:prstGeom prst="rect">
            <a:avLst/>
          </a:prstGeom>
          <a:noFill/>
          <a:ln>
            <a:noFill/>
          </a:ln>
        </p:spPr>
        <p:txBody>
          <a:bodyPr spcFirstLastPara="1" wrap="square" lIns="1828800" tIns="182875" rIns="1828800" bIns="182875" anchor="t" anchorCtr="0">
            <a:noAutofit/>
          </a:bodyPr>
          <a:lstStyle>
            <a:lvl1pPr lvl="0" rtl="0">
              <a:spcBef>
                <a:spcPts val="0"/>
              </a:spcBef>
              <a:spcAft>
                <a:spcPts val="0"/>
              </a:spcAft>
              <a:buNone/>
              <a:defRPr sz="22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821" name="Google Shape;821;p63"/>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48. Quote">
  <p:cSld name="CUSTOM_2_3_1_1_1_1_1_2_1_2_1_1_1_1_2_1_1_2_1">
    <p:spTree>
      <p:nvGrpSpPr>
        <p:cNvPr id="1" name="Shape 822"/>
        <p:cNvGrpSpPr/>
        <p:nvPr/>
      </p:nvGrpSpPr>
      <p:grpSpPr>
        <a:xfrm>
          <a:off x="0" y="0"/>
          <a:ext cx="0" cy="0"/>
          <a:chOff x="0" y="0"/>
          <a:chExt cx="0" cy="0"/>
        </a:xfrm>
      </p:grpSpPr>
      <p:pic>
        <p:nvPicPr>
          <p:cNvPr id="823" name="Google Shape;823;p6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824" name="Google Shape;824;p64"/>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825" name="Google Shape;825;p64"/>
          <p:cNvSpPr/>
          <p:nvPr/>
        </p:nvSpPr>
        <p:spPr>
          <a:xfrm rot="10800000">
            <a:off x="7129560" y="3373949"/>
            <a:ext cx="714528" cy="1067628"/>
          </a:xfrm>
          <a:custGeom>
            <a:avLst/>
            <a:gdLst/>
            <a:ahLst/>
            <a:cxnLst/>
            <a:rect l="l" t="t" r="r" b="b"/>
            <a:pathLst>
              <a:path w="138073" h="206305" extrusionOk="0">
                <a:moveTo>
                  <a:pt x="115578" y="0"/>
                </a:moveTo>
                <a:cubicBezTo>
                  <a:pt x="100187" y="0"/>
                  <a:pt x="79617" y="7103"/>
                  <a:pt x="53719" y="21310"/>
                </a:cubicBezTo>
                <a:cubicBezTo>
                  <a:pt x="17906" y="40992"/>
                  <a:pt x="0" y="73698"/>
                  <a:pt x="0" y="119278"/>
                </a:cubicBezTo>
                <a:cubicBezTo>
                  <a:pt x="0" y="144584"/>
                  <a:pt x="7399" y="165450"/>
                  <a:pt x="22198" y="181728"/>
                </a:cubicBezTo>
                <a:cubicBezTo>
                  <a:pt x="36997" y="198155"/>
                  <a:pt x="56087" y="206294"/>
                  <a:pt x="79617" y="206294"/>
                </a:cubicBezTo>
                <a:cubicBezTo>
                  <a:pt x="79981" y="206301"/>
                  <a:pt x="80345" y="206305"/>
                  <a:pt x="80708" y="206305"/>
                </a:cubicBezTo>
                <a:cubicBezTo>
                  <a:pt x="95564" y="206305"/>
                  <a:pt x="109924" y="200416"/>
                  <a:pt x="120758" y="190016"/>
                </a:cubicBezTo>
                <a:cubicBezTo>
                  <a:pt x="131709" y="180101"/>
                  <a:pt x="138072" y="165746"/>
                  <a:pt x="137776" y="150799"/>
                </a:cubicBezTo>
                <a:cubicBezTo>
                  <a:pt x="138072" y="138368"/>
                  <a:pt x="133189" y="126529"/>
                  <a:pt x="124457" y="117946"/>
                </a:cubicBezTo>
                <a:cubicBezTo>
                  <a:pt x="115689" y="109321"/>
                  <a:pt x="103988" y="104466"/>
                  <a:pt x="91797" y="104466"/>
                </a:cubicBezTo>
                <a:cubicBezTo>
                  <a:pt x="91437" y="104466"/>
                  <a:pt x="91077" y="104471"/>
                  <a:pt x="90716" y="104479"/>
                </a:cubicBezTo>
                <a:cubicBezTo>
                  <a:pt x="66002" y="104479"/>
                  <a:pt x="52979" y="114986"/>
                  <a:pt x="51796" y="136000"/>
                </a:cubicBezTo>
                <a:cubicBezTo>
                  <a:pt x="43212" y="124309"/>
                  <a:pt x="38921" y="110399"/>
                  <a:pt x="38921" y="94268"/>
                </a:cubicBezTo>
                <a:cubicBezTo>
                  <a:pt x="38921" y="56087"/>
                  <a:pt x="64079" y="30189"/>
                  <a:pt x="114690" y="16575"/>
                </a:cubicBezTo>
                <a:cubicBezTo>
                  <a:pt x="122090" y="14799"/>
                  <a:pt x="125789" y="11691"/>
                  <a:pt x="125789" y="7399"/>
                </a:cubicBezTo>
                <a:cubicBezTo>
                  <a:pt x="125789" y="2516"/>
                  <a:pt x="122385" y="0"/>
                  <a:pt x="115578" y="0"/>
                </a:cubicBezTo>
                <a:close/>
              </a:path>
            </a:pathLst>
          </a:custGeom>
          <a:solidFill>
            <a:srgbClr val="00C8E9">
              <a:alpha val="62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4"/>
          <p:cNvSpPr/>
          <p:nvPr/>
        </p:nvSpPr>
        <p:spPr>
          <a:xfrm rot="10800000">
            <a:off x="7664646" y="3373949"/>
            <a:ext cx="714528" cy="1067628"/>
          </a:xfrm>
          <a:custGeom>
            <a:avLst/>
            <a:gdLst/>
            <a:ahLst/>
            <a:cxnLst/>
            <a:rect l="l" t="t" r="r" b="b"/>
            <a:pathLst>
              <a:path w="138073" h="206305" extrusionOk="0">
                <a:moveTo>
                  <a:pt x="115578" y="0"/>
                </a:moveTo>
                <a:cubicBezTo>
                  <a:pt x="100187" y="0"/>
                  <a:pt x="79617" y="7103"/>
                  <a:pt x="53719" y="21310"/>
                </a:cubicBezTo>
                <a:cubicBezTo>
                  <a:pt x="17906" y="40992"/>
                  <a:pt x="0" y="73698"/>
                  <a:pt x="0" y="119278"/>
                </a:cubicBezTo>
                <a:cubicBezTo>
                  <a:pt x="0" y="144584"/>
                  <a:pt x="7399" y="165450"/>
                  <a:pt x="22198" y="181728"/>
                </a:cubicBezTo>
                <a:cubicBezTo>
                  <a:pt x="36997" y="198155"/>
                  <a:pt x="56087" y="206294"/>
                  <a:pt x="79617" y="206294"/>
                </a:cubicBezTo>
                <a:cubicBezTo>
                  <a:pt x="79981" y="206301"/>
                  <a:pt x="80345" y="206305"/>
                  <a:pt x="80708" y="206305"/>
                </a:cubicBezTo>
                <a:cubicBezTo>
                  <a:pt x="95564" y="206305"/>
                  <a:pt x="109924" y="200416"/>
                  <a:pt x="120758" y="190016"/>
                </a:cubicBezTo>
                <a:cubicBezTo>
                  <a:pt x="131709" y="180101"/>
                  <a:pt x="138072" y="165746"/>
                  <a:pt x="137776" y="150799"/>
                </a:cubicBezTo>
                <a:cubicBezTo>
                  <a:pt x="138072" y="138368"/>
                  <a:pt x="133189" y="126529"/>
                  <a:pt x="124457" y="117946"/>
                </a:cubicBezTo>
                <a:cubicBezTo>
                  <a:pt x="115689" y="109321"/>
                  <a:pt x="103988" y="104466"/>
                  <a:pt x="91797" y="104466"/>
                </a:cubicBezTo>
                <a:cubicBezTo>
                  <a:pt x="91437" y="104466"/>
                  <a:pt x="91077" y="104471"/>
                  <a:pt x="90716" y="104479"/>
                </a:cubicBezTo>
                <a:cubicBezTo>
                  <a:pt x="66002" y="104479"/>
                  <a:pt x="52979" y="114986"/>
                  <a:pt x="51796" y="136000"/>
                </a:cubicBezTo>
                <a:cubicBezTo>
                  <a:pt x="43212" y="124309"/>
                  <a:pt x="38921" y="110399"/>
                  <a:pt x="38921" y="94268"/>
                </a:cubicBezTo>
                <a:cubicBezTo>
                  <a:pt x="38921" y="56087"/>
                  <a:pt x="64079" y="30189"/>
                  <a:pt x="114690" y="16575"/>
                </a:cubicBezTo>
                <a:cubicBezTo>
                  <a:pt x="122090" y="14799"/>
                  <a:pt x="125789" y="11691"/>
                  <a:pt x="125789" y="7399"/>
                </a:cubicBezTo>
                <a:cubicBezTo>
                  <a:pt x="125789" y="2516"/>
                  <a:pt x="122385" y="0"/>
                  <a:pt x="115578" y="0"/>
                </a:cubicBezTo>
                <a:close/>
              </a:path>
            </a:pathLst>
          </a:custGeom>
          <a:solidFill>
            <a:srgbClr val="00C8E9">
              <a:alpha val="62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4"/>
          <p:cNvSpPr txBox="1">
            <a:spLocks noGrp="1"/>
          </p:cNvSpPr>
          <p:nvPr>
            <p:ph type="subTitle" idx="1"/>
          </p:nvPr>
        </p:nvSpPr>
        <p:spPr>
          <a:xfrm>
            <a:off x="0" y="675975"/>
            <a:ext cx="7055400" cy="3994200"/>
          </a:xfrm>
          <a:prstGeom prst="rect">
            <a:avLst/>
          </a:prstGeom>
          <a:noFill/>
          <a:ln>
            <a:noFill/>
          </a:ln>
        </p:spPr>
        <p:txBody>
          <a:bodyPr spcFirstLastPara="1" wrap="square" lIns="731500" tIns="91425" rIns="457200" bIns="0" anchor="t" anchorCtr="0">
            <a:noAutofit/>
          </a:bodyPr>
          <a:lstStyle>
            <a:lvl1pPr lvl="0" rtl="0">
              <a:spcBef>
                <a:spcPts val="0"/>
              </a:spcBef>
              <a:spcAft>
                <a:spcPts val="0"/>
              </a:spcAft>
              <a:buNone/>
              <a:defRPr sz="2200">
                <a:solidFill>
                  <a:srgbClr val="FFFFFF"/>
                </a:solidFill>
                <a:latin typeface="Roboto"/>
                <a:ea typeface="Roboto"/>
                <a:cs typeface="Roboto"/>
                <a:sym typeface="Roboto"/>
              </a:defRPr>
            </a:lvl1pPr>
            <a:lvl2pPr lvl="1" rtl="0">
              <a:spcBef>
                <a:spcPts val="0"/>
              </a:spcBef>
              <a:spcAft>
                <a:spcPts val="0"/>
              </a:spcAft>
              <a:buNone/>
              <a:defRPr>
                <a:solidFill>
                  <a:srgbClr val="FFFFFF"/>
                </a:solidFill>
                <a:latin typeface="Roboto"/>
                <a:ea typeface="Roboto"/>
                <a:cs typeface="Roboto"/>
                <a:sym typeface="Roboto"/>
              </a:defRPr>
            </a:lvl2pPr>
            <a:lvl3pPr lvl="2" rtl="0">
              <a:spcBef>
                <a:spcPts val="0"/>
              </a:spcBef>
              <a:spcAft>
                <a:spcPts val="0"/>
              </a:spcAft>
              <a:buNone/>
              <a:defRPr>
                <a:solidFill>
                  <a:srgbClr val="FFFFFF"/>
                </a:solidFill>
                <a:latin typeface="Roboto"/>
                <a:ea typeface="Roboto"/>
                <a:cs typeface="Roboto"/>
                <a:sym typeface="Roboto"/>
              </a:defRPr>
            </a:lvl3pPr>
            <a:lvl4pPr lvl="3" rtl="0">
              <a:spcBef>
                <a:spcPts val="0"/>
              </a:spcBef>
              <a:spcAft>
                <a:spcPts val="0"/>
              </a:spcAft>
              <a:buNone/>
              <a:defRPr>
                <a:solidFill>
                  <a:srgbClr val="FFFFFF"/>
                </a:solidFill>
                <a:latin typeface="Roboto"/>
                <a:ea typeface="Roboto"/>
                <a:cs typeface="Roboto"/>
                <a:sym typeface="Roboto"/>
              </a:defRPr>
            </a:lvl4pPr>
            <a:lvl5pPr lvl="4" rtl="0">
              <a:spcBef>
                <a:spcPts val="0"/>
              </a:spcBef>
              <a:spcAft>
                <a:spcPts val="0"/>
              </a:spcAft>
              <a:buNone/>
              <a:defRPr>
                <a:solidFill>
                  <a:srgbClr val="FFFFFF"/>
                </a:solidFill>
                <a:latin typeface="Roboto"/>
                <a:ea typeface="Roboto"/>
                <a:cs typeface="Roboto"/>
                <a:sym typeface="Roboto"/>
              </a:defRPr>
            </a:lvl5pPr>
            <a:lvl6pPr lvl="5" rtl="0">
              <a:spcBef>
                <a:spcPts val="0"/>
              </a:spcBef>
              <a:spcAft>
                <a:spcPts val="0"/>
              </a:spcAft>
              <a:buNone/>
              <a:defRPr>
                <a:solidFill>
                  <a:srgbClr val="FFFFFF"/>
                </a:solidFill>
                <a:latin typeface="Roboto"/>
                <a:ea typeface="Roboto"/>
                <a:cs typeface="Roboto"/>
                <a:sym typeface="Roboto"/>
              </a:defRPr>
            </a:lvl6pPr>
            <a:lvl7pPr lvl="6" rtl="0">
              <a:spcBef>
                <a:spcPts val="0"/>
              </a:spcBef>
              <a:spcAft>
                <a:spcPts val="0"/>
              </a:spcAft>
              <a:buNone/>
              <a:defRPr>
                <a:solidFill>
                  <a:srgbClr val="FFFFFF"/>
                </a:solidFill>
                <a:latin typeface="Roboto"/>
                <a:ea typeface="Roboto"/>
                <a:cs typeface="Roboto"/>
                <a:sym typeface="Roboto"/>
              </a:defRPr>
            </a:lvl7pPr>
            <a:lvl8pPr lvl="7" rtl="0">
              <a:spcBef>
                <a:spcPts val="0"/>
              </a:spcBef>
              <a:spcAft>
                <a:spcPts val="0"/>
              </a:spcAft>
              <a:buNone/>
              <a:defRPr>
                <a:solidFill>
                  <a:srgbClr val="FFFFFF"/>
                </a:solidFill>
                <a:latin typeface="Roboto"/>
                <a:ea typeface="Roboto"/>
                <a:cs typeface="Roboto"/>
                <a:sym typeface="Roboto"/>
              </a:defRPr>
            </a:lvl8pPr>
            <a:lvl9pPr lvl="8" rtl="0">
              <a:spcBef>
                <a:spcPts val="0"/>
              </a:spcBef>
              <a:spcAft>
                <a:spcPts val="0"/>
              </a:spcAft>
              <a:buNone/>
              <a:defRPr>
                <a:solidFill>
                  <a:srgbClr val="FFFFFF"/>
                </a:solidFill>
                <a:latin typeface="Roboto"/>
                <a:ea typeface="Roboto"/>
                <a:cs typeface="Roboto"/>
                <a:sym typeface="Roboto"/>
              </a:defRPr>
            </a:lvl9pPr>
          </a:lstStyle>
          <a:p>
            <a:endParaRPr/>
          </a:p>
        </p:txBody>
      </p:sp>
      <p:sp>
        <p:nvSpPr>
          <p:cNvPr id="828" name="Google Shape;828;p64"/>
          <p:cNvSpPr txBox="1">
            <a:spLocks noGrp="1"/>
          </p:cNvSpPr>
          <p:nvPr>
            <p:ph type="subTitle" idx="2"/>
          </p:nvPr>
        </p:nvSpPr>
        <p:spPr>
          <a:xfrm>
            <a:off x="5643450" y="2693050"/>
            <a:ext cx="3272100" cy="614100"/>
          </a:xfrm>
          <a:prstGeom prst="rect">
            <a:avLst/>
          </a:prstGeom>
          <a:noFill/>
          <a:ln>
            <a:noFill/>
          </a:ln>
        </p:spPr>
        <p:txBody>
          <a:bodyPr spcFirstLastPara="1" wrap="square" lIns="731500" tIns="91425" rIns="548625" bIns="0" anchor="t" anchorCtr="0">
            <a:noAutofit/>
          </a:bodyPr>
          <a:lstStyle>
            <a:lvl1pPr lvl="0" algn="r" rtl="0">
              <a:spcBef>
                <a:spcPts val="0"/>
              </a:spcBef>
              <a:spcAft>
                <a:spcPts val="0"/>
              </a:spcAft>
              <a:buNone/>
              <a:defRPr b="1">
                <a:solidFill>
                  <a:srgbClr val="FFFFFF"/>
                </a:solidFill>
                <a:latin typeface="Roboto"/>
                <a:ea typeface="Roboto"/>
                <a:cs typeface="Roboto"/>
                <a:sym typeface="Roboto"/>
              </a:defRPr>
            </a:lvl1pPr>
            <a:lvl2pPr lvl="1" algn="r" rtl="0">
              <a:spcBef>
                <a:spcPts val="0"/>
              </a:spcBef>
              <a:spcAft>
                <a:spcPts val="0"/>
              </a:spcAft>
              <a:buNone/>
              <a:defRPr>
                <a:solidFill>
                  <a:srgbClr val="FFFFFF"/>
                </a:solidFill>
                <a:latin typeface="Roboto"/>
                <a:ea typeface="Roboto"/>
                <a:cs typeface="Roboto"/>
                <a:sym typeface="Roboto"/>
              </a:defRPr>
            </a:lvl2pPr>
            <a:lvl3pPr lvl="2" algn="r" rtl="0">
              <a:spcBef>
                <a:spcPts val="0"/>
              </a:spcBef>
              <a:spcAft>
                <a:spcPts val="0"/>
              </a:spcAft>
              <a:buNone/>
              <a:defRPr>
                <a:solidFill>
                  <a:srgbClr val="FFFFFF"/>
                </a:solidFill>
                <a:latin typeface="Roboto"/>
                <a:ea typeface="Roboto"/>
                <a:cs typeface="Roboto"/>
                <a:sym typeface="Roboto"/>
              </a:defRPr>
            </a:lvl3pPr>
            <a:lvl4pPr lvl="3" algn="r" rtl="0">
              <a:spcBef>
                <a:spcPts val="0"/>
              </a:spcBef>
              <a:spcAft>
                <a:spcPts val="0"/>
              </a:spcAft>
              <a:buNone/>
              <a:defRPr>
                <a:solidFill>
                  <a:srgbClr val="FFFFFF"/>
                </a:solidFill>
                <a:latin typeface="Roboto"/>
                <a:ea typeface="Roboto"/>
                <a:cs typeface="Roboto"/>
                <a:sym typeface="Roboto"/>
              </a:defRPr>
            </a:lvl4pPr>
            <a:lvl5pPr lvl="4" algn="r" rtl="0">
              <a:spcBef>
                <a:spcPts val="0"/>
              </a:spcBef>
              <a:spcAft>
                <a:spcPts val="0"/>
              </a:spcAft>
              <a:buNone/>
              <a:defRPr>
                <a:solidFill>
                  <a:srgbClr val="FFFFFF"/>
                </a:solidFill>
                <a:latin typeface="Roboto"/>
                <a:ea typeface="Roboto"/>
                <a:cs typeface="Roboto"/>
                <a:sym typeface="Roboto"/>
              </a:defRPr>
            </a:lvl5pPr>
            <a:lvl6pPr lvl="5" algn="r" rtl="0">
              <a:spcBef>
                <a:spcPts val="0"/>
              </a:spcBef>
              <a:spcAft>
                <a:spcPts val="0"/>
              </a:spcAft>
              <a:buNone/>
              <a:defRPr>
                <a:solidFill>
                  <a:srgbClr val="FFFFFF"/>
                </a:solidFill>
                <a:latin typeface="Roboto"/>
                <a:ea typeface="Roboto"/>
                <a:cs typeface="Roboto"/>
                <a:sym typeface="Roboto"/>
              </a:defRPr>
            </a:lvl6pPr>
            <a:lvl7pPr lvl="6" algn="r" rtl="0">
              <a:spcBef>
                <a:spcPts val="0"/>
              </a:spcBef>
              <a:spcAft>
                <a:spcPts val="0"/>
              </a:spcAft>
              <a:buNone/>
              <a:defRPr>
                <a:solidFill>
                  <a:srgbClr val="FFFFFF"/>
                </a:solidFill>
                <a:latin typeface="Roboto"/>
                <a:ea typeface="Roboto"/>
                <a:cs typeface="Roboto"/>
                <a:sym typeface="Roboto"/>
              </a:defRPr>
            </a:lvl7pPr>
            <a:lvl8pPr lvl="7" algn="r" rtl="0">
              <a:spcBef>
                <a:spcPts val="0"/>
              </a:spcBef>
              <a:spcAft>
                <a:spcPts val="0"/>
              </a:spcAft>
              <a:buNone/>
              <a:defRPr>
                <a:solidFill>
                  <a:srgbClr val="FFFFFF"/>
                </a:solidFill>
                <a:latin typeface="Roboto"/>
                <a:ea typeface="Roboto"/>
                <a:cs typeface="Roboto"/>
                <a:sym typeface="Roboto"/>
              </a:defRPr>
            </a:lvl8pPr>
            <a:lvl9pPr lvl="8" algn="r" rtl="0">
              <a:spcBef>
                <a:spcPts val="0"/>
              </a:spcBef>
              <a:spcAft>
                <a:spcPts val="0"/>
              </a:spcAft>
              <a:buNone/>
              <a:defRPr>
                <a:solidFill>
                  <a:srgbClr val="FFFFFF"/>
                </a:solidFill>
                <a:latin typeface="Roboto"/>
                <a:ea typeface="Roboto"/>
                <a:cs typeface="Roboto"/>
                <a:sym typeface="Roboto"/>
              </a:defRPr>
            </a:lvl9pPr>
          </a:lstStyle>
          <a:p>
            <a:endParaRPr/>
          </a:p>
        </p:txBody>
      </p:sp>
      <p:sp>
        <p:nvSpPr>
          <p:cNvPr id="829" name="Google Shape;829;p64"/>
          <p:cNvSpPr txBox="1">
            <a:spLocks noGrp="1"/>
          </p:cNvSpPr>
          <p:nvPr>
            <p:ph type="subTitle" idx="3"/>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50. Pro Tip">
  <p:cSld name="CUSTOM_17_2_1_2_3_2_1">
    <p:spTree>
      <p:nvGrpSpPr>
        <p:cNvPr id="1" name="Shape 830"/>
        <p:cNvGrpSpPr/>
        <p:nvPr/>
      </p:nvGrpSpPr>
      <p:grpSpPr>
        <a:xfrm>
          <a:off x="0" y="0"/>
          <a:ext cx="0" cy="0"/>
          <a:chOff x="0" y="0"/>
          <a:chExt cx="0" cy="0"/>
        </a:xfrm>
      </p:grpSpPr>
      <p:pic>
        <p:nvPicPr>
          <p:cNvPr id="831" name="Google Shape;831;p65"/>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pic>
        <p:nvPicPr>
          <p:cNvPr id="832" name="Google Shape;832;p65"/>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519925" y="637950"/>
            <a:ext cx="1951750" cy="1730500"/>
          </a:xfrm>
          <a:prstGeom prst="rect">
            <a:avLst/>
          </a:prstGeom>
          <a:noFill/>
          <a:ln>
            <a:noFill/>
          </a:ln>
        </p:spPr>
      </p:pic>
      <p:sp>
        <p:nvSpPr>
          <p:cNvPr id="833" name="Google Shape;833;p65"/>
          <p:cNvSpPr txBox="1">
            <a:spLocks noGrp="1"/>
          </p:cNvSpPr>
          <p:nvPr>
            <p:ph type="title"/>
          </p:nvPr>
        </p:nvSpPr>
        <p:spPr>
          <a:xfrm>
            <a:off x="237100" y="3396650"/>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34" name="Google Shape;834;p6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835" name="Google Shape;835;p65"/>
          <p:cNvSpPr txBox="1"/>
          <p:nvPr/>
        </p:nvSpPr>
        <p:spPr>
          <a:xfrm>
            <a:off x="274350" y="2544575"/>
            <a:ext cx="8595300" cy="458400"/>
          </a:xfrm>
          <a:prstGeom prst="rect">
            <a:avLst/>
          </a:prstGeom>
          <a:noFill/>
          <a:ln>
            <a:noFill/>
          </a:ln>
        </p:spPr>
        <p:txBody>
          <a:bodyPr spcFirstLastPara="1" wrap="square" lIns="0" tIns="0" rIns="0" bIns="0" anchor="t" anchorCtr="0">
            <a:noAutofit/>
          </a:bodyPr>
          <a:lstStyle/>
          <a:p>
            <a:pPr marL="0" lvl="0" indent="0" algn="ctr" rtl="0">
              <a:lnSpc>
                <a:spcPct val="110000"/>
              </a:lnSpc>
              <a:spcBef>
                <a:spcPts val="0"/>
              </a:spcBef>
              <a:spcAft>
                <a:spcPts val="0"/>
              </a:spcAft>
              <a:buNone/>
            </a:pPr>
            <a:r>
              <a:rPr lang="en" sz="3600">
                <a:solidFill>
                  <a:srgbClr val="2CC2F2"/>
                </a:solidFill>
                <a:latin typeface="Oswald"/>
                <a:ea typeface="Oswald"/>
                <a:cs typeface="Oswald"/>
                <a:sym typeface="Oswald"/>
              </a:rPr>
              <a:t>Pro Tip:</a:t>
            </a:r>
            <a:endParaRPr sz="3600">
              <a:solidFill>
                <a:srgbClr val="2CC2F2"/>
              </a:solidFill>
              <a:latin typeface="Oswald"/>
              <a:ea typeface="Oswald"/>
              <a:cs typeface="Oswald"/>
              <a:sym typeface="Oswald"/>
            </a:endParaRPr>
          </a:p>
        </p:txBody>
      </p:sp>
      <p:cxnSp>
        <p:nvCxnSpPr>
          <p:cNvPr id="836" name="Google Shape;836;p65"/>
          <p:cNvCxnSpPr/>
          <p:nvPr/>
        </p:nvCxnSpPr>
        <p:spPr>
          <a:xfrm>
            <a:off x="2298900" y="3234725"/>
            <a:ext cx="4546200" cy="0"/>
          </a:xfrm>
          <a:prstGeom prst="straightConnector1">
            <a:avLst/>
          </a:prstGeom>
          <a:noFill/>
          <a:ln w="9525" cap="flat" cmpd="sng">
            <a:solidFill>
              <a:srgbClr val="000000"/>
            </a:solidFill>
            <a:prstDash val="solid"/>
            <a:round/>
            <a:headEnd type="none" w="med" len="med"/>
            <a:tailEnd type="none" w="med" len="med"/>
          </a:ln>
        </p:spPr>
      </p:cxnSp>
      <p:sp>
        <p:nvSpPr>
          <p:cNvPr id="837" name="Google Shape;837;p65"/>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81. Case Study">
  <p:cSld name="CUSTOM_17_2_1_2_3_2_1_1">
    <p:spTree>
      <p:nvGrpSpPr>
        <p:cNvPr id="1" name="Shape 838"/>
        <p:cNvGrpSpPr/>
        <p:nvPr/>
      </p:nvGrpSpPr>
      <p:grpSpPr>
        <a:xfrm>
          <a:off x="0" y="0"/>
          <a:ext cx="0" cy="0"/>
          <a:chOff x="0" y="0"/>
          <a:chExt cx="0" cy="0"/>
        </a:xfrm>
      </p:grpSpPr>
      <p:pic>
        <p:nvPicPr>
          <p:cNvPr id="839" name="Google Shape;839;p6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840" name="Google Shape;840;p66"/>
          <p:cNvSpPr txBox="1">
            <a:spLocks noGrp="1"/>
          </p:cNvSpPr>
          <p:nvPr>
            <p:ph type="title"/>
          </p:nvPr>
        </p:nvSpPr>
        <p:spPr>
          <a:xfrm>
            <a:off x="237100" y="3396650"/>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41" name="Google Shape;841;p6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842" name="Google Shape;842;p66"/>
          <p:cNvCxnSpPr/>
          <p:nvPr/>
        </p:nvCxnSpPr>
        <p:spPr>
          <a:xfrm>
            <a:off x="2298900" y="3234725"/>
            <a:ext cx="4546200" cy="0"/>
          </a:xfrm>
          <a:prstGeom prst="straightConnector1">
            <a:avLst/>
          </a:prstGeom>
          <a:noFill/>
          <a:ln w="9525" cap="flat" cmpd="sng">
            <a:solidFill>
              <a:srgbClr val="000000"/>
            </a:solidFill>
            <a:prstDash val="solid"/>
            <a:round/>
            <a:headEnd type="none" w="med" len="med"/>
            <a:tailEnd type="none" w="med" len="med"/>
          </a:ln>
        </p:spPr>
      </p:cxnSp>
      <p:sp>
        <p:nvSpPr>
          <p:cNvPr id="843" name="Google Shape;843;p66"/>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pic>
        <p:nvPicPr>
          <p:cNvPr id="844" name="Google Shape;844;p6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3437575" y="785925"/>
            <a:ext cx="2194350" cy="2194350"/>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51. Watch a Video">
  <p:cSld name="CUSTOM_3">
    <p:spTree>
      <p:nvGrpSpPr>
        <p:cNvPr id="1" name="Shape 845"/>
        <p:cNvGrpSpPr/>
        <p:nvPr/>
      </p:nvGrpSpPr>
      <p:grpSpPr>
        <a:xfrm>
          <a:off x="0" y="0"/>
          <a:ext cx="0" cy="0"/>
          <a:chOff x="0" y="0"/>
          <a:chExt cx="0" cy="0"/>
        </a:xfrm>
      </p:grpSpPr>
      <p:pic>
        <p:nvPicPr>
          <p:cNvPr id="846" name="Google Shape;846;p67"/>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5" y="-14"/>
            <a:ext cx="9144000" cy="5143513"/>
          </a:xfrm>
          <a:prstGeom prst="rect">
            <a:avLst/>
          </a:prstGeom>
          <a:noFill/>
          <a:ln>
            <a:noFill/>
          </a:ln>
        </p:spPr>
      </p:pic>
      <p:sp>
        <p:nvSpPr>
          <p:cNvPr id="847" name="Google Shape;847;p67"/>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FFFFFF"/>
                </a:solidFill>
              </a:defRPr>
            </a:lvl1pPr>
            <a:lvl2pPr lvl="1" rtl="0">
              <a:buNone/>
              <a:defRPr sz="600">
                <a:solidFill>
                  <a:srgbClr val="FFFFFF"/>
                </a:solidFill>
              </a:defRPr>
            </a:lvl2pPr>
            <a:lvl3pPr lvl="2" rtl="0">
              <a:buNone/>
              <a:defRPr sz="600">
                <a:solidFill>
                  <a:srgbClr val="FFFFFF"/>
                </a:solidFill>
              </a:defRPr>
            </a:lvl3pPr>
            <a:lvl4pPr lvl="3" rtl="0">
              <a:buNone/>
              <a:defRPr sz="600">
                <a:solidFill>
                  <a:srgbClr val="FFFFFF"/>
                </a:solidFill>
              </a:defRPr>
            </a:lvl4pPr>
            <a:lvl5pPr lvl="4" rtl="0">
              <a:buNone/>
              <a:defRPr sz="600">
                <a:solidFill>
                  <a:srgbClr val="FFFFFF"/>
                </a:solidFill>
              </a:defRPr>
            </a:lvl5pPr>
            <a:lvl6pPr lvl="5" rtl="0">
              <a:buNone/>
              <a:defRPr sz="600">
                <a:solidFill>
                  <a:srgbClr val="FFFFFF"/>
                </a:solidFill>
              </a:defRPr>
            </a:lvl6pPr>
            <a:lvl7pPr lvl="6" rtl="0">
              <a:buNone/>
              <a:defRPr sz="600">
                <a:solidFill>
                  <a:srgbClr val="FFFFFF"/>
                </a:solidFill>
              </a:defRPr>
            </a:lvl7pPr>
            <a:lvl8pPr lvl="7" rtl="0">
              <a:buNone/>
              <a:defRPr sz="600">
                <a:solidFill>
                  <a:srgbClr val="FFFFFF"/>
                </a:solidFill>
              </a:defRPr>
            </a:lvl8pPr>
            <a:lvl9pPr lvl="8" rtl="0">
              <a:buNone/>
              <a:defRPr sz="6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848" name="Google Shape;848;p67"/>
          <p:cNvSpPr txBox="1"/>
          <p:nvPr/>
        </p:nvSpPr>
        <p:spPr>
          <a:xfrm>
            <a:off x="1714425" y="2164500"/>
            <a:ext cx="5564700" cy="229800"/>
          </a:xfrm>
          <a:prstGeom prst="rect">
            <a:avLst/>
          </a:prstGeom>
          <a:noFill/>
          <a:ln>
            <a:noFill/>
          </a:ln>
        </p:spPr>
        <p:txBody>
          <a:bodyPr spcFirstLastPara="1" wrap="square" lIns="0" tIns="91425" rIns="0" bIns="91425" anchor="t" anchorCtr="0">
            <a:noAutofit/>
          </a:bodyPr>
          <a:lstStyle/>
          <a:p>
            <a:pPr marL="0" lvl="0" indent="0" algn="ctr" rtl="0">
              <a:lnSpc>
                <a:spcPct val="110000"/>
              </a:lnSpc>
              <a:spcBef>
                <a:spcPts val="0"/>
              </a:spcBef>
              <a:spcAft>
                <a:spcPts val="0"/>
              </a:spcAft>
              <a:buNone/>
            </a:pPr>
            <a:r>
              <a:rPr lang="en" sz="2400">
                <a:latin typeface="Oswald"/>
                <a:ea typeface="Oswald"/>
                <a:cs typeface="Oswald"/>
                <a:sym typeface="Oswald"/>
              </a:rPr>
              <a:t>Time For a Quick Video</a:t>
            </a:r>
            <a:endParaRPr sz="2400">
              <a:latin typeface="Oswald"/>
              <a:ea typeface="Oswald"/>
              <a:cs typeface="Oswald"/>
              <a:sym typeface="Oswald"/>
            </a:endParaRPr>
          </a:p>
        </p:txBody>
      </p:sp>
      <p:cxnSp>
        <p:nvCxnSpPr>
          <p:cNvPr id="849" name="Google Shape;849;p67"/>
          <p:cNvCxnSpPr/>
          <p:nvPr/>
        </p:nvCxnSpPr>
        <p:spPr>
          <a:xfrm>
            <a:off x="2865900" y="2743100"/>
            <a:ext cx="3261900" cy="0"/>
          </a:xfrm>
          <a:prstGeom prst="straightConnector1">
            <a:avLst/>
          </a:prstGeom>
          <a:noFill/>
          <a:ln w="9525" cap="flat" cmpd="sng">
            <a:solidFill>
              <a:srgbClr val="000000"/>
            </a:solidFill>
            <a:prstDash val="solid"/>
            <a:round/>
            <a:headEnd type="none" w="med" len="med"/>
            <a:tailEnd type="none" w="med" len="med"/>
          </a:ln>
        </p:spPr>
      </p:cxnSp>
      <p:sp>
        <p:nvSpPr>
          <p:cNvPr id="850" name="Google Shape;850;p67"/>
          <p:cNvSpPr/>
          <p:nvPr/>
        </p:nvSpPr>
        <p:spPr>
          <a:xfrm>
            <a:off x="3990975" y="969600"/>
            <a:ext cx="1011600" cy="1011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7"/>
          <p:cNvSpPr/>
          <p:nvPr/>
        </p:nvSpPr>
        <p:spPr>
          <a:xfrm rot="-5400000" flipH="1">
            <a:off x="4301173" y="1235738"/>
            <a:ext cx="554225" cy="479325"/>
          </a:xfrm>
          <a:prstGeom prst="flowChartMerge">
            <a:avLst/>
          </a:prstGeom>
          <a:solidFill>
            <a:srgbClr val="FF0000">
              <a:alpha val="7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7"/>
          <p:cNvSpPr txBox="1">
            <a:spLocks noGrp="1"/>
          </p:cNvSpPr>
          <p:nvPr>
            <p:ph type="title"/>
          </p:nvPr>
        </p:nvSpPr>
        <p:spPr>
          <a:xfrm>
            <a:off x="1284925" y="2806275"/>
            <a:ext cx="6548400" cy="78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latin typeface="Oswald Light"/>
                <a:ea typeface="Oswald Light"/>
                <a:cs typeface="Oswald Light"/>
                <a:sym typeface="Oswald Light"/>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53. The End">
  <p:cSld name="CUSTOM_7">
    <p:spTree>
      <p:nvGrpSpPr>
        <p:cNvPr id="1" name="Shape 853"/>
        <p:cNvGrpSpPr/>
        <p:nvPr/>
      </p:nvGrpSpPr>
      <p:grpSpPr>
        <a:xfrm>
          <a:off x="0" y="0"/>
          <a:ext cx="0" cy="0"/>
          <a:chOff x="0" y="0"/>
          <a:chExt cx="0" cy="0"/>
        </a:xfrm>
      </p:grpSpPr>
      <p:pic>
        <p:nvPicPr>
          <p:cNvPr id="854" name="Google Shape;854;p6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855" name="Google Shape;855;p68"/>
          <p:cNvSpPr txBox="1"/>
          <p:nvPr/>
        </p:nvSpPr>
        <p:spPr>
          <a:xfrm>
            <a:off x="8607775" y="4957200"/>
            <a:ext cx="261900" cy="1056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t>‹#›</a:t>
            </a:fld>
            <a:endParaRPr sz="600"/>
          </a:p>
        </p:txBody>
      </p:sp>
      <p:sp>
        <p:nvSpPr>
          <p:cNvPr id="856" name="Google Shape;856;p68"/>
          <p:cNvSpPr txBox="1"/>
          <p:nvPr/>
        </p:nvSpPr>
        <p:spPr>
          <a:xfrm>
            <a:off x="-12300" y="4916650"/>
            <a:ext cx="7971900" cy="226800"/>
          </a:xfrm>
          <a:prstGeom prst="rect">
            <a:avLst/>
          </a:prstGeom>
          <a:noFill/>
          <a:ln>
            <a:noFill/>
          </a:ln>
        </p:spPr>
        <p:txBody>
          <a:bodyPr spcFirstLastPara="1" wrap="square" lIns="274300" tIns="45700" rIns="0" bIns="0" anchor="t" anchorCtr="0">
            <a:noAutofit/>
          </a:bodyPr>
          <a:lstStyle/>
          <a:p>
            <a:pPr marL="0" lvl="0" indent="0" algn="l" rtl="0">
              <a:spcBef>
                <a:spcPts val="0"/>
              </a:spcBef>
              <a:spcAft>
                <a:spcPts val="0"/>
              </a:spcAft>
              <a:buNone/>
            </a:pPr>
            <a:endParaRPr sz="700"/>
          </a:p>
        </p:txBody>
      </p:sp>
      <p:pic>
        <p:nvPicPr>
          <p:cNvPr id="857" name="Google Shape;857;p68"/>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048599" y="496138"/>
            <a:ext cx="5046801" cy="4151226"/>
          </a:xfrm>
          <a:prstGeom prst="rect">
            <a:avLst/>
          </a:prstGeom>
          <a:noFill/>
          <a:ln>
            <a:noFill/>
          </a:ln>
          <a:effectLst>
            <a:outerShdw blurRad="57150" dist="19050" dir="5400000" algn="bl" rotWithShape="0">
              <a:srgbClr val="000000">
                <a:alpha val="50000"/>
              </a:srgbClr>
            </a:outerShdw>
          </a:effectLst>
        </p:spPr>
      </p:pic>
      <p:sp>
        <p:nvSpPr>
          <p:cNvPr id="858" name="Google Shape;858;p68"/>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63. Zoom Poll Instructions ">
  <p:cSld name="CUSTOM_2_3_1_1_1_1_1_2_1_2_1_1_1_1_2_1_1">
    <p:spTree>
      <p:nvGrpSpPr>
        <p:cNvPr id="1" name="Shape 859"/>
        <p:cNvGrpSpPr/>
        <p:nvPr/>
      </p:nvGrpSpPr>
      <p:grpSpPr>
        <a:xfrm>
          <a:off x="0" y="0"/>
          <a:ext cx="0" cy="0"/>
          <a:chOff x="0" y="0"/>
          <a:chExt cx="0" cy="0"/>
        </a:xfrm>
      </p:grpSpPr>
      <p:sp>
        <p:nvSpPr>
          <p:cNvPr id="860" name="Google Shape;860;p69"/>
          <p:cNvSpPr/>
          <p:nvPr/>
        </p:nvSpPr>
        <p:spPr>
          <a:xfrm>
            <a:off x="274320" y="274881"/>
            <a:ext cx="8595360" cy="4593742"/>
          </a:xfrm>
          <a:prstGeom prst="rect">
            <a:avLst/>
          </a:prstGeom>
          <a:noFill/>
          <a:ln>
            <a:noFill/>
          </a:ln>
        </p:spPr>
      </p:sp>
      <p:sp>
        <p:nvSpPr>
          <p:cNvPr id="861" name="Google Shape;861;p69"/>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9"/>
          <p:cNvSpPr txBox="1">
            <a:spLocks noGrp="1"/>
          </p:cNvSpPr>
          <p:nvPr>
            <p:ph type="title"/>
          </p:nvPr>
        </p:nvSpPr>
        <p:spPr>
          <a:xfrm>
            <a:off x="-101100" y="4331925"/>
            <a:ext cx="8970300" cy="537000"/>
          </a:xfrm>
          <a:prstGeom prst="rect">
            <a:avLst/>
          </a:prstGeom>
          <a:noFill/>
          <a:ln>
            <a:noFill/>
          </a:ln>
        </p:spPr>
        <p:txBody>
          <a:bodyPr spcFirstLastPara="1" wrap="square" lIns="457200" tIns="9125" rIns="274300" bIns="0" anchor="t" anchorCtr="0">
            <a:noAutofit/>
          </a:bodyPr>
          <a:lstStyle>
            <a:lvl1pPr lvl="0" algn="r" rtl="0">
              <a:spcBef>
                <a:spcPts val="0"/>
              </a:spcBef>
              <a:spcAft>
                <a:spcPts val="0"/>
              </a:spcAft>
              <a:buNone/>
              <a:defRPr sz="1800">
                <a:solidFill>
                  <a:srgbClr val="FFFFFF"/>
                </a:solidFill>
                <a:latin typeface="Oswald"/>
                <a:ea typeface="Oswald"/>
                <a:cs typeface="Oswald"/>
                <a:sym typeface="Oswa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3" name="Google Shape;863;p69"/>
          <p:cNvSpPr/>
          <p:nvPr/>
        </p:nvSpPr>
        <p:spPr>
          <a:xfrm>
            <a:off x="-7350" y="0"/>
            <a:ext cx="9157800" cy="27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865" name="Google Shape;865;p69"/>
          <p:cNvSpPr txBox="1"/>
          <p:nvPr/>
        </p:nvSpPr>
        <p:spPr>
          <a:xfrm>
            <a:off x="274325" y="3943225"/>
            <a:ext cx="84243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FFFFFF"/>
                </a:solidFill>
                <a:latin typeface="Oswald"/>
                <a:ea typeface="Oswald"/>
                <a:cs typeface="Oswald"/>
                <a:sym typeface="Oswald"/>
              </a:rPr>
              <a:t>Suggested Time:</a:t>
            </a:r>
            <a:endParaRPr sz="1800">
              <a:solidFill>
                <a:srgbClr val="FFFFFF"/>
              </a:solidFill>
              <a:latin typeface="Oswald"/>
              <a:ea typeface="Oswald"/>
              <a:cs typeface="Oswald"/>
              <a:sym typeface="Oswald"/>
            </a:endParaRPr>
          </a:p>
        </p:txBody>
      </p:sp>
      <p:sp>
        <p:nvSpPr>
          <p:cNvPr id="866" name="Google Shape;866;p69"/>
          <p:cNvSpPr txBox="1">
            <a:spLocks noGrp="1"/>
          </p:cNvSpPr>
          <p:nvPr>
            <p:ph type="title" idx="2"/>
          </p:nvPr>
        </p:nvSpPr>
        <p:spPr>
          <a:xfrm>
            <a:off x="273975" y="981125"/>
            <a:ext cx="8595300" cy="2859300"/>
          </a:xfrm>
          <a:prstGeom prst="rect">
            <a:avLst/>
          </a:prstGeom>
          <a:noFill/>
          <a:ln>
            <a:noFill/>
          </a:ln>
        </p:spPr>
        <p:txBody>
          <a:bodyPr spcFirstLastPara="1" wrap="square" lIns="2926075" tIns="0" rIns="457200" bIns="457200" anchor="t" anchorCtr="0">
            <a:noAutofit/>
          </a:bodyPr>
          <a:lstStyle>
            <a:lvl1pPr lvl="0" rtl="0">
              <a:spcBef>
                <a:spcPts val="0"/>
              </a:spcBef>
              <a:spcAft>
                <a:spcPts val="0"/>
              </a:spcAft>
              <a:buNone/>
              <a:defRPr sz="2400">
                <a:latin typeface="Oswald"/>
                <a:ea typeface="Oswald"/>
                <a:cs typeface="Oswald"/>
                <a:sym typeface="Oswa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7" name="Google Shape;867;p69"/>
          <p:cNvSpPr/>
          <p:nvPr/>
        </p:nvSpPr>
        <p:spPr>
          <a:xfrm>
            <a:off x="390150" y="839275"/>
            <a:ext cx="2680362" cy="2098075"/>
          </a:xfrm>
          <a:prstGeom prst="rect">
            <a:avLst/>
          </a:prstGeom>
          <a:noFill/>
          <a:ln>
            <a:noFill/>
          </a:ln>
        </p:spPr>
      </p:sp>
      <p:sp>
        <p:nvSpPr>
          <p:cNvPr id="868" name="Google Shape;868;p69"/>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74. Next Class">
  <p:cSld name="CUSTOM_2_3_1_1_1_1_1_2_1_2_1_1_1_1_1_4_2_1">
    <p:spTree>
      <p:nvGrpSpPr>
        <p:cNvPr id="1" name="Shape 869"/>
        <p:cNvGrpSpPr/>
        <p:nvPr/>
      </p:nvGrpSpPr>
      <p:grpSpPr>
        <a:xfrm>
          <a:off x="0" y="0"/>
          <a:ext cx="0" cy="0"/>
          <a:chOff x="0" y="0"/>
          <a:chExt cx="0" cy="0"/>
        </a:xfrm>
      </p:grpSpPr>
      <p:pic>
        <p:nvPicPr>
          <p:cNvPr id="870" name="Google Shape;870;p7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871" name="Google Shape;871;p7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872" name="Google Shape;872;p70"/>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873" name="Google Shape;873;p7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grpSp>
        <p:nvGrpSpPr>
          <p:cNvPr id="874" name="Google Shape;874;p70"/>
          <p:cNvGrpSpPr/>
          <p:nvPr/>
        </p:nvGrpSpPr>
        <p:grpSpPr>
          <a:xfrm>
            <a:off x="4167150" y="1202575"/>
            <a:ext cx="809700" cy="809700"/>
            <a:chOff x="1457325" y="1219200"/>
            <a:chExt cx="809700" cy="809700"/>
          </a:xfrm>
        </p:grpSpPr>
        <p:sp>
          <p:nvSpPr>
            <p:cNvPr id="875" name="Google Shape;875;p70"/>
            <p:cNvSpPr/>
            <p:nvPr/>
          </p:nvSpPr>
          <p:spPr>
            <a:xfrm>
              <a:off x="1457325" y="1219200"/>
              <a:ext cx="809700" cy="809700"/>
            </a:xfrm>
            <a:prstGeom prst="ellipse">
              <a:avLst/>
            </a:prstGeom>
            <a:solidFill>
              <a:srgbClr val="E51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0"/>
            <p:cNvSpPr/>
            <p:nvPr/>
          </p:nvSpPr>
          <p:spPr>
            <a:xfrm>
              <a:off x="1547875" y="1378513"/>
              <a:ext cx="628599" cy="491082"/>
            </a:xfrm>
            <a:custGeom>
              <a:avLst/>
              <a:gdLst/>
              <a:ahLst/>
              <a:cxnLst/>
              <a:rect l="l" t="t" r="r" b="b"/>
              <a:pathLst>
                <a:path w="267489" h="208971" extrusionOk="0">
                  <a:moveTo>
                    <a:pt x="163598" y="0"/>
                  </a:moveTo>
                  <a:cubicBezTo>
                    <a:pt x="158256" y="0"/>
                    <a:pt x="152897" y="2019"/>
                    <a:pt x="148784" y="6031"/>
                  </a:cubicBezTo>
                  <a:cubicBezTo>
                    <a:pt x="140709" y="14107"/>
                    <a:pt x="140507" y="27229"/>
                    <a:pt x="148582" y="35506"/>
                  </a:cubicBezTo>
                  <a:lnTo>
                    <a:pt x="196427" y="83553"/>
                  </a:lnTo>
                  <a:lnTo>
                    <a:pt x="20793" y="83553"/>
                  </a:lnTo>
                  <a:cubicBezTo>
                    <a:pt x="9286" y="83553"/>
                    <a:pt x="0" y="92839"/>
                    <a:pt x="0" y="104346"/>
                  </a:cubicBezTo>
                  <a:cubicBezTo>
                    <a:pt x="0" y="115853"/>
                    <a:pt x="9286" y="125140"/>
                    <a:pt x="20793" y="125140"/>
                  </a:cubicBezTo>
                  <a:lnTo>
                    <a:pt x="196427" y="125140"/>
                  </a:lnTo>
                  <a:lnTo>
                    <a:pt x="148582" y="173187"/>
                  </a:lnTo>
                  <a:cubicBezTo>
                    <a:pt x="140305" y="181262"/>
                    <a:pt x="140103" y="194586"/>
                    <a:pt x="148380" y="202863"/>
                  </a:cubicBezTo>
                  <a:cubicBezTo>
                    <a:pt x="152468" y="206951"/>
                    <a:pt x="157788" y="208971"/>
                    <a:pt x="163097" y="208971"/>
                  </a:cubicBezTo>
                  <a:cubicBezTo>
                    <a:pt x="168538" y="208971"/>
                    <a:pt x="173970" y="206850"/>
                    <a:pt x="178056" y="202661"/>
                  </a:cubicBezTo>
                  <a:lnTo>
                    <a:pt x="261432" y="119285"/>
                  </a:lnTo>
                  <a:cubicBezTo>
                    <a:pt x="262240" y="118276"/>
                    <a:pt x="263047" y="117266"/>
                    <a:pt x="263855" y="116055"/>
                  </a:cubicBezTo>
                  <a:cubicBezTo>
                    <a:pt x="263855" y="116055"/>
                    <a:pt x="263855" y="116055"/>
                    <a:pt x="263855" y="115853"/>
                  </a:cubicBezTo>
                  <a:cubicBezTo>
                    <a:pt x="264662" y="114642"/>
                    <a:pt x="265470" y="113431"/>
                    <a:pt x="266075" y="112220"/>
                  </a:cubicBezTo>
                  <a:cubicBezTo>
                    <a:pt x="266075" y="112018"/>
                    <a:pt x="266075" y="112018"/>
                    <a:pt x="266075" y="111816"/>
                  </a:cubicBezTo>
                  <a:cubicBezTo>
                    <a:pt x="266479" y="110806"/>
                    <a:pt x="266883" y="109595"/>
                    <a:pt x="267085" y="108182"/>
                  </a:cubicBezTo>
                  <a:lnTo>
                    <a:pt x="267085" y="107980"/>
                  </a:lnTo>
                  <a:cubicBezTo>
                    <a:pt x="267488" y="105558"/>
                    <a:pt x="267488" y="102933"/>
                    <a:pt x="267085" y="100511"/>
                  </a:cubicBezTo>
                  <a:lnTo>
                    <a:pt x="267085" y="100309"/>
                  </a:lnTo>
                  <a:cubicBezTo>
                    <a:pt x="266883" y="99097"/>
                    <a:pt x="266479" y="97886"/>
                    <a:pt x="266075" y="96675"/>
                  </a:cubicBezTo>
                  <a:cubicBezTo>
                    <a:pt x="266075" y="96473"/>
                    <a:pt x="266075" y="96473"/>
                    <a:pt x="266075" y="96473"/>
                  </a:cubicBezTo>
                  <a:cubicBezTo>
                    <a:pt x="265470" y="95262"/>
                    <a:pt x="264864" y="94050"/>
                    <a:pt x="264258" y="93041"/>
                  </a:cubicBezTo>
                  <a:cubicBezTo>
                    <a:pt x="264258" y="93041"/>
                    <a:pt x="264258" y="92839"/>
                    <a:pt x="264258" y="92839"/>
                  </a:cubicBezTo>
                  <a:cubicBezTo>
                    <a:pt x="263451" y="91628"/>
                    <a:pt x="262643" y="90619"/>
                    <a:pt x="261634" y="89609"/>
                  </a:cubicBezTo>
                  <a:lnTo>
                    <a:pt x="178460" y="6233"/>
                  </a:lnTo>
                  <a:cubicBezTo>
                    <a:pt x="174398" y="2069"/>
                    <a:pt x="169007" y="0"/>
                    <a:pt x="163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7" name="Google Shape;877;p70"/>
          <p:cNvSpPr txBox="1">
            <a:spLocks noGrp="1"/>
          </p:cNvSpPr>
          <p:nvPr>
            <p:ph type="title"/>
          </p:nvPr>
        </p:nvSpPr>
        <p:spPr>
          <a:xfrm>
            <a:off x="274325" y="2886325"/>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solidFill>
                  <a:srgbClr val="FFFFFF"/>
                </a:solidFill>
                <a:latin typeface="Oswald"/>
                <a:ea typeface="Oswald"/>
                <a:cs typeface="Oswald"/>
                <a:sym typeface="Oswald"/>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78" name="Google Shape;878;p70"/>
          <p:cNvSpPr txBox="1"/>
          <p:nvPr/>
        </p:nvSpPr>
        <p:spPr>
          <a:xfrm>
            <a:off x="-100" y="2088475"/>
            <a:ext cx="9144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600"/>
              </a:spcAft>
              <a:buNone/>
            </a:pPr>
            <a:r>
              <a:rPr lang="en" sz="3600">
                <a:solidFill>
                  <a:schemeClr val="lt1"/>
                </a:solidFill>
                <a:latin typeface="Oswald"/>
                <a:ea typeface="Oswald"/>
                <a:cs typeface="Oswald"/>
                <a:sym typeface="Oswald"/>
              </a:rPr>
              <a:t>Next Class</a:t>
            </a:r>
            <a:endParaRPr>
              <a:solidFill>
                <a:schemeClr val="dk1"/>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75. Activity Everyone DO">
  <p:cSld name="CUSTOM_2_3_1_1_3_1_1_2_1_1_1_2_3_1_1_1">
    <p:spTree>
      <p:nvGrpSpPr>
        <p:cNvPr id="1" name="Shape 879"/>
        <p:cNvGrpSpPr/>
        <p:nvPr/>
      </p:nvGrpSpPr>
      <p:grpSpPr>
        <a:xfrm>
          <a:off x="0" y="0"/>
          <a:ext cx="0" cy="0"/>
          <a:chOff x="0" y="0"/>
          <a:chExt cx="0" cy="0"/>
        </a:xfrm>
      </p:grpSpPr>
      <p:pic>
        <p:nvPicPr>
          <p:cNvPr id="880" name="Google Shape;880;p7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74320" y="274881"/>
            <a:ext cx="8595360" cy="4593742"/>
          </a:xfrm>
          <a:prstGeom prst="rect">
            <a:avLst/>
          </a:prstGeom>
          <a:noFill/>
          <a:ln>
            <a:noFill/>
          </a:ln>
        </p:spPr>
      </p:pic>
      <p:sp>
        <p:nvSpPr>
          <p:cNvPr id="881" name="Google Shape;881;p71"/>
          <p:cNvSpPr txBox="1">
            <a:spLocks noGrp="1"/>
          </p:cNvSpPr>
          <p:nvPr>
            <p:ph type="title"/>
          </p:nvPr>
        </p:nvSpPr>
        <p:spPr>
          <a:xfrm>
            <a:off x="-101100" y="4408125"/>
            <a:ext cx="8970300" cy="537000"/>
          </a:xfrm>
          <a:prstGeom prst="rect">
            <a:avLst/>
          </a:prstGeom>
          <a:noFill/>
          <a:ln>
            <a:noFill/>
          </a:ln>
        </p:spPr>
        <p:txBody>
          <a:bodyPr spcFirstLastPara="1" wrap="square" lIns="457200" tIns="9125" rIns="274300" bIns="0" anchor="t" anchorCtr="0">
            <a:noAutofit/>
          </a:bodyPr>
          <a:lstStyle>
            <a:lvl1pPr lvl="0" algn="r" rtl="0">
              <a:spcBef>
                <a:spcPts val="0"/>
              </a:spcBef>
              <a:spcAft>
                <a:spcPts val="0"/>
              </a:spcAft>
              <a:buNone/>
              <a:defRPr sz="1800">
                <a:solidFill>
                  <a:srgbClr val="FFFFFF"/>
                </a:solidFill>
                <a:latin typeface="Oswald"/>
                <a:ea typeface="Oswald"/>
                <a:cs typeface="Oswald"/>
                <a:sym typeface="Oswa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2" name="Google Shape;882;p71"/>
          <p:cNvSpPr txBox="1"/>
          <p:nvPr/>
        </p:nvSpPr>
        <p:spPr>
          <a:xfrm>
            <a:off x="274325" y="3943225"/>
            <a:ext cx="84243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FFFFFF"/>
                </a:solidFill>
                <a:latin typeface="Oswald"/>
                <a:ea typeface="Oswald"/>
                <a:cs typeface="Oswald"/>
                <a:sym typeface="Oswald"/>
              </a:rPr>
              <a:t>Suggested Time:</a:t>
            </a:r>
            <a:endParaRPr sz="1800">
              <a:solidFill>
                <a:srgbClr val="FFFFFF"/>
              </a:solidFill>
              <a:latin typeface="Oswald"/>
              <a:ea typeface="Oswald"/>
              <a:cs typeface="Oswald"/>
              <a:sym typeface="Oswald"/>
            </a:endParaRPr>
          </a:p>
        </p:txBody>
      </p:sp>
      <p:sp>
        <p:nvSpPr>
          <p:cNvPr id="883" name="Google Shape;883;p71"/>
          <p:cNvSpPr txBox="1">
            <a:spLocks noGrp="1"/>
          </p:cNvSpPr>
          <p:nvPr>
            <p:ph type="title" idx="2"/>
          </p:nvPr>
        </p:nvSpPr>
        <p:spPr>
          <a:xfrm>
            <a:off x="274325" y="2619925"/>
            <a:ext cx="8595300" cy="537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None/>
              <a:defRPr sz="3500">
                <a:solidFill>
                  <a:srgbClr val="FFFFFF"/>
                </a:solidFill>
                <a:latin typeface="Oswald Light"/>
                <a:ea typeface="Oswald Light"/>
                <a:cs typeface="Oswald Light"/>
                <a:sym typeface="Oswald Light"/>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884" name="Google Shape;884;p71"/>
          <p:cNvCxnSpPr/>
          <p:nvPr/>
        </p:nvCxnSpPr>
        <p:spPr>
          <a:xfrm>
            <a:off x="509975" y="4347550"/>
            <a:ext cx="8097900" cy="0"/>
          </a:xfrm>
          <a:prstGeom prst="straightConnector1">
            <a:avLst/>
          </a:prstGeom>
          <a:noFill/>
          <a:ln w="9525" cap="flat" cmpd="sng">
            <a:solidFill>
              <a:srgbClr val="FFFFFF"/>
            </a:solidFill>
            <a:prstDash val="solid"/>
            <a:round/>
            <a:headEnd type="none" w="med" len="med"/>
            <a:tailEnd type="none" w="med" len="med"/>
          </a:ln>
        </p:spPr>
      </p:cxnSp>
      <p:sp>
        <p:nvSpPr>
          <p:cNvPr id="885" name="Google Shape;885;p71"/>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atin typeface="Roboto"/>
                <a:ea typeface="Roboto"/>
                <a:cs typeface="Roboto"/>
                <a:sym typeface="Roboto"/>
              </a:defRPr>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pic>
        <p:nvPicPr>
          <p:cNvPr id="886" name="Google Shape;886;p71"/>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662050" y="590600"/>
            <a:ext cx="1819900" cy="1926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theme" Target="../theme/theme2.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8607775" y="4957200"/>
            <a:ext cx="261900" cy="1056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Lst>
  <mc:AlternateContent xmlns:mc="http://schemas.openxmlformats.org/markup-compatibility/2006" xmlns:p14="http://schemas.microsoft.com/office/powerpoint/2010/main">
    <mc:Choice Requires="p14">
      <p:transition p14:dur="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lient_(computing)"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47.pn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72"/>
          <p:cNvSpPr txBox="1">
            <a:spLocks noGrp="1"/>
          </p:cNvSpPr>
          <p:nvPr>
            <p:ph type="title"/>
          </p:nvPr>
        </p:nvSpPr>
        <p:spPr>
          <a:xfrm>
            <a:off x="-4350" y="1213825"/>
            <a:ext cx="9144000" cy="1581900"/>
          </a:xfrm>
          <a:prstGeom prst="rect">
            <a:avLst/>
          </a:prstGeom>
        </p:spPr>
        <p:txBody>
          <a:bodyPr spcFirstLastPara="1" wrap="square" lIns="3108950" tIns="0" rIns="182875" bIns="0" anchor="ctr" anchorCtr="0">
            <a:noAutofit/>
          </a:bodyPr>
          <a:lstStyle/>
          <a:p>
            <a:pPr marL="0" lvl="0" indent="0" algn="l" rtl="0">
              <a:spcBef>
                <a:spcPts val="0"/>
              </a:spcBef>
              <a:spcAft>
                <a:spcPts val="0"/>
              </a:spcAft>
              <a:buNone/>
            </a:pPr>
            <a:r>
              <a:rPr lang="en"/>
              <a:t>Node.js</a:t>
            </a:r>
            <a:endParaRPr/>
          </a:p>
        </p:txBody>
      </p:sp>
      <p:sp>
        <p:nvSpPr>
          <p:cNvPr id="892" name="Google Shape;892;p72"/>
          <p:cNvSpPr txBox="1">
            <a:spLocks noGrp="1"/>
          </p:cNvSpPr>
          <p:nvPr>
            <p:ph type="title" idx="2"/>
          </p:nvPr>
        </p:nvSpPr>
        <p:spPr>
          <a:xfrm>
            <a:off x="3254000" y="4157175"/>
            <a:ext cx="4373700" cy="434400"/>
          </a:xfrm>
          <a:prstGeom prst="rect">
            <a:avLst/>
          </a:prstGeom>
        </p:spPr>
        <p:txBody>
          <a:bodyPr spcFirstLastPara="1" wrap="square" lIns="640075" tIns="0" rIns="91425" bIns="0" anchor="ctr" anchorCtr="0">
            <a:noAutofit/>
          </a:bodyPr>
          <a:lstStyle/>
          <a:p>
            <a:pPr marL="0" lvl="0" indent="0" algn="r" rtl="0">
              <a:spcBef>
                <a:spcPts val="0"/>
              </a:spcBef>
              <a:spcAft>
                <a:spcPts val="0"/>
              </a:spcAft>
              <a:buNone/>
            </a:pPr>
            <a:r>
              <a:rPr lang="en"/>
              <a:t>Module 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81"/>
          <p:cNvSpPr txBox="1">
            <a:spLocks noGrp="1"/>
          </p:cNvSpPr>
          <p:nvPr>
            <p:ph type="title"/>
          </p:nvPr>
        </p:nvSpPr>
        <p:spPr>
          <a:xfrm>
            <a:off x="-200" y="2313600"/>
            <a:ext cx="9144000" cy="2555100"/>
          </a:xfrm>
          <a:prstGeom prst="rect">
            <a:avLst/>
          </a:prstGeom>
        </p:spPr>
        <p:txBody>
          <a:bodyPr spcFirstLastPara="1" wrap="square" lIns="91425" tIns="457200" rIns="91425" bIns="457200" anchor="t" anchorCtr="0">
            <a:noAutofit/>
          </a:bodyPr>
          <a:lstStyle/>
          <a:p>
            <a:pPr marL="0" lvl="0" indent="0" algn="ctr" rtl="0">
              <a:spcBef>
                <a:spcPts val="0"/>
              </a:spcBef>
              <a:spcAft>
                <a:spcPts val="0"/>
              </a:spcAft>
              <a:buNone/>
            </a:pPr>
            <a:r>
              <a:rPr lang="en"/>
              <a:t>What is a server?</a:t>
            </a:r>
            <a:endParaRPr/>
          </a:p>
        </p:txBody>
      </p:sp>
      <p:sp>
        <p:nvSpPr>
          <p:cNvPr id="998" name="Google Shape;998;p81"/>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82"/>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Server Definition</a:t>
            </a:r>
            <a:endParaRPr>
              <a:solidFill>
                <a:schemeClr val="dk1"/>
              </a:solidFill>
            </a:endParaRPr>
          </a:p>
          <a:p>
            <a:pPr marL="0" lvl="0" indent="0" algn="l" rtl="0">
              <a:spcBef>
                <a:spcPts val="0"/>
              </a:spcBef>
              <a:spcAft>
                <a:spcPts val="0"/>
              </a:spcAft>
              <a:buNone/>
            </a:pPr>
            <a:endParaRPr/>
          </a:p>
        </p:txBody>
      </p:sp>
      <p:sp>
        <p:nvSpPr>
          <p:cNvPr id="1004" name="Google Shape;1004;p82"/>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05" name="Google Shape;1005;p82"/>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Depending on the context, a server is both the physical hardware and the software that hears requests from users and returns something, like an </a:t>
            </a:r>
            <a:br>
              <a:rPr lang="en">
                <a:solidFill>
                  <a:schemeClr val="dk1"/>
                </a:solidFill>
              </a:rPr>
            </a:br>
            <a:r>
              <a:rPr lang="en">
                <a:solidFill>
                  <a:schemeClr val="dk1"/>
                </a:solidFill>
              </a:rPr>
              <a:t>HTML or image file, or completes a process.</a:t>
            </a:r>
            <a:endParaRPr>
              <a:solidFill>
                <a:schemeClr val="dk1"/>
              </a:solidFill>
            </a:endParaRPr>
          </a:p>
          <a:p>
            <a:pPr marL="0" lvl="0" indent="0" algn="l" rtl="0">
              <a:spcBef>
                <a:spcPts val="0"/>
              </a:spcBef>
              <a:spcAft>
                <a:spcPts val="0"/>
              </a:spcAft>
              <a:buNone/>
            </a:pPr>
            <a:endParaRPr/>
          </a:p>
        </p:txBody>
      </p:sp>
      <p:sp>
        <p:nvSpPr>
          <p:cNvPr id="1006" name="Google Shape;1006;p82"/>
          <p:cNvSpPr txBox="1"/>
          <p:nvPr/>
        </p:nvSpPr>
        <p:spPr>
          <a:xfrm>
            <a:off x="437525" y="1821900"/>
            <a:ext cx="5990400" cy="2743500"/>
          </a:xfrm>
          <a:prstGeom prst="rect">
            <a:avLst/>
          </a:prstGeom>
          <a:solidFill>
            <a:srgbClr val="000000"/>
          </a:solidFill>
          <a:ln>
            <a:noFill/>
          </a:ln>
        </p:spPr>
        <p:txBody>
          <a:bodyPr spcFirstLastPara="1" wrap="square" lIns="182875" tIns="182875" rIns="182875" bIns="182875" anchor="t" anchorCtr="0">
            <a:noAutofit/>
          </a:bodyPr>
          <a:lstStyle/>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var http = require("http");</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var PORT = 8080;</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function handleRequest(request, response) {</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  response.end("It Works!! Path Hit: " + request.url);</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var server = http.createServer(handleRequest);</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server.listen(PORT, function() {</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  console.log("Server listening on: http://localhost:" + PORT);</a:t>
            </a:r>
            <a:endParaRPr>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rgbClr val="FFFFFF"/>
                </a:solidFill>
                <a:latin typeface="Inconsolata"/>
                <a:ea typeface="Inconsolata"/>
                <a:cs typeface="Inconsolata"/>
                <a:sym typeface="Inconsolata"/>
              </a:rPr>
              <a:t>});</a:t>
            </a:r>
            <a:endParaRPr>
              <a:solidFill>
                <a:srgbClr val="FFFFFF"/>
              </a:solidFill>
              <a:latin typeface="Inconsolata"/>
              <a:ea typeface="Inconsolata"/>
              <a:cs typeface="Inconsolata"/>
              <a:sym typeface="Inconsolata"/>
            </a:endParaRPr>
          </a:p>
        </p:txBody>
      </p:sp>
      <p:pic>
        <p:nvPicPr>
          <p:cNvPr id="1007" name="Google Shape;1007;p8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7254075" y="1885575"/>
            <a:ext cx="1185399" cy="2484823"/>
          </a:xfrm>
          <a:prstGeom prst="rect">
            <a:avLst/>
          </a:prstGeom>
          <a:noFill/>
          <a:ln>
            <a:noFill/>
          </a:ln>
        </p:spPr>
      </p:pic>
      <p:sp>
        <p:nvSpPr>
          <p:cNvPr id="1008" name="Google Shape;1008;p82"/>
          <p:cNvSpPr txBox="1"/>
          <p:nvPr/>
        </p:nvSpPr>
        <p:spPr>
          <a:xfrm>
            <a:off x="7254075" y="4241050"/>
            <a:ext cx="1185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Medium"/>
                <a:ea typeface="Roboto Medium"/>
                <a:cs typeface="Roboto Medium"/>
                <a:sym typeface="Roboto Medium"/>
              </a:rPr>
              <a:t>Server</a:t>
            </a:r>
            <a:endParaRPr>
              <a:latin typeface="Roboto Medium"/>
              <a:ea typeface="Roboto Medium"/>
              <a:cs typeface="Roboto Medium"/>
              <a:sym typeface="Robot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83"/>
          <p:cNvSpPr txBox="1">
            <a:spLocks noGrp="1"/>
          </p:cNvSpPr>
          <p:nvPr>
            <p:ph type="title"/>
          </p:nvPr>
        </p:nvSpPr>
        <p:spPr>
          <a:xfrm>
            <a:off x="-200" y="2313600"/>
            <a:ext cx="9144000" cy="2555100"/>
          </a:xfrm>
          <a:prstGeom prst="rect">
            <a:avLst/>
          </a:prstGeom>
        </p:spPr>
        <p:txBody>
          <a:bodyPr spcFirstLastPara="1" wrap="square" lIns="91425" tIns="457200" rIns="91425" bIns="457200" anchor="t" anchorCtr="0">
            <a:noAutofit/>
          </a:bodyPr>
          <a:lstStyle/>
          <a:p>
            <a:pPr marL="0" lvl="0" indent="0" algn="ctr" rtl="0">
              <a:spcBef>
                <a:spcPts val="0"/>
              </a:spcBef>
              <a:spcAft>
                <a:spcPts val="0"/>
              </a:spcAft>
              <a:buNone/>
            </a:pPr>
            <a:r>
              <a:rPr lang="en"/>
              <a:t>What is the client-server model?</a:t>
            </a:r>
            <a:endParaRPr/>
          </a:p>
        </p:txBody>
      </p:sp>
      <p:sp>
        <p:nvSpPr>
          <p:cNvPr id="1014" name="Google Shape;1014;p83"/>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84"/>
          <p:cNvSpPr/>
          <p:nvPr/>
        </p:nvSpPr>
        <p:spPr>
          <a:xfrm>
            <a:off x="6966225" y="2563325"/>
            <a:ext cx="1953300" cy="2058600"/>
          </a:xfrm>
          <a:prstGeom prst="roundRect">
            <a:avLst>
              <a:gd name="adj" fmla="val 16667"/>
            </a:avLst>
          </a:prstGeom>
          <a:solidFill>
            <a:srgbClr val="F2F5F9"/>
          </a:solidFill>
          <a:ln>
            <a:noFill/>
          </a:ln>
        </p:spPr>
        <p:txBody>
          <a:bodyPr spcFirstLastPara="1" wrap="square" lIns="128000" tIns="640075" rIns="91425" bIns="0" anchor="ctr" anchorCtr="0">
            <a:no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The server typically has lots of content that it can return to clients. </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That content can be web pages, JPEGs, and other resources. </a:t>
            </a:r>
            <a:endParaRPr sz="1100">
              <a:solidFill>
                <a:schemeClr val="dk1"/>
              </a:solidFill>
              <a:latin typeface="Roboto"/>
              <a:ea typeface="Roboto"/>
              <a:cs typeface="Roboto"/>
              <a:sym typeface="Roboto"/>
            </a:endParaRPr>
          </a:p>
        </p:txBody>
      </p:sp>
      <p:grpSp>
        <p:nvGrpSpPr>
          <p:cNvPr id="1020" name="Google Shape;1020;p84"/>
          <p:cNvGrpSpPr/>
          <p:nvPr/>
        </p:nvGrpSpPr>
        <p:grpSpPr>
          <a:xfrm>
            <a:off x="7085663" y="2469563"/>
            <a:ext cx="745500" cy="893472"/>
            <a:chOff x="8076713" y="1871888"/>
            <a:chExt cx="745500" cy="893472"/>
          </a:xfrm>
        </p:grpSpPr>
        <p:pic>
          <p:nvPicPr>
            <p:cNvPr id="1021" name="Google Shape;1021;p8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076713" y="1871888"/>
              <a:ext cx="745500" cy="893472"/>
            </a:xfrm>
            <a:prstGeom prst="rect">
              <a:avLst/>
            </a:prstGeom>
            <a:noFill/>
            <a:ln>
              <a:noFill/>
            </a:ln>
            <a:effectLst>
              <a:outerShdw blurRad="57150" dist="19050" dir="5400000" algn="bl" rotWithShape="0">
                <a:srgbClr val="000000">
                  <a:alpha val="50000"/>
                </a:srgbClr>
              </a:outerShdw>
            </a:effectLst>
          </p:spPr>
        </p:pic>
        <p:sp>
          <p:nvSpPr>
            <p:cNvPr id="1022" name="Google Shape;1022;p84"/>
            <p:cNvSpPr/>
            <p:nvPr/>
          </p:nvSpPr>
          <p:spPr>
            <a:xfrm>
              <a:off x="8076725" y="2107050"/>
              <a:ext cx="492600" cy="226800"/>
            </a:xfrm>
            <a:prstGeom prst="roundRect">
              <a:avLst>
                <a:gd name="adj" fmla="val 16667"/>
              </a:avLst>
            </a:prstGeom>
            <a:solidFill>
              <a:srgbClr val="E51470"/>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HTML</a:t>
              </a:r>
              <a:endParaRPr sz="1000" b="1">
                <a:solidFill>
                  <a:srgbClr val="FFFFFF"/>
                </a:solidFill>
                <a:latin typeface="Roboto"/>
                <a:ea typeface="Roboto"/>
                <a:cs typeface="Roboto"/>
                <a:sym typeface="Roboto"/>
              </a:endParaRPr>
            </a:p>
          </p:txBody>
        </p:sp>
        <p:sp>
          <p:nvSpPr>
            <p:cNvPr id="1023" name="Google Shape;1023;p84"/>
            <p:cNvSpPr txBox="1"/>
            <p:nvPr/>
          </p:nvSpPr>
          <p:spPr>
            <a:xfrm>
              <a:off x="8174663" y="2228563"/>
              <a:ext cx="594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Inconsolata"/>
                  <a:ea typeface="Inconsolata"/>
                  <a:cs typeface="Inconsolata"/>
                  <a:sym typeface="Inconsolata"/>
                </a:rPr>
                <a:t>&lt;/&gt;</a:t>
              </a:r>
              <a:endParaRPr sz="1900">
                <a:latin typeface="Inconsolata"/>
                <a:ea typeface="Inconsolata"/>
                <a:cs typeface="Inconsolata"/>
                <a:sym typeface="Inconsolata"/>
              </a:endParaRPr>
            </a:p>
          </p:txBody>
        </p:sp>
      </p:grpSp>
      <p:sp>
        <p:nvSpPr>
          <p:cNvPr id="1024" name="Google Shape;1024;p84"/>
          <p:cNvSpPr/>
          <p:nvPr/>
        </p:nvSpPr>
        <p:spPr>
          <a:xfrm>
            <a:off x="2195400" y="3765625"/>
            <a:ext cx="3447000" cy="842100"/>
          </a:xfrm>
          <a:prstGeom prst="roundRect">
            <a:avLst>
              <a:gd name="adj" fmla="val 16667"/>
            </a:avLst>
          </a:prstGeom>
          <a:solidFill>
            <a:srgbClr val="F2F5F9"/>
          </a:solidFill>
          <a:ln>
            <a:noFill/>
          </a:ln>
        </p:spPr>
        <p:txBody>
          <a:bodyPr spcFirstLastPara="1" wrap="square" lIns="137150" tIns="91425" rIns="91425" bIns="91425" anchor="ctr" anchorCtr="0">
            <a:no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The server's response contains the actual </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document that the client requested (or an </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error code if the request could not be processed).</a:t>
            </a:r>
            <a:endParaRPr sz="1100">
              <a:solidFill>
                <a:schemeClr val="dk1"/>
              </a:solidFill>
              <a:latin typeface="Roboto"/>
              <a:ea typeface="Roboto"/>
              <a:cs typeface="Roboto"/>
              <a:sym typeface="Roboto"/>
            </a:endParaRPr>
          </a:p>
        </p:txBody>
      </p:sp>
      <p:cxnSp>
        <p:nvCxnSpPr>
          <p:cNvPr id="1025" name="Google Shape;1025;p84"/>
          <p:cNvCxnSpPr/>
          <p:nvPr/>
        </p:nvCxnSpPr>
        <p:spPr>
          <a:xfrm>
            <a:off x="2006837" y="3519775"/>
            <a:ext cx="4298100" cy="0"/>
          </a:xfrm>
          <a:prstGeom prst="straightConnector1">
            <a:avLst/>
          </a:prstGeom>
          <a:noFill/>
          <a:ln w="9525" cap="flat" cmpd="sng">
            <a:solidFill>
              <a:srgbClr val="000000"/>
            </a:solidFill>
            <a:prstDash val="solid"/>
            <a:round/>
            <a:headEnd type="stealth" w="med" len="med"/>
            <a:tailEnd type="none" w="med" len="med"/>
          </a:ln>
        </p:spPr>
      </p:cxnSp>
      <p:sp>
        <p:nvSpPr>
          <p:cNvPr id="1026" name="Google Shape;1026;p84"/>
          <p:cNvSpPr/>
          <p:nvPr/>
        </p:nvSpPr>
        <p:spPr>
          <a:xfrm>
            <a:off x="348050" y="2554200"/>
            <a:ext cx="1522800" cy="1522200"/>
          </a:xfrm>
          <a:prstGeom prst="ellipse">
            <a:avLst/>
          </a:prstGeom>
          <a:solidFill>
            <a:srgbClr val="00D6CB">
              <a:alpha val="67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Client-Server Model</a:t>
            </a:r>
            <a:endParaRPr>
              <a:solidFill>
                <a:schemeClr val="dk1"/>
              </a:solidFill>
            </a:endParaRPr>
          </a:p>
          <a:p>
            <a:pPr marL="0" lvl="0" indent="0" algn="l" rtl="0">
              <a:spcBef>
                <a:spcPts val="0"/>
              </a:spcBef>
              <a:spcAft>
                <a:spcPts val="0"/>
              </a:spcAft>
              <a:buNone/>
            </a:pPr>
            <a:endParaRPr/>
          </a:p>
        </p:txBody>
      </p:sp>
      <p:sp>
        <p:nvSpPr>
          <p:cNvPr id="1028" name="Google Shape;1028;p84"/>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29" name="Google Shape;1029;p84"/>
          <p:cNvSpPr txBox="1">
            <a:spLocks noGrp="1"/>
          </p:cNvSpPr>
          <p:nvPr>
            <p:ph type="subTitle" idx="1"/>
          </p:nvPr>
        </p:nvSpPr>
        <p:spPr>
          <a:xfrm>
            <a:off x="0" y="675975"/>
            <a:ext cx="9251400" cy="364800"/>
          </a:xfrm>
          <a:prstGeom prst="rect">
            <a:avLst/>
          </a:prstGeom>
        </p:spPr>
        <p:txBody>
          <a:bodyPr spcFirstLastPara="1" wrap="square" lIns="457200" tIns="91425" rIns="457200" bIns="0" anchor="t" anchorCtr="0">
            <a:noAutofit/>
          </a:bodyPr>
          <a:lstStyle/>
          <a:p>
            <a:pPr marL="0" lvl="0" indent="0" algn="l" rtl="0">
              <a:lnSpc>
                <a:spcPct val="115000"/>
              </a:lnSpc>
              <a:spcBef>
                <a:spcPts val="0"/>
              </a:spcBef>
              <a:spcAft>
                <a:spcPts val="0"/>
              </a:spcAft>
              <a:buNone/>
            </a:pPr>
            <a:r>
              <a:rPr lang="en" sz="1700">
                <a:solidFill>
                  <a:schemeClr val="dk1"/>
                </a:solidFill>
              </a:rPr>
              <a:t>In modern web applications, there is constant back-and-forth communication between the visuals displayed on the user’s browser (the front end) and the data and logic stored on the server (the back end). Clients make requests, and servers respond.</a:t>
            </a:r>
            <a:endParaRPr sz="1700">
              <a:solidFill>
                <a:schemeClr val="dk1"/>
              </a:solidFill>
            </a:endParaRPr>
          </a:p>
          <a:p>
            <a:pPr marL="0" lvl="0" indent="0" algn="l" rtl="0">
              <a:lnSpc>
                <a:spcPct val="115000"/>
              </a:lnSpc>
              <a:spcBef>
                <a:spcPts val="0"/>
              </a:spcBef>
              <a:spcAft>
                <a:spcPts val="0"/>
              </a:spcAft>
              <a:buNone/>
            </a:pPr>
            <a:endParaRPr sz="1700"/>
          </a:p>
        </p:txBody>
      </p:sp>
      <p:pic>
        <p:nvPicPr>
          <p:cNvPr id="1030" name="Google Shape;1030;p84"/>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67400" y="2768838"/>
            <a:ext cx="1683975" cy="1154398"/>
          </a:xfrm>
          <a:prstGeom prst="rect">
            <a:avLst/>
          </a:prstGeom>
          <a:noFill/>
          <a:ln>
            <a:noFill/>
          </a:ln>
        </p:spPr>
      </p:pic>
      <p:sp>
        <p:nvSpPr>
          <p:cNvPr id="1031" name="Google Shape;1031;p84"/>
          <p:cNvSpPr txBox="1"/>
          <p:nvPr/>
        </p:nvSpPr>
        <p:spPr>
          <a:xfrm>
            <a:off x="392250" y="4126830"/>
            <a:ext cx="15156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Roboto"/>
                <a:ea typeface="Roboto"/>
                <a:cs typeface="Roboto"/>
                <a:sym typeface="Roboto"/>
              </a:rPr>
              <a:t>Web Browser (Client)</a:t>
            </a:r>
            <a:endParaRPr sz="1100" b="1">
              <a:latin typeface="Roboto"/>
              <a:ea typeface="Roboto"/>
              <a:cs typeface="Roboto"/>
              <a:sym typeface="Roboto"/>
            </a:endParaRPr>
          </a:p>
        </p:txBody>
      </p:sp>
      <p:pic>
        <p:nvPicPr>
          <p:cNvPr id="1032" name="Google Shape;1032;p84"/>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779453" y="2917754"/>
            <a:ext cx="602022" cy="602025"/>
          </a:xfrm>
          <a:prstGeom prst="rect">
            <a:avLst/>
          </a:prstGeom>
          <a:noFill/>
          <a:ln>
            <a:noFill/>
          </a:ln>
        </p:spPr>
      </p:pic>
      <p:cxnSp>
        <p:nvCxnSpPr>
          <p:cNvPr id="1033" name="Google Shape;1033;p84"/>
          <p:cNvCxnSpPr/>
          <p:nvPr/>
        </p:nvCxnSpPr>
        <p:spPr>
          <a:xfrm>
            <a:off x="1809937" y="3006025"/>
            <a:ext cx="4298100" cy="0"/>
          </a:xfrm>
          <a:prstGeom prst="straightConnector1">
            <a:avLst/>
          </a:prstGeom>
          <a:noFill/>
          <a:ln w="9525" cap="flat" cmpd="sng">
            <a:solidFill>
              <a:srgbClr val="000000"/>
            </a:solidFill>
            <a:prstDash val="solid"/>
            <a:round/>
            <a:headEnd type="none" w="med" len="med"/>
            <a:tailEnd type="stealth" w="med" len="med"/>
          </a:ln>
        </p:spPr>
      </p:cxnSp>
      <p:pic>
        <p:nvPicPr>
          <p:cNvPr id="1034" name="Google Shape;1034;p84"/>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5900900" y="2487050"/>
            <a:ext cx="835951" cy="1752300"/>
          </a:xfrm>
          <a:prstGeom prst="rect">
            <a:avLst/>
          </a:prstGeom>
          <a:noFill/>
          <a:ln>
            <a:noFill/>
          </a:ln>
        </p:spPr>
      </p:pic>
      <p:sp>
        <p:nvSpPr>
          <p:cNvPr id="1035" name="Google Shape;1035;p84"/>
          <p:cNvSpPr txBox="1"/>
          <p:nvPr/>
        </p:nvSpPr>
        <p:spPr>
          <a:xfrm>
            <a:off x="5846125" y="4123300"/>
            <a:ext cx="970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Medium"/>
                <a:ea typeface="Roboto Medium"/>
                <a:cs typeface="Roboto Medium"/>
                <a:sym typeface="Roboto Medium"/>
              </a:rPr>
              <a:t>Server</a:t>
            </a:r>
            <a:endParaRPr sz="1200">
              <a:latin typeface="Roboto Medium"/>
              <a:ea typeface="Roboto Medium"/>
              <a:cs typeface="Roboto Medium"/>
              <a:sym typeface="Roboto Medium"/>
            </a:endParaRPr>
          </a:p>
        </p:txBody>
      </p:sp>
      <p:sp>
        <p:nvSpPr>
          <p:cNvPr id="1036" name="Google Shape;1036;p84"/>
          <p:cNvSpPr/>
          <p:nvPr/>
        </p:nvSpPr>
        <p:spPr>
          <a:xfrm>
            <a:off x="2076450" y="1969825"/>
            <a:ext cx="3642000" cy="620700"/>
          </a:xfrm>
          <a:prstGeom prst="roundRect">
            <a:avLst>
              <a:gd name="adj" fmla="val 16667"/>
            </a:avLst>
          </a:prstGeom>
          <a:solidFill>
            <a:srgbClr val="F2F5F9"/>
          </a:solidFill>
          <a:ln>
            <a:noFill/>
          </a:ln>
        </p:spPr>
        <p:txBody>
          <a:bodyPr spcFirstLastPara="1" wrap="square" lIns="137150" tIns="91425" rIns="91425" bIns="91425" anchor="ctr" anchorCtr="0">
            <a:no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The client's request contains the name and address </a:t>
            </a:r>
            <a:endParaRPr sz="11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(the URL) of what the client is looking for. </a:t>
            </a:r>
            <a:endParaRPr sz="1100">
              <a:solidFill>
                <a:schemeClr val="dk1"/>
              </a:solidFill>
              <a:latin typeface="Roboto"/>
              <a:ea typeface="Roboto"/>
              <a:cs typeface="Roboto"/>
              <a:sym typeface="Roboto"/>
            </a:endParaRPr>
          </a:p>
        </p:txBody>
      </p:sp>
      <p:pic>
        <p:nvPicPr>
          <p:cNvPr id="1037" name="Google Shape;1037;p8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642188" y="2410838"/>
            <a:ext cx="745500" cy="893472"/>
          </a:xfrm>
          <a:prstGeom prst="rect">
            <a:avLst/>
          </a:prstGeom>
          <a:noFill/>
          <a:ln>
            <a:noFill/>
          </a:ln>
          <a:effectLst>
            <a:outerShdw blurRad="57150" dist="19050" dir="5400000" algn="bl" rotWithShape="0">
              <a:srgbClr val="000000">
                <a:alpha val="50000"/>
              </a:srgbClr>
            </a:outerShdw>
          </a:effectLst>
        </p:spPr>
      </p:pic>
      <p:sp>
        <p:nvSpPr>
          <p:cNvPr id="1038" name="Google Shape;1038;p84"/>
          <p:cNvSpPr/>
          <p:nvPr/>
        </p:nvSpPr>
        <p:spPr>
          <a:xfrm>
            <a:off x="2073675" y="2646000"/>
            <a:ext cx="1009200" cy="226800"/>
          </a:xfrm>
          <a:prstGeom prst="roundRect">
            <a:avLst>
              <a:gd name="adj" fmla="val 16667"/>
            </a:avLst>
          </a:prstGeom>
          <a:solidFill>
            <a:srgbClr val="00D6CB"/>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dk1"/>
                </a:solidFill>
                <a:latin typeface="Roboto"/>
                <a:ea typeface="Roboto"/>
                <a:cs typeface="Roboto"/>
                <a:sym typeface="Roboto"/>
              </a:rPr>
              <a:t>Client Request</a:t>
            </a:r>
            <a:endParaRPr sz="1000" b="1">
              <a:solidFill>
                <a:srgbClr val="FFFFFF"/>
              </a:solidFill>
              <a:latin typeface="Roboto"/>
              <a:ea typeface="Roboto"/>
              <a:cs typeface="Roboto"/>
              <a:sym typeface="Roboto"/>
            </a:endParaRPr>
          </a:p>
        </p:txBody>
      </p:sp>
      <p:sp>
        <p:nvSpPr>
          <p:cNvPr id="1039" name="Google Shape;1039;p84"/>
          <p:cNvSpPr txBox="1"/>
          <p:nvPr/>
        </p:nvSpPr>
        <p:spPr>
          <a:xfrm>
            <a:off x="2740138" y="2767513"/>
            <a:ext cx="594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Inconsolata"/>
                <a:ea typeface="Inconsolata"/>
                <a:cs typeface="Inconsolata"/>
                <a:sym typeface="Inconsolata"/>
              </a:rPr>
              <a:t>&lt;/&gt;</a:t>
            </a:r>
            <a:endParaRPr sz="1900">
              <a:latin typeface="Inconsolata"/>
              <a:ea typeface="Inconsolata"/>
              <a:cs typeface="Inconsolata"/>
              <a:sym typeface="Inconsolata"/>
            </a:endParaRPr>
          </a:p>
        </p:txBody>
      </p:sp>
      <p:pic>
        <p:nvPicPr>
          <p:cNvPr id="1040" name="Google Shape;1040;p8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5002213" y="3182938"/>
            <a:ext cx="745500" cy="893472"/>
          </a:xfrm>
          <a:prstGeom prst="rect">
            <a:avLst/>
          </a:prstGeom>
          <a:noFill/>
          <a:ln>
            <a:noFill/>
          </a:ln>
          <a:effectLst>
            <a:outerShdw blurRad="57150" dist="19050" dir="5400000" algn="bl" rotWithShape="0">
              <a:srgbClr val="000000">
                <a:alpha val="50000"/>
              </a:srgbClr>
            </a:outerShdw>
          </a:effectLst>
        </p:spPr>
      </p:pic>
      <p:sp>
        <p:nvSpPr>
          <p:cNvPr id="1041" name="Google Shape;1041;p84"/>
          <p:cNvSpPr/>
          <p:nvPr/>
        </p:nvSpPr>
        <p:spPr>
          <a:xfrm>
            <a:off x="4701575" y="3418100"/>
            <a:ext cx="793200" cy="226800"/>
          </a:xfrm>
          <a:prstGeom prst="roundRect">
            <a:avLst>
              <a:gd name="adj" fmla="val 16667"/>
            </a:avLst>
          </a:prstGeom>
          <a:solidFill>
            <a:srgbClr val="E51470"/>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Response</a:t>
            </a:r>
            <a:endParaRPr sz="1000" b="1">
              <a:solidFill>
                <a:srgbClr val="FFFFFF"/>
              </a:solidFill>
              <a:latin typeface="Roboto"/>
              <a:ea typeface="Roboto"/>
              <a:cs typeface="Roboto"/>
              <a:sym typeface="Roboto"/>
            </a:endParaRPr>
          </a:p>
        </p:txBody>
      </p:sp>
      <p:sp>
        <p:nvSpPr>
          <p:cNvPr id="1042" name="Google Shape;1042;p84"/>
          <p:cNvSpPr txBox="1"/>
          <p:nvPr/>
        </p:nvSpPr>
        <p:spPr>
          <a:xfrm>
            <a:off x="5100163" y="3539613"/>
            <a:ext cx="594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Inconsolata"/>
                <a:ea typeface="Inconsolata"/>
                <a:cs typeface="Inconsolata"/>
                <a:sym typeface="Inconsolata"/>
              </a:rPr>
              <a:t>&lt;/&gt;</a:t>
            </a:r>
            <a:endParaRPr sz="1900">
              <a:latin typeface="Inconsolata"/>
              <a:ea typeface="Inconsolata"/>
              <a:cs typeface="Inconsolata"/>
              <a:sym typeface="Inconsolata"/>
            </a:endParaRPr>
          </a:p>
        </p:txBody>
      </p:sp>
      <p:grpSp>
        <p:nvGrpSpPr>
          <p:cNvPr id="1043" name="Google Shape;1043;p84"/>
          <p:cNvGrpSpPr/>
          <p:nvPr/>
        </p:nvGrpSpPr>
        <p:grpSpPr>
          <a:xfrm>
            <a:off x="7498713" y="2138238"/>
            <a:ext cx="745500" cy="893472"/>
            <a:chOff x="8076713" y="1871888"/>
            <a:chExt cx="745500" cy="893472"/>
          </a:xfrm>
        </p:grpSpPr>
        <p:pic>
          <p:nvPicPr>
            <p:cNvPr id="1044" name="Google Shape;1044;p8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076713" y="1871888"/>
              <a:ext cx="745500" cy="893472"/>
            </a:xfrm>
            <a:prstGeom prst="rect">
              <a:avLst/>
            </a:prstGeom>
            <a:noFill/>
            <a:ln>
              <a:noFill/>
            </a:ln>
            <a:effectLst>
              <a:outerShdw blurRad="57150" dist="19050" dir="5400000" algn="bl" rotWithShape="0">
                <a:srgbClr val="000000">
                  <a:alpha val="50000"/>
                </a:srgbClr>
              </a:outerShdw>
            </a:effectLst>
          </p:spPr>
        </p:pic>
        <p:sp>
          <p:nvSpPr>
            <p:cNvPr id="1045" name="Google Shape;1045;p84"/>
            <p:cNvSpPr/>
            <p:nvPr/>
          </p:nvSpPr>
          <p:spPr>
            <a:xfrm>
              <a:off x="8076725" y="2107050"/>
              <a:ext cx="492600" cy="226800"/>
            </a:xfrm>
            <a:prstGeom prst="roundRect">
              <a:avLst>
                <a:gd name="adj" fmla="val 16667"/>
              </a:avLst>
            </a:prstGeom>
            <a:solidFill>
              <a:srgbClr val="E51470"/>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HTML</a:t>
              </a:r>
              <a:endParaRPr sz="1000" b="1">
                <a:solidFill>
                  <a:srgbClr val="FFFFFF"/>
                </a:solidFill>
                <a:latin typeface="Roboto"/>
                <a:ea typeface="Roboto"/>
                <a:cs typeface="Roboto"/>
                <a:sym typeface="Roboto"/>
              </a:endParaRPr>
            </a:p>
          </p:txBody>
        </p:sp>
        <p:sp>
          <p:nvSpPr>
            <p:cNvPr id="1046" name="Google Shape;1046;p84"/>
            <p:cNvSpPr txBox="1"/>
            <p:nvPr/>
          </p:nvSpPr>
          <p:spPr>
            <a:xfrm>
              <a:off x="8174663" y="2228563"/>
              <a:ext cx="594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Inconsolata"/>
                  <a:ea typeface="Inconsolata"/>
                  <a:cs typeface="Inconsolata"/>
                  <a:sym typeface="Inconsolata"/>
                </a:rPr>
                <a:t>&lt;/&gt;</a:t>
              </a:r>
              <a:endParaRPr sz="1900">
                <a:latin typeface="Inconsolata"/>
                <a:ea typeface="Inconsolata"/>
                <a:cs typeface="Inconsolata"/>
                <a:sym typeface="Inconsolata"/>
              </a:endParaRPr>
            </a:p>
          </p:txBody>
        </p:sp>
      </p:grpSp>
      <p:grpSp>
        <p:nvGrpSpPr>
          <p:cNvPr id="1047" name="Google Shape;1047;p84"/>
          <p:cNvGrpSpPr/>
          <p:nvPr/>
        </p:nvGrpSpPr>
        <p:grpSpPr>
          <a:xfrm>
            <a:off x="8061438" y="2417363"/>
            <a:ext cx="745500" cy="893472"/>
            <a:chOff x="8076713" y="1871888"/>
            <a:chExt cx="745500" cy="893472"/>
          </a:xfrm>
        </p:grpSpPr>
        <p:pic>
          <p:nvPicPr>
            <p:cNvPr id="1048" name="Google Shape;1048;p8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076713" y="1871888"/>
              <a:ext cx="745500" cy="893472"/>
            </a:xfrm>
            <a:prstGeom prst="rect">
              <a:avLst/>
            </a:prstGeom>
            <a:noFill/>
            <a:ln>
              <a:noFill/>
            </a:ln>
            <a:effectLst>
              <a:outerShdw blurRad="57150" dist="19050" dir="5400000" algn="bl" rotWithShape="0">
                <a:srgbClr val="000000">
                  <a:alpha val="50000"/>
                </a:srgbClr>
              </a:outerShdw>
            </a:effectLst>
          </p:spPr>
        </p:pic>
        <p:sp>
          <p:nvSpPr>
            <p:cNvPr id="1049" name="Google Shape;1049;p84"/>
            <p:cNvSpPr/>
            <p:nvPr/>
          </p:nvSpPr>
          <p:spPr>
            <a:xfrm>
              <a:off x="8076725" y="2107050"/>
              <a:ext cx="492600" cy="226800"/>
            </a:xfrm>
            <a:prstGeom prst="roundRect">
              <a:avLst>
                <a:gd name="adj" fmla="val 16667"/>
              </a:avLst>
            </a:prstGeom>
            <a:solidFill>
              <a:srgbClr val="E51470"/>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HTML</a:t>
              </a:r>
              <a:endParaRPr sz="1000" b="1">
                <a:solidFill>
                  <a:srgbClr val="FFFFFF"/>
                </a:solidFill>
                <a:latin typeface="Roboto"/>
                <a:ea typeface="Roboto"/>
                <a:cs typeface="Roboto"/>
                <a:sym typeface="Roboto"/>
              </a:endParaRPr>
            </a:p>
          </p:txBody>
        </p:sp>
        <p:sp>
          <p:nvSpPr>
            <p:cNvPr id="1050" name="Google Shape;1050;p84"/>
            <p:cNvSpPr txBox="1"/>
            <p:nvPr/>
          </p:nvSpPr>
          <p:spPr>
            <a:xfrm>
              <a:off x="8174663" y="2228563"/>
              <a:ext cx="594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Inconsolata"/>
                  <a:ea typeface="Inconsolata"/>
                  <a:cs typeface="Inconsolata"/>
                  <a:sym typeface="Inconsolata"/>
                </a:rPr>
                <a:t>&lt;/&gt;</a:t>
              </a:r>
              <a:endParaRPr sz="1900">
                <a:latin typeface="Inconsolata"/>
                <a:ea typeface="Inconsolata"/>
                <a:cs typeface="Inconsolata"/>
                <a:sym typeface="Inconsolata"/>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85"/>
          <p:cNvSpPr txBox="1">
            <a:spLocks noGrp="1"/>
          </p:cNvSpPr>
          <p:nvPr>
            <p:ph type="title"/>
          </p:nvPr>
        </p:nvSpPr>
        <p:spPr>
          <a:xfrm>
            <a:off x="-200" y="275025"/>
            <a:ext cx="9144000" cy="4593900"/>
          </a:xfrm>
          <a:prstGeom prst="rect">
            <a:avLst/>
          </a:prstGeom>
        </p:spPr>
        <p:txBody>
          <a:bodyPr spcFirstLastPara="1" wrap="square" lIns="2377425" tIns="457200" rIns="91425" bIns="457200" anchor="ctr" anchorCtr="0">
            <a:noAutofit/>
          </a:bodyPr>
          <a:lstStyle/>
          <a:p>
            <a:pPr marL="0" lvl="0" indent="0" algn="l" rtl="0">
              <a:spcBef>
                <a:spcPts val="0"/>
              </a:spcBef>
              <a:spcAft>
                <a:spcPts val="0"/>
              </a:spcAft>
              <a:buClr>
                <a:schemeClr val="dk1"/>
              </a:buClr>
              <a:buSzPts val="1100"/>
              <a:buFont typeface="Arial"/>
              <a:buNone/>
            </a:pPr>
            <a:r>
              <a:rPr lang="en"/>
              <a:t>Key Question:</a:t>
            </a:r>
            <a:endParaRPr/>
          </a:p>
          <a:p>
            <a:pPr marL="0" lvl="0" indent="0" algn="l" rtl="0">
              <a:spcBef>
                <a:spcPts val="0"/>
              </a:spcBef>
              <a:spcAft>
                <a:spcPts val="0"/>
              </a:spcAft>
              <a:buNone/>
            </a:pPr>
            <a:r>
              <a:rPr lang="en"/>
              <a:t>So what is  NodeJS     ? </a:t>
            </a:r>
            <a:endParaRPr/>
          </a:p>
        </p:txBody>
      </p:sp>
      <p:sp>
        <p:nvSpPr>
          <p:cNvPr id="1056" name="Google Shape;1056;p85"/>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pic>
        <p:nvPicPr>
          <p:cNvPr id="1057" name="Google Shape;1057;p85"/>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4197100" y="2583925"/>
            <a:ext cx="1753600" cy="551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8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Definition of NodeJS</a:t>
            </a:r>
            <a:endParaRPr>
              <a:solidFill>
                <a:schemeClr val="dk1"/>
              </a:solidFill>
            </a:endParaRPr>
          </a:p>
          <a:p>
            <a:pPr marL="0" lvl="0" indent="0" algn="l" rtl="0">
              <a:spcBef>
                <a:spcPts val="0"/>
              </a:spcBef>
              <a:spcAft>
                <a:spcPts val="0"/>
              </a:spcAft>
              <a:buNone/>
            </a:pPr>
            <a:endParaRPr/>
          </a:p>
        </p:txBody>
      </p:sp>
      <p:sp>
        <p:nvSpPr>
          <p:cNvPr id="1063" name="Google Shape;1063;p8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64" name="Google Shape;1064;p86"/>
          <p:cNvSpPr txBox="1">
            <a:spLocks noGrp="1"/>
          </p:cNvSpPr>
          <p:nvPr>
            <p:ph type="subTitle" idx="1"/>
          </p:nvPr>
        </p:nvSpPr>
        <p:spPr>
          <a:xfrm>
            <a:off x="0" y="675975"/>
            <a:ext cx="93471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Node.js</a:t>
            </a:r>
            <a:r>
              <a:rPr lang="en">
                <a:solidFill>
                  <a:schemeClr val="dk1"/>
                </a:solidFill>
              </a:rPr>
              <a:t> is an open source, cross-platform JavaScript runtime environment designed to be run outside of the browser.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It is a general utility that can be used for a variety of purposes including asset compilation, scripting, monitoring, and </a:t>
            </a:r>
            <a:r>
              <a:rPr lang="en" b="1">
                <a:solidFill>
                  <a:schemeClr val="dk1"/>
                </a:solidFill>
              </a:rPr>
              <a:t>most notably as the basis for web servers</a:t>
            </a:r>
            <a:r>
              <a:rPr lang="en">
                <a:solidFill>
                  <a:schemeClr val="dk1"/>
                </a:solidFill>
              </a:rPr>
              <a:t>.</a:t>
            </a:r>
            <a:endParaRPr>
              <a:solidFill>
                <a:schemeClr val="dk1"/>
              </a:solidFill>
            </a:endParaRPr>
          </a:p>
          <a:p>
            <a:pPr marL="0" lvl="0" indent="0" algn="l" rtl="0">
              <a:spcBef>
                <a:spcPts val="0"/>
              </a:spcBef>
              <a:spcAft>
                <a:spcPts val="0"/>
              </a:spcAft>
              <a:buNone/>
            </a:pPr>
            <a:endParaRPr/>
          </a:p>
        </p:txBody>
      </p:sp>
      <p:pic>
        <p:nvPicPr>
          <p:cNvPr id="1065" name="Google Shape;1065;p86"/>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438696" y="2598825"/>
            <a:ext cx="4266607" cy="13421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87"/>
          <p:cNvSpPr txBox="1">
            <a:spLocks noGrp="1"/>
          </p:cNvSpPr>
          <p:nvPr>
            <p:ph type="title"/>
          </p:nvPr>
        </p:nvSpPr>
        <p:spPr>
          <a:xfrm>
            <a:off x="274325" y="3361350"/>
            <a:ext cx="8595300" cy="7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Mini-Project</a:t>
            </a:r>
            <a:endParaRPr/>
          </a:p>
        </p:txBody>
      </p:sp>
      <p:sp>
        <p:nvSpPr>
          <p:cNvPr id="1071" name="Google Shape;1071;p8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73"/>
          <p:cNvSpPr txBox="1">
            <a:spLocks noGrp="1"/>
          </p:cNvSpPr>
          <p:nvPr>
            <p:ph type="title"/>
          </p:nvPr>
        </p:nvSpPr>
        <p:spPr>
          <a:xfrm>
            <a:off x="-200" y="2313600"/>
            <a:ext cx="9144000" cy="2555100"/>
          </a:xfrm>
          <a:prstGeom prst="rect">
            <a:avLst/>
          </a:prstGeom>
        </p:spPr>
        <p:txBody>
          <a:bodyPr spcFirstLastPara="1" wrap="square" lIns="91425" tIns="457200" rIns="91425" bIns="457200" anchor="t" anchorCtr="0">
            <a:noAutofit/>
          </a:bodyPr>
          <a:lstStyle/>
          <a:p>
            <a:pPr marL="0" lvl="0" indent="0" algn="ctr" rtl="0">
              <a:spcBef>
                <a:spcPts val="0"/>
              </a:spcBef>
              <a:spcAft>
                <a:spcPts val="0"/>
              </a:spcAft>
              <a:buNone/>
            </a:pPr>
            <a:r>
              <a:rPr lang="en"/>
              <a:t>What is full-stack web development?</a:t>
            </a:r>
            <a:endParaRPr/>
          </a:p>
        </p:txBody>
      </p:sp>
      <p:sp>
        <p:nvSpPr>
          <p:cNvPr id="898" name="Google Shape;898;p73"/>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7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Full-Stack Web Development</a:t>
            </a:r>
            <a:endParaRPr>
              <a:solidFill>
                <a:schemeClr val="dk1"/>
              </a:solidFill>
            </a:endParaRPr>
          </a:p>
          <a:p>
            <a:pPr marL="0" lvl="0" indent="0" algn="l" rtl="0">
              <a:spcBef>
                <a:spcPts val="0"/>
              </a:spcBef>
              <a:spcAft>
                <a:spcPts val="0"/>
              </a:spcAft>
              <a:buNone/>
            </a:pPr>
            <a:endParaRPr/>
          </a:p>
        </p:txBody>
      </p:sp>
      <p:sp>
        <p:nvSpPr>
          <p:cNvPr id="904" name="Google Shape;904;p74"/>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905" name="Google Shape;905;p74"/>
          <p:cNvSpPr txBox="1">
            <a:spLocks noGrp="1"/>
          </p:cNvSpPr>
          <p:nvPr>
            <p:ph type="subTitle" idx="1"/>
          </p:nvPr>
        </p:nvSpPr>
        <p:spPr>
          <a:xfrm>
            <a:off x="0" y="675975"/>
            <a:ext cx="46998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Full-stack web development encompasses the suite of tools required to build both the front and back ends of a web application.</a:t>
            </a:r>
            <a:endParaRPr>
              <a:solidFill>
                <a:schemeClr val="dk1"/>
              </a:solidFill>
            </a:endParaRPr>
          </a:p>
          <a:p>
            <a:pPr marL="0" lvl="0" indent="0" algn="l" rtl="0">
              <a:spcBef>
                <a:spcPts val="0"/>
              </a:spcBef>
              <a:spcAft>
                <a:spcPts val="0"/>
              </a:spcAft>
              <a:buNone/>
            </a:pPr>
            <a:endParaRPr/>
          </a:p>
        </p:txBody>
      </p:sp>
      <p:sp>
        <p:nvSpPr>
          <p:cNvPr id="906" name="Google Shape;906;p74"/>
          <p:cNvSpPr/>
          <p:nvPr/>
        </p:nvSpPr>
        <p:spPr>
          <a:xfrm>
            <a:off x="5713950" y="121700"/>
            <a:ext cx="3268200" cy="1129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7" name="Google Shape;907;p7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5969150" y="-76200"/>
            <a:ext cx="2407787" cy="5059229"/>
          </a:xfrm>
          <a:prstGeom prst="rect">
            <a:avLst/>
          </a:prstGeom>
          <a:noFill/>
          <a:ln>
            <a:noFill/>
          </a:ln>
        </p:spPr>
      </p:pic>
      <p:sp>
        <p:nvSpPr>
          <p:cNvPr id="908" name="Google Shape;908;p74"/>
          <p:cNvSpPr txBox="1"/>
          <p:nvPr/>
        </p:nvSpPr>
        <p:spPr>
          <a:xfrm>
            <a:off x="6155850" y="457500"/>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2100"/>
              </a:spcAft>
              <a:buClr>
                <a:schemeClr val="dk1"/>
              </a:buClr>
              <a:buSzPts val="1100"/>
              <a:buFont typeface="Arial"/>
              <a:buNone/>
            </a:pPr>
            <a:r>
              <a:rPr lang="en" sz="2100">
                <a:solidFill>
                  <a:schemeClr val="dk1"/>
                </a:solidFill>
                <a:latin typeface="Roboto"/>
                <a:ea typeface="Roboto"/>
                <a:cs typeface="Roboto"/>
                <a:sym typeface="Roboto"/>
              </a:rPr>
              <a:t>HTML </a:t>
            </a:r>
            <a:endParaRPr/>
          </a:p>
        </p:txBody>
      </p:sp>
      <p:sp>
        <p:nvSpPr>
          <p:cNvPr id="909" name="Google Shape;909;p74"/>
          <p:cNvSpPr txBox="1"/>
          <p:nvPr/>
        </p:nvSpPr>
        <p:spPr>
          <a:xfrm>
            <a:off x="6155850" y="961500"/>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2100"/>
              </a:spcAft>
              <a:buNone/>
            </a:pPr>
            <a:r>
              <a:rPr lang="en" sz="2100">
                <a:solidFill>
                  <a:schemeClr val="dk1"/>
                </a:solidFill>
                <a:latin typeface="Roboto"/>
                <a:ea typeface="Roboto"/>
                <a:cs typeface="Roboto"/>
                <a:sym typeface="Roboto"/>
              </a:rPr>
              <a:t>CSS</a:t>
            </a:r>
            <a:endParaRPr/>
          </a:p>
        </p:txBody>
      </p:sp>
      <p:sp>
        <p:nvSpPr>
          <p:cNvPr id="910" name="Google Shape;910;p74"/>
          <p:cNvSpPr txBox="1"/>
          <p:nvPr/>
        </p:nvSpPr>
        <p:spPr>
          <a:xfrm>
            <a:off x="6155850" y="1672625"/>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dk1"/>
                </a:solidFill>
                <a:latin typeface="Roboto"/>
                <a:ea typeface="Roboto"/>
                <a:cs typeface="Roboto"/>
                <a:sym typeface="Roboto"/>
              </a:rPr>
              <a:t>JavaScript</a:t>
            </a:r>
            <a:endParaRPr/>
          </a:p>
        </p:txBody>
      </p:sp>
      <p:sp>
        <p:nvSpPr>
          <p:cNvPr id="911" name="Google Shape;911;p74"/>
          <p:cNvSpPr txBox="1"/>
          <p:nvPr/>
        </p:nvSpPr>
        <p:spPr>
          <a:xfrm>
            <a:off x="6155850" y="2307550"/>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dk1"/>
                </a:solidFill>
                <a:latin typeface="Roboto"/>
                <a:ea typeface="Roboto"/>
                <a:cs typeface="Roboto"/>
                <a:sym typeface="Roboto"/>
              </a:rPr>
              <a:t>API</a:t>
            </a:r>
            <a:endParaRPr/>
          </a:p>
        </p:txBody>
      </p:sp>
      <p:sp>
        <p:nvSpPr>
          <p:cNvPr id="912" name="Google Shape;912;p74"/>
          <p:cNvSpPr txBox="1"/>
          <p:nvPr/>
        </p:nvSpPr>
        <p:spPr>
          <a:xfrm>
            <a:off x="6155850" y="2941825"/>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dk1"/>
                </a:solidFill>
                <a:latin typeface="Roboto"/>
                <a:ea typeface="Roboto"/>
                <a:cs typeface="Roboto"/>
                <a:sym typeface="Roboto"/>
              </a:rPr>
              <a:t>Node.JS</a:t>
            </a:r>
            <a:endParaRPr/>
          </a:p>
        </p:txBody>
      </p:sp>
      <p:sp>
        <p:nvSpPr>
          <p:cNvPr id="913" name="Google Shape;913;p74"/>
          <p:cNvSpPr txBox="1"/>
          <p:nvPr/>
        </p:nvSpPr>
        <p:spPr>
          <a:xfrm>
            <a:off x="6155850" y="3598575"/>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dk1"/>
                </a:solidFill>
                <a:latin typeface="Roboto"/>
                <a:ea typeface="Roboto"/>
                <a:cs typeface="Roboto"/>
                <a:sym typeface="Roboto"/>
              </a:rPr>
              <a:t>Express.JS</a:t>
            </a:r>
            <a:endParaRPr/>
          </a:p>
        </p:txBody>
      </p:sp>
      <p:sp>
        <p:nvSpPr>
          <p:cNvPr id="914" name="Google Shape;914;p74"/>
          <p:cNvSpPr txBox="1"/>
          <p:nvPr/>
        </p:nvSpPr>
        <p:spPr>
          <a:xfrm>
            <a:off x="6155850" y="4255325"/>
            <a:ext cx="2074500" cy="48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dk1"/>
                </a:solidFill>
                <a:latin typeface="Roboto"/>
                <a:ea typeface="Roboto"/>
                <a:cs typeface="Roboto"/>
                <a:sym typeface="Roboto"/>
              </a:rPr>
              <a:t>MySQL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75"/>
          <p:cNvSpPr txBox="1">
            <a:spLocks noGrp="1"/>
          </p:cNvSpPr>
          <p:nvPr>
            <p:ph type="title"/>
          </p:nvPr>
        </p:nvSpPr>
        <p:spPr>
          <a:xfrm>
            <a:off x="-200" y="2313600"/>
            <a:ext cx="9144000" cy="2555100"/>
          </a:xfrm>
          <a:prstGeom prst="rect">
            <a:avLst/>
          </a:prstGeom>
        </p:spPr>
        <p:txBody>
          <a:bodyPr spcFirstLastPara="1" wrap="square" lIns="91425" tIns="457200" rIns="91425" bIns="457200" anchor="t" anchorCtr="0">
            <a:noAutofit/>
          </a:bodyPr>
          <a:lstStyle/>
          <a:p>
            <a:pPr marL="0" lvl="0" indent="0" algn="ctr" rtl="0">
              <a:spcBef>
                <a:spcPts val="0"/>
              </a:spcBef>
              <a:spcAft>
                <a:spcPts val="0"/>
              </a:spcAft>
              <a:buNone/>
            </a:pPr>
            <a:r>
              <a:rPr lang="en"/>
              <a:t>How much of the stack do we know?</a:t>
            </a:r>
            <a:endParaRPr/>
          </a:p>
        </p:txBody>
      </p:sp>
      <p:sp>
        <p:nvSpPr>
          <p:cNvPr id="920" name="Google Shape;920;p75"/>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7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Client-Side</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926" name="Google Shape;926;p7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927" name="Google Shape;927;p76"/>
          <p:cNvSpPr txBox="1">
            <a:spLocks noGrp="1"/>
          </p:cNvSpPr>
          <p:nvPr>
            <p:ph type="subTitle" idx="1"/>
          </p:nvPr>
        </p:nvSpPr>
        <p:spPr>
          <a:xfrm>
            <a:off x="0" y="675975"/>
            <a:ext cx="54219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 far, we have learned about client-side development. The three primary components of client-side code are HTML, CSS, and JavaScript. We can also fetch data from an API for use in the client.</a:t>
            </a:r>
            <a:endParaRPr>
              <a:solidFill>
                <a:srgbClr val="0000FF"/>
              </a:solidFill>
            </a:endParaRPr>
          </a:p>
          <a:p>
            <a:pPr marL="0" lvl="0" indent="0" algn="l" rtl="0">
              <a:spcBef>
                <a:spcPts val="0"/>
              </a:spcBef>
              <a:spcAft>
                <a:spcPts val="0"/>
              </a:spcAft>
              <a:buNone/>
            </a:pPr>
            <a:endParaRPr>
              <a:solidFill>
                <a:schemeClr val="dk1"/>
              </a:solidFill>
            </a:endParaRPr>
          </a:p>
        </p:txBody>
      </p:sp>
      <p:sp>
        <p:nvSpPr>
          <p:cNvPr id="928" name="Google Shape;928;p76"/>
          <p:cNvSpPr/>
          <p:nvPr/>
        </p:nvSpPr>
        <p:spPr>
          <a:xfrm>
            <a:off x="5713950" y="121700"/>
            <a:ext cx="3268200" cy="1129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9" name="Google Shape;929;p7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969150" y="-76200"/>
            <a:ext cx="2407787" cy="5059229"/>
          </a:xfrm>
          <a:prstGeom prst="rect">
            <a:avLst/>
          </a:prstGeom>
          <a:noFill/>
          <a:ln>
            <a:noFill/>
          </a:ln>
        </p:spPr>
      </p:pic>
      <p:sp>
        <p:nvSpPr>
          <p:cNvPr id="930" name="Google Shape;930;p76"/>
          <p:cNvSpPr txBox="1"/>
          <p:nvPr/>
        </p:nvSpPr>
        <p:spPr>
          <a:xfrm>
            <a:off x="6155850" y="457500"/>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2100"/>
              </a:spcAft>
              <a:buNone/>
            </a:pPr>
            <a:r>
              <a:rPr lang="en" sz="2100">
                <a:solidFill>
                  <a:schemeClr val="dk1"/>
                </a:solidFill>
                <a:latin typeface="Roboto"/>
                <a:ea typeface="Roboto"/>
                <a:cs typeface="Roboto"/>
                <a:sym typeface="Roboto"/>
              </a:rPr>
              <a:t>HTML </a:t>
            </a:r>
            <a:endParaRPr/>
          </a:p>
        </p:txBody>
      </p:sp>
      <p:sp>
        <p:nvSpPr>
          <p:cNvPr id="931" name="Google Shape;931;p76"/>
          <p:cNvSpPr txBox="1"/>
          <p:nvPr/>
        </p:nvSpPr>
        <p:spPr>
          <a:xfrm>
            <a:off x="6155850" y="961500"/>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2100"/>
              </a:spcAft>
              <a:buNone/>
            </a:pPr>
            <a:r>
              <a:rPr lang="en" sz="2100">
                <a:solidFill>
                  <a:schemeClr val="dk1"/>
                </a:solidFill>
                <a:latin typeface="Roboto"/>
                <a:ea typeface="Roboto"/>
                <a:cs typeface="Roboto"/>
                <a:sym typeface="Roboto"/>
              </a:rPr>
              <a:t>CSS</a:t>
            </a:r>
            <a:endParaRPr/>
          </a:p>
        </p:txBody>
      </p:sp>
      <p:sp>
        <p:nvSpPr>
          <p:cNvPr id="932" name="Google Shape;932;p76"/>
          <p:cNvSpPr txBox="1"/>
          <p:nvPr/>
        </p:nvSpPr>
        <p:spPr>
          <a:xfrm>
            <a:off x="6155850" y="1672625"/>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dk1"/>
                </a:solidFill>
                <a:latin typeface="Roboto"/>
                <a:ea typeface="Roboto"/>
                <a:cs typeface="Roboto"/>
                <a:sym typeface="Roboto"/>
              </a:rPr>
              <a:t>JavaScript</a:t>
            </a:r>
            <a:endParaRPr/>
          </a:p>
        </p:txBody>
      </p:sp>
      <p:sp>
        <p:nvSpPr>
          <p:cNvPr id="933" name="Google Shape;933;p76"/>
          <p:cNvSpPr txBox="1"/>
          <p:nvPr/>
        </p:nvSpPr>
        <p:spPr>
          <a:xfrm>
            <a:off x="6155850" y="2307550"/>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dk1"/>
                </a:solidFill>
                <a:latin typeface="Roboto"/>
                <a:ea typeface="Roboto"/>
                <a:cs typeface="Roboto"/>
                <a:sym typeface="Roboto"/>
              </a:rPr>
              <a:t>API</a:t>
            </a:r>
            <a:endParaRPr/>
          </a:p>
        </p:txBody>
      </p:sp>
      <p:sp>
        <p:nvSpPr>
          <p:cNvPr id="934" name="Google Shape;934;p76"/>
          <p:cNvSpPr txBox="1"/>
          <p:nvPr/>
        </p:nvSpPr>
        <p:spPr>
          <a:xfrm>
            <a:off x="6155850" y="2941825"/>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D9D9D9"/>
                </a:solidFill>
                <a:latin typeface="Roboto"/>
                <a:ea typeface="Roboto"/>
                <a:cs typeface="Roboto"/>
                <a:sym typeface="Roboto"/>
              </a:rPr>
              <a:t>Node.JS</a:t>
            </a:r>
            <a:endParaRPr>
              <a:solidFill>
                <a:srgbClr val="D9D9D9"/>
              </a:solidFill>
            </a:endParaRPr>
          </a:p>
        </p:txBody>
      </p:sp>
      <p:sp>
        <p:nvSpPr>
          <p:cNvPr id="935" name="Google Shape;935;p76"/>
          <p:cNvSpPr txBox="1"/>
          <p:nvPr/>
        </p:nvSpPr>
        <p:spPr>
          <a:xfrm>
            <a:off x="6155850" y="3598575"/>
            <a:ext cx="20745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999999"/>
                </a:solidFill>
                <a:latin typeface="Roboto"/>
                <a:ea typeface="Roboto"/>
                <a:cs typeface="Roboto"/>
                <a:sym typeface="Roboto"/>
              </a:rPr>
              <a:t>Express.JS</a:t>
            </a:r>
            <a:endParaRPr>
              <a:solidFill>
                <a:srgbClr val="999999"/>
              </a:solidFill>
            </a:endParaRPr>
          </a:p>
        </p:txBody>
      </p:sp>
      <p:sp>
        <p:nvSpPr>
          <p:cNvPr id="936" name="Google Shape;936;p76"/>
          <p:cNvSpPr txBox="1"/>
          <p:nvPr/>
        </p:nvSpPr>
        <p:spPr>
          <a:xfrm>
            <a:off x="6155850" y="4255325"/>
            <a:ext cx="2074500" cy="48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EFEFEF"/>
                </a:solidFill>
                <a:latin typeface="Roboto"/>
                <a:ea typeface="Roboto"/>
                <a:cs typeface="Roboto"/>
                <a:sym typeface="Roboto"/>
              </a:rPr>
              <a:t>MySQL</a:t>
            </a:r>
            <a:endParaRPr>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77"/>
          <p:cNvSpPr txBox="1">
            <a:spLocks noGrp="1"/>
          </p:cNvSpPr>
          <p:nvPr>
            <p:ph type="title"/>
          </p:nvPr>
        </p:nvSpPr>
        <p:spPr>
          <a:xfrm>
            <a:off x="-200" y="2313600"/>
            <a:ext cx="9144000" cy="2555100"/>
          </a:xfrm>
          <a:prstGeom prst="rect">
            <a:avLst/>
          </a:prstGeom>
        </p:spPr>
        <p:txBody>
          <a:bodyPr spcFirstLastPara="1" wrap="square" lIns="91425" tIns="457200" rIns="91425" bIns="457200" anchor="t" anchorCtr="0">
            <a:noAutofit/>
          </a:bodyPr>
          <a:lstStyle/>
          <a:p>
            <a:pPr marL="0" lvl="0" indent="0" algn="ctr" rtl="0">
              <a:spcBef>
                <a:spcPts val="0"/>
              </a:spcBef>
              <a:spcAft>
                <a:spcPts val="0"/>
              </a:spcAft>
              <a:buNone/>
            </a:pPr>
            <a:r>
              <a:rPr lang="en"/>
              <a:t>What is a client?</a:t>
            </a:r>
            <a:endParaRPr/>
          </a:p>
        </p:txBody>
      </p:sp>
      <p:sp>
        <p:nvSpPr>
          <p:cNvPr id="942" name="Google Shape;942;p7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78"/>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Client</a:t>
            </a:r>
            <a:endParaRPr/>
          </a:p>
        </p:txBody>
      </p:sp>
      <p:sp>
        <p:nvSpPr>
          <p:cNvPr id="948" name="Google Shape;948;p78"/>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949" name="Google Shape;949;p78"/>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Clr>
                <a:schemeClr val="dk1"/>
              </a:buClr>
              <a:buSzPts val="1100"/>
              <a:buFont typeface="Arial"/>
              <a:buNone/>
            </a:pPr>
            <a:r>
              <a:rPr lang="en"/>
              <a:t>A client is a piece of computer hardware or software that makes requests to a server. It can be a desktop computer, laptop, mobile device, and beyond! </a:t>
            </a:r>
            <a:endParaRPr/>
          </a:p>
          <a:p>
            <a:pPr marL="0" lvl="0" indent="0" algn="l" rtl="0">
              <a:spcBef>
                <a:spcPts val="0"/>
              </a:spcBef>
              <a:spcAft>
                <a:spcPts val="0"/>
              </a:spcAft>
              <a:buClr>
                <a:schemeClr val="dk1"/>
              </a:buClr>
              <a:buSzPts val="1100"/>
              <a:buFont typeface="Arial"/>
              <a:buNone/>
            </a:pPr>
            <a:r>
              <a:rPr lang="en" u="sng">
                <a:solidFill>
                  <a:srgbClr val="0000FF"/>
                </a:solidFill>
                <a:hlinkClick r:id="rId3">
                  <a:extLst>
                    <a:ext uri="{A12FA001-AC4F-418D-AE19-62706E023703}">
                      <ahyp:hlinkClr xmlns:ahyp="http://schemas.microsoft.com/office/drawing/2018/hyperlinkcolor" val="tx"/>
                    </a:ext>
                  </a:extLst>
                </a:hlinkClick>
              </a:rPr>
              <a:t>Further reading</a:t>
            </a:r>
            <a:r>
              <a:rPr lang="en"/>
              <a:t>.</a:t>
            </a:r>
            <a:endParaRPr/>
          </a:p>
          <a:p>
            <a:pPr marL="0" lvl="0" indent="0" algn="l" rtl="0">
              <a:spcBef>
                <a:spcPts val="0"/>
              </a:spcBef>
              <a:spcAft>
                <a:spcPts val="0"/>
              </a:spcAft>
              <a:buNone/>
            </a:pPr>
            <a:endParaRPr/>
          </a:p>
        </p:txBody>
      </p:sp>
      <p:cxnSp>
        <p:nvCxnSpPr>
          <p:cNvPr id="950" name="Google Shape;950;p78"/>
          <p:cNvCxnSpPr/>
          <p:nvPr/>
        </p:nvCxnSpPr>
        <p:spPr>
          <a:xfrm>
            <a:off x="2629975" y="3537825"/>
            <a:ext cx="5167200" cy="0"/>
          </a:xfrm>
          <a:prstGeom prst="straightConnector1">
            <a:avLst/>
          </a:prstGeom>
          <a:noFill/>
          <a:ln w="9525" cap="flat" cmpd="sng">
            <a:solidFill>
              <a:srgbClr val="000000"/>
            </a:solidFill>
            <a:prstDash val="solid"/>
            <a:round/>
            <a:headEnd type="stealth" w="med" len="med"/>
            <a:tailEnd type="none" w="med" len="med"/>
          </a:ln>
        </p:spPr>
      </p:cxnSp>
      <p:pic>
        <p:nvPicPr>
          <p:cNvPr id="951" name="Google Shape;951;p78"/>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6907138" y="2031650"/>
            <a:ext cx="958273" cy="2008724"/>
          </a:xfrm>
          <a:prstGeom prst="rect">
            <a:avLst/>
          </a:prstGeom>
          <a:noFill/>
          <a:ln>
            <a:noFill/>
          </a:ln>
        </p:spPr>
      </p:pic>
      <p:cxnSp>
        <p:nvCxnSpPr>
          <p:cNvPr id="952" name="Google Shape;952;p78"/>
          <p:cNvCxnSpPr/>
          <p:nvPr/>
        </p:nvCxnSpPr>
        <p:spPr>
          <a:xfrm>
            <a:off x="2502900" y="3068925"/>
            <a:ext cx="4252200" cy="0"/>
          </a:xfrm>
          <a:prstGeom prst="straightConnector1">
            <a:avLst/>
          </a:prstGeom>
          <a:noFill/>
          <a:ln w="9525" cap="flat" cmpd="sng">
            <a:solidFill>
              <a:srgbClr val="000000"/>
            </a:solidFill>
            <a:prstDash val="solid"/>
            <a:round/>
            <a:headEnd type="none" w="med" len="med"/>
            <a:tailEnd type="stealth" w="med" len="med"/>
          </a:ln>
        </p:spPr>
      </p:cxnSp>
      <p:sp>
        <p:nvSpPr>
          <p:cNvPr id="953" name="Google Shape;953;p78"/>
          <p:cNvSpPr/>
          <p:nvPr/>
        </p:nvSpPr>
        <p:spPr>
          <a:xfrm>
            <a:off x="1143600" y="2538520"/>
            <a:ext cx="1373700" cy="1373700"/>
          </a:xfrm>
          <a:prstGeom prst="ellipse">
            <a:avLst/>
          </a:prstGeom>
          <a:solidFill>
            <a:srgbClr val="00D6CB">
              <a:alpha val="67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4" name="Google Shape;954;p78"/>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1340447" y="2181374"/>
            <a:ext cx="986965" cy="1579153"/>
          </a:xfrm>
          <a:prstGeom prst="rect">
            <a:avLst/>
          </a:prstGeom>
          <a:noFill/>
          <a:ln>
            <a:noFill/>
          </a:ln>
        </p:spPr>
      </p:pic>
      <p:sp>
        <p:nvSpPr>
          <p:cNvPr id="955" name="Google Shape;955;p78"/>
          <p:cNvSpPr/>
          <p:nvPr/>
        </p:nvSpPr>
        <p:spPr>
          <a:xfrm rot="1260">
            <a:off x="5860050" y="3393950"/>
            <a:ext cx="818700" cy="292500"/>
          </a:xfrm>
          <a:prstGeom prst="roundRect">
            <a:avLst>
              <a:gd name="adj" fmla="val 16667"/>
            </a:avLst>
          </a:prstGeom>
          <a:solidFill>
            <a:srgbClr val="FF00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Response</a:t>
            </a:r>
            <a:endParaRPr sz="1000" b="1">
              <a:solidFill>
                <a:srgbClr val="FFFFFF"/>
              </a:solidFill>
              <a:latin typeface="Roboto"/>
              <a:ea typeface="Roboto"/>
              <a:cs typeface="Roboto"/>
              <a:sym typeface="Roboto"/>
            </a:endParaRPr>
          </a:p>
        </p:txBody>
      </p:sp>
      <p:sp>
        <p:nvSpPr>
          <p:cNvPr id="956" name="Google Shape;956;p78"/>
          <p:cNvSpPr/>
          <p:nvPr/>
        </p:nvSpPr>
        <p:spPr>
          <a:xfrm rot="1383">
            <a:off x="2858312" y="2922675"/>
            <a:ext cx="745500" cy="2925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Request</a:t>
            </a:r>
            <a:endParaRPr sz="1000" b="1">
              <a:latin typeface="Roboto"/>
              <a:ea typeface="Roboto"/>
              <a:cs typeface="Roboto"/>
              <a:sym typeface="Roboto"/>
            </a:endParaRPr>
          </a:p>
        </p:txBody>
      </p:sp>
      <p:sp>
        <p:nvSpPr>
          <p:cNvPr id="957" name="Google Shape;957;p78"/>
          <p:cNvSpPr txBox="1"/>
          <p:nvPr/>
        </p:nvSpPr>
        <p:spPr>
          <a:xfrm>
            <a:off x="6744725" y="3952100"/>
            <a:ext cx="1283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oboto Medium"/>
                <a:ea typeface="Roboto Medium"/>
                <a:cs typeface="Roboto Medium"/>
                <a:sym typeface="Roboto Medium"/>
              </a:rPr>
              <a:t>Server</a:t>
            </a:r>
            <a:endParaRPr sz="1000">
              <a:latin typeface="Roboto Medium"/>
              <a:ea typeface="Roboto Medium"/>
              <a:cs typeface="Roboto Medium"/>
              <a:sym typeface="Roboto Medium"/>
            </a:endParaRPr>
          </a:p>
        </p:txBody>
      </p:sp>
      <p:sp>
        <p:nvSpPr>
          <p:cNvPr id="958" name="Google Shape;958;p78"/>
          <p:cNvSpPr txBox="1"/>
          <p:nvPr/>
        </p:nvSpPr>
        <p:spPr>
          <a:xfrm>
            <a:off x="1116175" y="3952100"/>
            <a:ext cx="1401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oboto Medium"/>
                <a:ea typeface="Roboto Medium"/>
                <a:cs typeface="Roboto Medium"/>
                <a:sym typeface="Roboto Medium"/>
              </a:rPr>
              <a:t>Cl</a:t>
            </a:r>
            <a:r>
              <a:rPr lang="en" sz="1000">
                <a:solidFill>
                  <a:srgbClr val="000000"/>
                </a:solidFill>
                <a:latin typeface="Roboto Medium"/>
                <a:ea typeface="Roboto Medium"/>
                <a:cs typeface="Roboto Medium"/>
                <a:sym typeface="Roboto Medium"/>
              </a:rPr>
              <a:t>ient</a:t>
            </a:r>
            <a:endParaRPr sz="1000">
              <a:latin typeface="Roboto Medium"/>
              <a:ea typeface="Roboto Medium"/>
              <a:cs typeface="Roboto Medium"/>
              <a:sym typeface="Roboto Medium"/>
            </a:endParaRPr>
          </a:p>
        </p:txBody>
      </p:sp>
      <p:sp>
        <p:nvSpPr>
          <p:cNvPr id="959" name="Google Shape;959;p78"/>
          <p:cNvSpPr txBox="1"/>
          <p:nvPr/>
        </p:nvSpPr>
        <p:spPr>
          <a:xfrm>
            <a:off x="2779825" y="2532725"/>
            <a:ext cx="3771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020"/>
                </a:solidFill>
                <a:latin typeface="Roboto"/>
                <a:ea typeface="Roboto"/>
                <a:cs typeface="Roboto"/>
                <a:sym typeface="Roboto"/>
              </a:rPr>
              <a:t>http</a:t>
            </a:r>
            <a:r>
              <a:rPr lang="en" sz="1300">
                <a:solidFill>
                  <a:srgbClr val="555555"/>
                </a:solidFill>
                <a:latin typeface="Roboto"/>
                <a:ea typeface="Roboto"/>
                <a:cs typeface="Roboto"/>
                <a:sym typeface="Roboto"/>
              </a:rPr>
              <a:t>:</a:t>
            </a:r>
            <a:r>
              <a:rPr lang="en" sz="1300">
                <a:solidFill>
                  <a:srgbClr val="202020"/>
                </a:solidFill>
                <a:latin typeface="Roboto"/>
                <a:ea typeface="Roboto"/>
                <a:cs typeface="Roboto"/>
                <a:sym typeface="Roboto"/>
              </a:rPr>
              <a:t>//website.com</a:t>
            </a:r>
            <a:endParaRPr sz="17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79"/>
          <p:cNvSpPr txBox="1">
            <a:spLocks noGrp="1"/>
          </p:cNvSpPr>
          <p:nvPr>
            <p:ph type="title"/>
          </p:nvPr>
        </p:nvSpPr>
        <p:spPr>
          <a:xfrm>
            <a:off x="-200" y="2313600"/>
            <a:ext cx="9144000" cy="2555100"/>
          </a:xfrm>
          <a:prstGeom prst="rect">
            <a:avLst/>
          </a:prstGeom>
        </p:spPr>
        <p:txBody>
          <a:bodyPr spcFirstLastPara="1" wrap="square" lIns="91425" tIns="457200" rIns="91425" bIns="457200" anchor="t" anchorCtr="0">
            <a:noAutofit/>
          </a:bodyPr>
          <a:lstStyle/>
          <a:p>
            <a:pPr marL="0" lvl="0" indent="0" algn="ctr" rtl="0">
              <a:spcBef>
                <a:spcPts val="0"/>
              </a:spcBef>
              <a:spcAft>
                <a:spcPts val="0"/>
              </a:spcAft>
              <a:buNone/>
            </a:pPr>
            <a:r>
              <a:rPr lang="en"/>
              <a:t>What Is GitHub Pages doing?</a:t>
            </a:r>
            <a:endParaRPr/>
          </a:p>
        </p:txBody>
      </p:sp>
      <p:sp>
        <p:nvSpPr>
          <p:cNvPr id="965" name="Google Shape;965;p79"/>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cxnSp>
        <p:nvCxnSpPr>
          <p:cNvPr id="970" name="Google Shape;970;p80"/>
          <p:cNvCxnSpPr/>
          <p:nvPr/>
        </p:nvCxnSpPr>
        <p:spPr>
          <a:xfrm>
            <a:off x="2080837" y="3964875"/>
            <a:ext cx="4996200" cy="0"/>
          </a:xfrm>
          <a:prstGeom prst="straightConnector1">
            <a:avLst/>
          </a:prstGeom>
          <a:noFill/>
          <a:ln w="9525" cap="flat" cmpd="sng">
            <a:solidFill>
              <a:srgbClr val="000000"/>
            </a:solidFill>
            <a:prstDash val="solid"/>
            <a:round/>
            <a:headEnd type="stealth" w="med" len="med"/>
            <a:tailEnd type="none" w="med" len="med"/>
          </a:ln>
        </p:spPr>
      </p:cxnSp>
      <p:cxnSp>
        <p:nvCxnSpPr>
          <p:cNvPr id="971" name="Google Shape;971;p80"/>
          <p:cNvCxnSpPr/>
          <p:nvPr/>
        </p:nvCxnSpPr>
        <p:spPr>
          <a:xfrm>
            <a:off x="2095537" y="2201050"/>
            <a:ext cx="4996200" cy="0"/>
          </a:xfrm>
          <a:prstGeom prst="straightConnector1">
            <a:avLst/>
          </a:prstGeom>
          <a:noFill/>
          <a:ln w="9525" cap="flat" cmpd="sng">
            <a:solidFill>
              <a:srgbClr val="000000"/>
            </a:solidFill>
            <a:prstDash val="solid"/>
            <a:round/>
            <a:headEnd type="stealth" w="med" len="med"/>
            <a:tailEnd type="none" w="med" len="med"/>
          </a:ln>
        </p:spPr>
      </p:cxnSp>
      <p:sp>
        <p:nvSpPr>
          <p:cNvPr id="972" name="Google Shape;972;p80"/>
          <p:cNvSpPr/>
          <p:nvPr/>
        </p:nvSpPr>
        <p:spPr>
          <a:xfrm>
            <a:off x="657562" y="1263525"/>
            <a:ext cx="1240500" cy="1240200"/>
          </a:xfrm>
          <a:prstGeom prst="ellipse">
            <a:avLst/>
          </a:prstGeom>
          <a:solidFill>
            <a:srgbClr val="00D6CB">
              <a:alpha val="67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8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Deploying Projects to GitHub Pages</a:t>
            </a:r>
            <a:endParaRPr>
              <a:solidFill>
                <a:schemeClr val="dk1"/>
              </a:solidFill>
            </a:endParaRPr>
          </a:p>
          <a:p>
            <a:pPr marL="0" lvl="0" indent="0" algn="l" rtl="0">
              <a:spcBef>
                <a:spcPts val="0"/>
              </a:spcBef>
              <a:spcAft>
                <a:spcPts val="0"/>
              </a:spcAft>
              <a:buNone/>
            </a:pPr>
            <a:endParaRPr/>
          </a:p>
        </p:txBody>
      </p:sp>
      <p:sp>
        <p:nvSpPr>
          <p:cNvPr id="974" name="Google Shape;974;p80"/>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GitHub Pages is serving content to clients.</a:t>
            </a:r>
            <a:endParaRPr>
              <a:solidFill>
                <a:schemeClr val="dk1"/>
              </a:solidFill>
            </a:endParaRPr>
          </a:p>
          <a:p>
            <a:pPr marL="0" lvl="0" indent="0" algn="l" rtl="0">
              <a:spcBef>
                <a:spcPts val="0"/>
              </a:spcBef>
              <a:spcAft>
                <a:spcPts val="0"/>
              </a:spcAft>
              <a:buNone/>
            </a:pPr>
            <a:endParaRPr/>
          </a:p>
        </p:txBody>
      </p:sp>
      <p:cxnSp>
        <p:nvCxnSpPr>
          <p:cNvPr id="975" name="Google Shape;975;p80"/>
          <p:cNvCxnSpPr/>
          <p:nvPr/>
        </p:nvCxnSpPr>
        <p:spPr>
          <a:xfrm>
            <a:off x="1912762" y="1904950"/>
            <a:ext cx="4992600" cy="0"/>
          </a:xfrm>
          <a:prstGeom prst="straightConnector1">
            <a:avLst/>
          </a:prstGeom>
          <a:noFill/>
          <a:ln w="9525" cap="flat" cmpd="sng">
            <a:solidFill>
              <a:srgbClr val="000000"/>
            </a:solidFill>
            <a:prstDash val="solid"/>
            <a:round/>
            <a:headEnd type="none" w="med" len="med"/>
            <a:tailEnd type="stealth" w="med" len="med"/>
          </a:ln>
        </p:spPr>
      </p:cxnSp>
      <p:pic>
        <p:nvPicPr>
          <p:cNvPr id="976" name="Google Shape;976;p80"/>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6992287" y="1148448"/>
            <a:ext cx="1506644" cy="3158277"/>
          </a:xfrm>
          <a:prstGeom prst="rect">
            <a:avLst/>
          </a:prstGeom>
          <a:noFill/>
          <a:ln>
            <a:noFill/>
          </a:ln>
        </p:spPr>
      </p:pic>
      <p:sp>
        <p:nvSpPr>
          <p:cNvPr id="977" name="Google Shape;977;p80"/>
          <p:cNvSpPr/>
          <p:nvPr/>
        </p:nvSpPr>
        <p:spPr>
          <a:xfrm>
            <a:off x="657562" y="3213225"/>
            <a:ext cx="1240500" cy="1240200"/>
          </a:xfrm>
          <a:prstGeom prst="ellipse">
            <a:avLst/>
          </a:prstGeom>
          <a:solidFill>
            <a:srgbClr val="00D6CB">
              <a:alpha val="67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8" name="Google Shape;978;p80"/>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835300" y="2890749"/>
            <a:ext cx="891157" cy="1425857"/>
          </a:xfrm>
          <a:prstGeom prst="rect">
            <a:avLst/>
          </a:prstGeom>
          <a:noFill/>
          <a:ln>
            <a:noFill/>
          </a:ln>
        </p:spPr>
      </p:pic>
      <p:sp>
        <p:nvSpPr>
          <p:cNvPr id="979" name="Google Shape;979;p80"/>
          <p:cNvSpPr/>
          <p:nvPr/>
        </p:nvSpPr>
        <p:spPr>
          <a:xfrm rot="1260">
            <a:off x="5873412" y="2041875"/>
            <a:ext cx="818700" cy="292500"/>
          </a:xfrm>
          <a:prstGeom prst="roundRect">
            <a:avLst>
              <a:gd name="adj" fmla="val 16667"/>
            </a:avLst>
          </a:prstGeom>
          <a:solidFill>
            <a:srgbClr val="FF00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Response</a:t>
            </a:r>
            <a:endParaRPr sz="1000" b="1">
              <a:solidFill>
                <a:srgbClr val="FFFFFF"/>
              </a:solidFill>
              <a:latin typeface="Roboto"/>
              <a:ea typeface="Roboto"/>
              <a:cs typeface="Roboto"/>
              <a:sym typeface="Roboto"/>
            </a:endParaRPr>
          </a:p>
        </p:txBody>
      </p:sp>
      <p:sp>
        <p:nvSpPr>
          <p:cNvPr id="980" name="Google Shape;980;p80"/>
          <p:cNvSpPr/>
          <p:nvPr/>
        </p:nvSpPr>
        <p:spPr>
          <a:xfrm rot="1383">
            <a:off x="2309850" y="1737375"/>
            <a:ext cx="745500" cy="2925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Request</a:t>
            </a:r>
            <a:endParaRPr sz="1000" b="1">
              <a:latin typeface="Roboto"/>
              <a:ea typeface="Roboto"/>
              <a:cs typeface="Roboto"/>
              <a:sym typeface="Roboto"/>
            </a:endParaRPr>
          </a:p>
        </p:txBody>
      </p:sp>
      <p:sp>
        <p:nvSpPr>
          <p:cNvPr id="981" name="Google Shape;981;p80"/>
          <p:cNvSpPr txBox="1"/>
          <p:nvPr/>
        </p:nvSpPr>
        <p:spPr>
          <a:xfrm>
            <a:off x="7140937" y="4144725"/>
            <a:ext cx="1283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oboto Medium"/>
                <a:ea typeface="Roboto Medium"/>
                <a:cs typeface="Roboto Medium"/>
                <a:sym typeface="Roboto Medium"/>
              </a:rPr>
              <a:t>GitHub Pages Server</a:t>
            </a:r>
            <a:endParaRPr sz="1000">
              <a:latin typeface="Roboto Medium"/>
              <a:ea typeface="Roboto Medium"/>
              <a:cs typeface="Roboto Medium"/>
              <a:sym typeface="Roboto Medium"/>
            </a:endParaRPr>
          </a:p>
        </p:txBody>
      </p:sp>
      <p:sp>
        <p:nvSpPr>
          <p:cNvPr id="982" name="Google Shape;982;p80"/>
          <p:cNvSpPr txBox="1"/>
          <p:nvPr/>
        </p:nvSpPr>
        <p:spPr>
          <a:xfrm>
            <a:off x="657562" y="4453425"/>
            <a:ext cx="1283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oboto Medium"/>
                <a:ea typeface="Roboto Medium"/>
                <a:cs typeface="Roboto Medium"/>
                <a:sym typeface="Roboto Medium"/>
              </a:rPr>
              <a:t>Cl</a:t>
            </a:r>
            <a:r>
              <a:rPr lang="en" sz="1000">
                <a:solidFill>
                  <a:srgbClr val="000000"/>
                </a:solidFill>
                <a:latin typeface="Roboto Medium"/>
                <a:ea typeface="Roboto Medium"/>
                <a:cs typeface="Roboto Medium"/>
                <a:sym typeface="Roboto Medium"/>
              </a:rPr>
              <a:t>ient</a:t>
            </a:r>
            <a:endParaRPr sz="1000">
              <a:latin typeface="Roboto Medium"/>
              <a:ea typeface="Roboto Medium"/>
              <a:cs typeface="Roboto Medium"/>
              <a:sym typeface="Roboto Medium"/>
            </a:endParaRPr>
          </a:p>
        </p:txBody>
      </p:sp>
      <p:sp>
        <p:nvSpPr>
          <p:cNvPr id="983" name="Google Shape;983;p80"/>
          <p:cNvSpPr txBox="1"/>
          <p:nvPr/>
        </p:nvSpPr>
        <p:spPr>
          <a:xfrm>
            <a:off x="2168712" y="1383263"/>
            <a:ext cx="3771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020"/>
                </a:solidFill>
                <a:latin typeface="Roboto"/>
                <a:ea typeface="Roboto"/>
                <a:cs typeface="Roboto"/>
                <a:sym typeface="Roboto"/>
              </a:rPr>
              <a:t>https://pages.github.com/</a:t>
            </a:r>
            <a:endParaRPr sz="1700">
              <a:latin typeface="Roboto"/>
              <a:ea typeface="Roboto"/>
              <a:cs typeface="Roboto"/>
              <a:sym typeface="Roboto"/>
            </a:endParaRPr>
          </a:p>
        </p:txBody>
      </p:sp>
      <p:pic>
        <p:nvPicPr>
          <p:cNvPr id="984" name="Google Shape;984;p80"/>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608212" y="1159065"/>
            <a:ext cx="1373700" cy="1227898"/>
          </a:xfrm>
          <a:prstGeom prst="rect">
            <a:avLst/>
          </a:prstGeom>
          <a:noFill/>
          <a:ln>
            <a:noFill/>
          </a:ln>
        </p:spPr>
      </p:pic>
      <p:pic>
        <p:nvPicPr>
          <p:cNvPr id="985" name="Google Shape;985;p80"/>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7029175" y="1945397"/>
            <a:ext cx="1506613" cy="1016203"/>
          </a:xfrm>
          <a:prstGeom prst="rect">
            <a:avLst/>
          </a:prstGeom>
          <a:noFill/>
          <a:ln>
            <a:noFill/>
          </a:ln>
          <a:effectLst>
            <a:outerShdw blurRad="57150" dist="19050" dir="5400000" algn="bl" rotWithShape="0">
              <a:srgbClr val="000000">
                <a:alpha val="50000"/>
              </a:srgbClr>
            </a:outerShdw>
          </a:effectLst>
        </p:spPr>
      </p:pic>
      <p:pic>
        <p:nvPicPr>
          <p:cNvPr id="986" name="Google Shape;986;p80"/>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7447112" y="2092900"/>
            <a:ext cx="492558" cy="492600"/>
          </a:xfrm>
          <a:prstGeom prst="rect">
            <a:avLst/>
          </a:prstGeom>
          <a:noFill/>
          <a:ln>
            <a:noFill/>
          </a:ln>
        </p:spPr>
      </p:pic>
      <p:sp>
        <p:nvSpPr>
          <p:cNvPr id="987" name="Google Shape;987;p80"/>
          <p:cNvSpPr txBox="1"/>
          <p:nvPr/>
        </p:nvSpPr>
        <p:spPr>
          <a:xfrm>
            <a:off x="636262" y="2469513"/>
            <a:ext cx="1283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oboto Medium"/>
                <a:ea typeface="Roboto Medium"/>
                <a:cs typeface="Roboto Medium"/>
                <a:sym typeface="Roboto Medium"/>
              </a:rPr>
              <a:t>Cl</a:t>
            </a:r>
            <a:r>
              <a:rPr lang="en" sz="1000">
                <a:solidFill>
                  <a:srgbClr val="000000"/>
                </a:solidFill>
                <a:latin typeface="Roboto Medium"/>
                <a:ea typeface="Roboto Medium"/>
                <a:cs typeface="Roboto Medium"/>
                <a:sym typeface="Roboto Medium"/>
              </a:rPr>
              <a:t>ient</a:t>
            </a:r>
            <a:endParaRPr sz="1000">
              <a:latin typeface="Roboto Medium"/>
              <a:ea typeface="Roboto Medium"/>
              <a:cs typeface="Roboto Medium"/>
              <a:sym typeface="Roboto Medium"/>
            </a:endParaRPr>
          </a:p>
        </p:txBody>
      </p:sp>
      <p:cxnSp>
        <p:nvCxnSpPr>
          <p:cNvPr id="988" name="Google Shape;988;p80"/>
          <p:cNvCxnSpPr/>
          <p:nvPr/>
        </p:nvCxnSpPr>
        <p:spPr>
          <a:xfrm>
            <a:off x="1898062" y="3668775"/>
            <a:ext cx="4992600" cy="0"/>
          </a:xfrm>
          <a:prstGeom prst="straightConnector1">
            <a:avLst/>
          </a:prstGeom>
          <a:noFill/>
          <a:ln w="9525" cap="flat" cmpd="sng">
            <a:solidFill>
              <a:srgbClr val="000000"/>
            </a:solidFill>
            <a:prstDash val="solid"/>
            <a:round/>
            <a:headEnd type="none" w="med" len="med"/>
            <a:tailEnd type="stealth" w="med" len="med"/>
          </a:ln>
        </p:spPr>
      </p:cxnSp>
      <p:sp>
        <p:nvSpPr>
          <p:cNvPr id="989" name="Google Shape;989;p80"/>
          <p:cNvSpPr/>
          <p:nvPr/>
        </p:nvSpPr>
        <p:spPr>
          <a:xfrm rot="1260">
            <a:off x="5858712" y="3805700"/>
            <a:ext cx="818700" cy="292500"/>
          </a:xfrm>
          <a:prstGeom prst="roundRect">
            <a:avLst>
              <a:gd name="adj" fmla="val 16667"/>
            </a:avLst>
          </a:prstGeom>
          <a:solidFill>
            <a:srgbClr val="FF00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Roboto"/>
                <a:ea typeface="Roboto"/>
                <a:cs typeface="Roboto"/>
                <a:sym typeface="Roboto"/>
              </a:rPr>
              <a:t>Response</a:t>
            </a:r>
            <a:endParaRPr sz="1000" b="1">
              <a:solidFill>
                <a:srgbClr val="FFFFFF"/>
              </a:solidFill>
              <a:latin typeface="Roboto"/>
              <a:ea typeface="Roboto"/>
              <a:cs typeface="Roboto"/>
              <a:sym typeface="Roboto"/>
            </a:endParaRPr>
          </a:p>
        </p:txBody>
      </p:sp>
      <p:sp>
        <p:nvSpPr>
          <p:cNvPr id="990" name="Google Shape;990;p80"/>
          <p:cNvSpPr/>
          <p:nvPr/>
        </p:nvSpPr>
        <p:spPr>
          <a:xfrm rot="1383">
            <a:off x="2295150" y="3501200"/>
            <a:ext cx="745500" cy="292500"/>
          </a:xfrm>
          <a:prstGeom prst="roundRect">
            <a:avLst>
              <a:gd name="adj" fmla="val 16667"/>
            </a:avLst>
          </a:prstGeom>
          <a:solidFill>
            <a:srgbClr val="00D6C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Request</a:t>
            </a:r>
            <a:endParaRPr sz="1000" b="1">
              <a:latin typeface="Roboto"/>
              <a:ea typeface="Roboto"/>
              <a:cs typeface="Roboto"/>
              <a:sym typeface="Roboto"/>
            </a:endParaRPr>
          </a:p>
        </p:txBody>
      </p:sp>
      <p:sp>
        <p:nvSpPr>
          <p:cNvPr id="991" name="Google Shape;991;p80"/>
          <p:cNvSpPr txBox="1"/>
          <p:nvPr/>
        </p:nvSpPr>
        <p:spPr>
          <a:xfrm>
            <a:off x="2154012" y="3147088"/>
            <a:ext cx="3771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020"/>
                </a:solidFill>
                <a:latin typeface="Roboto"/>
                <a:ea typeface="Roboto"/>
                <a:cs typeface="Roboto"/>
                <a:sym typeface="Roboto"/>
              </a:rPr>
              <a:t>https://pages.github.com/</a:t>
            </a:r>
            <a:endParaRPr sz="1700">
              <a:latin typeface="Roboto"/>
              <a:ea typeface="Roboto"/>
              <a:cs typeface="Roboto"/>
              <a:sym typeface="Roboto"/>
            </a:endParaRPr>
          </a:p>
        </p:txBody>
      </p:sp>
      <p:pic>
        <p:nvPicPr>
          <p:cNvPr id="992" name="Google Shape;992;p80"/>
          <p:cNvPicPr preferRelativeResize="0"/>
          <p:nvPr/>
        </p:nvPicPr>
        <p:blipFill>
          <a:blip r:embed="rId8" cstate="screen">
            <a:alphaModFix/>
            <a:extLst>
              <a:ext uri="{28A0092B-C50C-407E-A947-70E740481C1C}">
                <a14:useLocalDpi xmlns:a14="http://schemas.microsoft.com/office/drawing/2010/main"/>
              </a:ext>
            </a:extLst>
          </a:blip>
          <a:stretch>
            <a:fillRect/>
          </a:stretch>
        </p:blipFill>
        <p:spPr>
          <a:xfrm>
            <a:off x="7245387" y="2619262"/>
            <a:ext cx="1074200" cy="216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Office PowerPoint</Application>
  <PresentationFormat>On-screen Show (16:9)</PresentationFormat>
  <Paragraphs>86</Paragraphs>
  <Slides>16</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Caveat</vt:lpstr>
      <vt:lpstr>Arial</vt:lpstr>
      <vt:lpstr>Inconsolata</vt:lpstr>
      <vt:lpstr>Oswald</vt:lpstr>
      <vt:lpstr>Oswald Light</vt:lpstr>
      <vt:lpstr>Oswald Medium</vt:lpstr>
      <vt:lpstr>Roboto</vt:lpstr>
      <vt:lpstr>Roboto Light</vt:lpstr>
      <vt:lpstr>Roboto Medium</vt:lpstr>
      <vt:lpstr>Roboto Thin</vt:lpstr>
      <vt:lpstr>Simple Light</vt:lpstr>
      <vt:lpstr>1_Unbranded</vt:lpstr>
      <vt:lpstr>Node.js</vt:lpstr>
      <vt:lpstr>What is full-stack web development?</vt:lpstr>
      <vt:lpstr>Full-Stack Web Development </vt:lpstr>
      <vt:lpstr>How much of the stack do we know?</vt:lpstr>
      <vt:lpstr>Client-Side </vt:lpstr>
      <vt:lpstr>What is a client?</vt:lpstr>
      <vt:lpstr>Client</vt:lpstr>
      <vt:lpstr>What Is GitHub Pages doing?</vt:lpstr>
      <vt:lpstr>Deploying Projects to GitHub Pages </vt:lpstr>
      <vt:lpstr>What is a server?</vt:lpstr>
      <vt:lpstr>Server Definition </vt:lpstr>
      <vt:lpstr>What is the client-server model?</vt:lpstr>
      <vt:lpstr>The Client-Server Model </vt:lpstr>
      <vt:lpstr>Key Question: So what is  NodeJS     ? </vt:lpstr>
      <vt:lpstr>Definition of NodeJS </vt:lpstr>
      <vt:lpstr>Mini-Project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cp:lastModifiedBy>Brian Baker</cp:lastModifiedBy>
  <cp:revision>1</cp:revision>
  <dcterms:modified xsi:type="dcterms:W3CDTF">2022-06-27T22:25:51Z</dcterms:modified>
</cp:coreProperties>
</file>