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5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
	<Relationship Id="rId3" Type="http://schemas.openxmlformats.org/officeDocument/2006/relationships/printerSettings" Target="printerSettings/printerSettings1.bin"/>
	<Relationship Id="rId4" Type="http://schemas.openxmlformats.org/officeDocument/2006/relationships/presProps" Target="presProps.xml"/>
	<Relationship Id="rId5" Type="http://schemas.openxmlformats.org/officeDocument/2006/relationships/viewProps" Target="viewProps.xml"/>
	<Relationship Id="rId6" Type="http://schemas.openxmlformats.org/officeDocument/2006/relationships/theme" Target="theme/theme1.xml"/>
	<Relationship Id="rId7" Type="http://schemas.openxmlformats.org/officeDocument/2006/relationships/tableStyles" Target="tableStyles.xml"/>
	<Relationship Id="rId1" Type="http://schemas.openxmlformats.org/officeDocument/2006/relationships/slideMaster" Target="slideMasters/slideMaster1.xml"/>
	<Relationship Id="rId8" Type="http://schemas.openxmlformats.org/officeDocument/2006/relationships/slide" Target="slides/slide1.xml"/>		
	<Relationship Id="rId9" Type="http://schemas.openxmlformats.org/officeDocument/2006/relationships/slide" Target="slides/slide2.xml"/>		
	<Relationship Id="rId10" Type="http://schemas.openxmlformats.org/officeDocument/2006/relationships/slide" Target="slides/slide3.xml"/>		
	<Relationship Id="rId11" Type="http://schemas.openxmlformats.org/officeDocument/2006/relationships/slide" Target="slides/slide4.xml"/>		
	<Relationship Id="rId12" Type="http://schemas.openxmlformats.org/officeDocument/2006/relationships/slide" Target="slides/slide5.xml"/>		
	<Relationship Id="rId13" Type="http://schemas.openxmlformats.org/officeDocument/2006/relationships/slide" Target="slides/slide6.xml"/>		
	<Relationship Id="rId14" Type="http://schemas.openxmlformats.org/officeDocument/2006/relationships/slide" Target="slides/slide7.xml"/>		
	<Relationship Id="rId15" Type="http://schemas.openxmlformats.org/officeDocument/2006/relationships/slide" Target="slides/slide8.xml"/>		
	<Relationship Id="rId16" Type="http://schemas.openxmlformats.org/officeDocument/2006/relationships/slide" Target="slides/slide9.xml"/>		
	<Relationship Id="rId17" Type="http://schemas.openxmlformats.org/officeDocument/2006/relationships/slide" Target="slides/slide10.xml"/>		
	<Relationship Id="rId18" Type="http://schemas.openxmlformats.org/officeDocument/2006/relationships/slide" Target="slides/slide11.xml"/>		
	<Relationship Id="rId19" Type="http://schemas.openxmlformats.org/officeDocument/2006/relationships/slide" Target="slides/slide12.xml"/>		
	<Relationship Id="rId20" Type="http://schemas.openxmlformats.org/officeDocument/2006/relationships/slide" Target="slides/slide13.xml"/>		
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3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1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9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7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3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6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2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2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8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0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7D69C-0A7D-9142-9BD1-889DC62FD469}" type="datetimeFigureOut">
              <a:rPr lang="en-US" smtClean="0"/>
              <a:t>6/6/13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CFA2-BC6B-914C-86CE-405ADB41F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7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1.xml"/>
	<Relationship Id="rId2" Type="http://schemas.openxmlformats.org/officeDocument/2006/relationships/image" Target="../media/image1.png"/>
</Relationships>

</file>

<file path=ppt/slides/_rels/slide10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1.xml"/>
	<Relationship Id="rId2" Type="http://schemas.openxmlformats.org/officeDocument/2006/relationships/image" Target="../media/image10.png"/>
</Relationships>

</file>

<file path=ppt/slides/_rels/slide11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1.xml"/>
	<Relationship Id="rId2" Type="http://schemas.openxmlformats.org/officeDocument/2006/relationships/image" Target="../media/image11.png"/>
</Relationships>

</file>

<file path=ppt/slides/_rels/slide12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1.xml"/>
	<Relationship Id="rId2" Type="http://schemas.openxmlformats.org/officeDocument/2006/relationships/image" Target="../media/image12.png"/>
</Relationships>

</file>

<file path=ppt/slides/_rels/slide13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1.xml"/>
	<Relationship Id="rId2" Type="http://schemas.openxmlformats.org/officeDocument/2006/relationships/image" Target="../media/image13.png"/>
</Relationships>

</file>

<file path=ppt/slides/_rels/slide2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1.xml"/>
	<Relationship Id="rId2" Type="http://schemas.openxmlformats.org/officeDocument/2006/relationships/image" Target="../media/image2.png"/>
</Relationships>

</file>

<file path=ppt/slides/_rels/slide3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1.xml"/>
	<Relationship Id="rId2" Type="http://schemas.openxmlformats.org/officeDocument/2006/relationships/image" Target="../media/image3.png"/>
</Relationships>

</file>

<file path=ppt/slides/_rels/slide4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1.xml"/>
	<Relationship Id="rId2" Type="http://schemas.openxmlformats.org/officeDocument/2006/relationships/image" Target="../media/image4.png"/>
</Relationships>

</file>

<file path=ppt/slides/_rels/slide5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1.xml"/>
	<Relationship Id="rId2" Type="http://schemas.openxmlformats.org/officeDocument/2006/relationships/image" Target="../media/image5.png"/>
</Relationships>

</file>

<file path=ppt/slides/_rels/slide6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1.xml"/>
	<Relationship Id="rId2" Type="http://schemas.openxmlformats.org/officeDocument/2006/relationships/image" Target="../media/image6.png"/>
</Relationships>

</file>

<file path=ppt/slides/_rels/slide7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1.xml"/>
	<Relationship Id="rId2" Type="http://schemas.openxmlformats.org/officeDocument/2006/relationships/image" Target="../media/image7.png"/>
</Relationships>

</file>

<file path=ppt/slides/_rels/slide8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1.xml"/>
	<Relationship Id="rId2" Type="http://schemas.openxmlformats.org/officeDocument/2006/relationships/image" Target="../media/image8.png"/>
</Relationships>

</file>

<file path=ppt/slides/_rels/slide9.xml.rels><?xml version="1.0" encoding="UTF-8" standalone="yes"?>
<Relationships xmlns="http://schemas.openxmlformats.org/package/2006/relationships">
	<Relationship Id="rId1" Type="http://schemas.openxmlformats.org/officeDocument/2006/relationships/slideLayout" Target="../slideLayouts/slideLayout1.xml"/>
	<Relationship Id="rId2" Type="http://schemas.openxmlformats.org/officeDocument/2006/relationships/image" Target="../media/image9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51100" y="4198937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32137" y="955675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318000" y="2098675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980487" y="-158750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370512" y="4884737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46237" y="2479675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0375" y="1817687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93862" y="2127250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260975" y="4856162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22412" y="2055812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289050" y="2813050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89150" y="2303462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Double 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6-06 at 8.55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465512" y="4913312"/>
            <a:ext cx="317500" cy="3175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/>
          <p:cNvSpPr txBox="1"/>
          <p:nvPr/>
        </p:nvSpPr>
        <p:spPr>
          <a:xfrm>
            <a:off x="152865" y="211649"/>
            <a:ext cx="1305955" cy="369332"/>
          </a:xfrm>
          <a:prstGeom prst="rect">
            <a:avLst/>
          </a:prstGeom>
          <a:solidFill>
            <a:srgbClr val="EEECE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02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Colorado Boulder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Yeh</dc:creator>
  <cp:lastModifiedBy>Tom Yeh</cp:lastModifiedBy>
  <cp:revision>1</cp:revision>
  <dcterms:created xsi:type="dcterms:W3CDTF">2013-06-07T02:54:48Z</dcterms:created>
  <dcterms:modified xsi:type="dcterms:W3CDTF">2013-06-07T02:55:46Z</dcterms:modified>
</cp:coreProperties>
</file>