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
	<Relationship Id="rId3" Type="http://schemas.openxmlformats.org/officeDocument/2006/relationships/printerSettings" Target="printerSettings/printerSettings1.bin"/>
	<Relationship Id="rId4" Type="http://schemas.openxmlformats.org/officeDocument/2006/relationships/presProps" Target="presProps.xml"/>
	<Relationship Id="rId5" Type="http://schemas.openxmlformats.org/officeDocument/2006/relationships/viewProps" Target="viewProps.xml"/>
	<Relationship Id="rId6" Type="http://schemas.openxmlformats.org/officeDocument/2006/relationships/theme" Target="theme/theme1.xml"/>
	<Relationship Id="rId7" Type="http://schemas.openxmlformats.org/officeDocument/2006/relationships/tableStyles" Target="tableStyles.xml"/>
	<Relationship Id="rId1" Type="http://schemas.openxmlformats.org/officeDocument/2006/relationships/slideMaster" Target="slideMasters/slideMaster1.xml"/>
	<Relationship Id="rId8" Type="http://schemas.openxmlformats.org/officeDocument/2006/relationships/slide" Target="slides/slide1.xml"/>		
	<Relationship Id="rId9" Type="http://schemas.openxmlformats.org/officeDocument/2006/relationships/slide" Target="slides/slide2.xml"/>		
	<Relationship Id="rId10" Type="http://schemas.openxmlformats.org/officeDocument/2006/relationships/slide" Target="slides/slide3.xml"/>		
	<Relationship Id="rId11" Type="http://schemas.openxmlformats.org/officeDocument/2006/relationships/slide" Target="slides/slide4.xml"/>		
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3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1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9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7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3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6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7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1.png"/>
</Relationships>

</file>

<file path=ppt/slides/_rels/slide2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2.png"/>
</Relationships>

</file>

<file path=ppt/slides/_rels/slide3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3.png"/>
</Relationships>

</file>

<file path=ppt/slides/_rels/slide4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022850" y="379412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461250" y="2894012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485062" y="2822575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08625" y="4979987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1</cp:revision>
  <dcterms:created xsi:type="dcterms:W3CDTF">2013-06-07T02:54:48Z</dcterms:created>
  <dcterms:modified xsi:type="dcterms:W3CDTF">2013-06-07T02:55:46Z</dcterms:modified>
</cp:coreProperties>
</file>