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
	<Relationship Id="rId3" Type="http://schemas.openxmlformats.org/officeDocument/2006/relationships/printerSettings" Target="printerSettings/printerSettings1.bin"/>
	<Relationship Id="rId4" Type="http://schemas.openxmlformats.org/officeDocument/2006/relationships/presProps" Target="presProps.xml"/>
	<Relationship Id="rId5" Type="http://schemas.openxmlformats.org/officeDocument/2006/relationships/viewProps" Target="viewProps.xml"/>
	<Relationship Id="rId6" Type="http://schemas.openxmlformats.org/officeDocument/2006/relationships/theme" Target="theme/theme1.xml"/>
	<Relationship Id="rId7" Type="http://schemas.openxmlformats.org/officeDocument/2006/relationships/tableStyles" Target="tableStyles.xml"/>
	<Relationship Id="rId1" Type="http://schemas.openxmlformats.org/officeDocument/2006/relationships/slideMaster" Target="slideMasters/slideMaster1.xml"/>
	<Relationship Id="rId8" Type="http://schemas.openxmlformats.org/officeDocument/2006/relationships/slide" Target="slides/slide1.xml"/>		
	<Relationship Id="rId9" Type="http://schemas.openxmlformats.org/officeDocument/2006/relationships/slide" Target="slides/slide2.xml"/>		
	<Relationship Id="rId10" Type="http://schemas.openxmlformats.org/officeDocument/2006/relationships/slide" Target="slides/slide3.xml"/>		
	<Relationship Id="rId11" Type="http://schemas.openxmlformats.org/officeDocument/2006/relationships/slide" Target="slides/slide4.xml"/>		
	<Relationship Id="rId12" Type="http://schemas.openxmlformats.org/officeDocument/2006/relationships/slide" Target="slides/slide5.xml"/>		
	<Relationship Id="rId13" Type="http://schemas.openxmlformats.org/officeDocument/2006/relationships/slide" Target="slides/slide6.xml"/>		
	<Relationship Id="rId14" Type="http://schemas.openxmlformats.org/officeDocument/2006/relationships/slide" Target="slides/slide7.xml"/>		
	<Relationship Id="rId15" Type="http://schemas.openxmlformats.org/officeDocument/2006/relationships/slide" Target="slides/slide8.xml"/>		
	<Relationship Id="rId16" Type="http://schemas.openxmlformats.org/officeDocument/2006/relationships/slide" Target="slides/slide9.xml"/>		
	<Relationship Id="rId17" Type="http://schemas.openxmlformats.org/officeDocument/2006/relationships/slide" Target="slides/slide10.xml"/>		
	<Relationship Id="rId18" Type="http://schemas.openxmlformats.org/officeDocument/2006/relationships/slide" Target="slides/slide11.xml"/>		
	<Relationship Id="rId19" Type="http://schemas.openxmlformats.org/officeDocument/2006/relationships/slide" Target="slides/slide12.xml"/>		
	<Relationship Id="rId20" Type="http://schemas.openxmlformats.org/officeDocument/2006/relationships/slide" Target="slides/slide13.xml"/>		
	<Relationship Id="rId21" Type="http://schemas.openxmlformats.org/officeDocument/2006/relationships/slide" Target="slides/slide14.xml"/>		
	<Relationship Id="rId22" Type="http://schemas.openxmlformats.org/officeDocument/2006/relationships/slide" Target="slides/slide15.xml"/>		
	<Relationship Id="rId23" Type="http://schemas.openxmlformats.org/officeDocument/2006/relationships/slide" Target="slides/slide16.xml"/>		
	<Relationship Id="rId24" Type="http://schemas.openxmlformats.org/officeDocument/2006/relationships/slide" Target="slides/slide17.xml"/>		
	<Relationship Id="rId25" Type="http://schemas.openxmlformats.org/officeDocument/2006/relationships/slide" Target="slides/slide18.xml"/>		
	<Relationship Id="rId26" Type="http://schemas.openxmlformats.org/officeDocument/2006/relationships/slide" Target="slides/slide19.xml"/>		
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.png"/>
</Relationships>

</file>

<file path=ppt/slides/_rels/slide10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0.png"/>
</Relationships>

</file>

<file path=ppt/slides/_rels/slide11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1.png"/>
</Relationships>

</file>

<file path=ppt/slides/_rels/slide12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2.png"/>
</Relationships>

</file>

<file path=ppt/slides/_rels/slide13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3.png"/>
</Relationships>

</file>

<file path=ppt/slides/_rels/slide14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4.png"/>
</Relationships>

</file>

<file path=ppt/slides/_rels/slide15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5.png"/>
</Relationships>

</file>

<file path=ppt/slides/_rels/slide16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6.png"/>
</Relationships>

</file>

<file path=ppt/slides/_rels/slide17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7.png"/>
</Relationships>

</file>

<file path=ppt/slides/_rels/slide18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8.png"/>
</Relationships>

</file>

<file path=ppt/slides/_rels/slide19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9.png"/>
</Relationships>

</file>

<file path=ppt/slides/_rels/slide2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2.png"/>
</Relationships>

</file>

<file path=ppt/slides/_rels/slide3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3.png"/>
</Relationships>

</file>

<file path=ppt/slides/_rels/slide4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4.png"/>
</Relationships>

</file>

<file path=ppt/slides/_rels/slide5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5.png"/>
</Relationships>

</file>

<file path=ppt/slides/_rels/slide6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6.png"/>
</Relationships>

</file>

<file path=ppt/slides/_rels/slide7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7.png"/>
</Relationships>

</file>

<file path=ppt/slides/_rels/slide8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8.png"/>
</Relationships>

</file>

<file path=ppt/slides/_rels/slide9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41975" y="9461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18512" y="698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03675" y="286067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13812" y="25320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74725" y="8890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13325" y="48561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27537" y="219868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98962" y="304641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6350" y="7413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65587" y="265588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65762" y="488473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99125" y="15557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56212" y="25320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51850" y="8413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27350" y="318928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79600" y="6032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70950" y="25320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9900" y="23034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9900" y="23034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</cp:revision>
  <dcterms:created xsi:type="dcterms:W3CDTF">2013-06-07T02:54:48Z</dcterms:created>
  <dcterms:modified xsi:type="dcterms:W3CDTF">2013-06-07T02:55:46Z</dcterms:modified>
</cp:coreProperties>
</file>