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99125" y="15557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03675" y="28606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13812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74725" y="8890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46350" y="7413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65587" y="26558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56212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51850" y="8413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27350" y="31892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79600" y="6032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70950" y="25320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9900" y="23034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9900" y="23034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18512" y="698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Presentación en pantalla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CAMPUSFP</cp:lastModifiedBy>
  <cp:revision>2</cp:revision>
  <dcterms:created xsi:type="dcterms:W3CDTF">2013-06-07T02:54:48Z</dcterms:created>
  <dcterms:modified xsi:type="dcterms:W3CDTF">2024-10-17T10:45:26Z</dcterms:modified>
</cp:coreProperties>
</file>