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1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77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52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3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36963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060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1647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896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9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3788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23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89F4053-A39E-4C34-960F-5E68322FC183}" type="datetimeFigureOut">
              <a:rPr lang="es-ES" smtClean="0"/>
              <a:t>25/09/2024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8CC0BFE-A3CA-4E56-8EF3-35F7A3C59CF1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298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BBDE8-4DA9-4340-94F4-C12CE55FE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LABORATORIO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AD55BE-D9F2-4B62-8C8F-EB41B4E27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EMPRESA E INICIATIVA EMPRENDEDORA</a:t>
            </a:r>
          </a:p>
        </p:txBody>
      </p:sp>
    </p:spTree>
    <p:extLst>
      <p:ext uri="{BB962C8B-B14F-4D97-AF65-F5344CB8AC3E}">
        <p14:creationId xmlns:p14="http://schemas.microsoft.com/office/powerpoint/2010/main" val="4258949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EDE2E-BAFB-497E-BD43-5F1D9E67B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319164"/>
            <a:ext cx="4094045" cy="1432347"/>
          </a:xfrm>
        </p:spPr>
        <p:txBody>
          <a:bodyPr/>
          <a:lstStyle/>
          <a:p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LA IDEA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(LA IDEA PROPUESTA)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4D2820-6981-4D6D-AC21-923BF04F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4106490"/>
            <a:ext cx="3925233" cy="1652953"/>
          </a:xfrm>
        </p:spPr>
        <p:txBody>
          <a:bodyPr/>
          <a:lstStyle/>
          <a:p>
            <a:pPr marL="0" indent="0">
              <a:buNone/>
            </a:pPr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LA IDEA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(LA IDEA ELEGIDA)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9578CD3-BB0A-4A02-83B1-96587D010EA6}"/>
              </a:ext>
            </a:extLst>
          </p:cNvPr>
          <p:cNvSpPr/>
          <p:nvPr/>
        </p:nvSpPr>
        <p:spPr>
          <a:xfrm>
            <a:off x="5261317" y="998805"/>
            <a:ext cx="2293034" cy="17527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IDEA PROPUESTA PARA CREAR UNA EMPRESA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382870D-5E1C-4C01-90B7-FD819103357C}"/>
              </a:ext>
            </a:extLst>
          </p:cNvPr>
          <p:cNvSpPr/>
          <p:nvPr/>
        </p:nvSpPr>
        <p:spPr>
          <a:xfrm>
            <a:off x="5345723" y="4056613"/>
            <a:ext cx="2293034" cy="175270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 IDEA ELEGIDA DE EMPRESA TRAS REALIZAR EL DAFO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E88124A-8805-4203-AF73-B22B04A94F01}"/>
              </a:ext>
            </a:extLst>
          </p:cNvPr>
          <p:cNvSpPr/>
          <p:nvPr/>
        </p:nvSpPr>
        <p:spPr>
          <a:xfrm>
            <a:off x="7554351" y="134435"/>
            <a:ext cx="3265552" cy="31343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E7C001E1-A24D-40DC-9B33-F2483419D231}"/>
              </a:ext>
            </a:extLst>
          </p:cNvPr>
          <p:cNvSpPr/>
          <p:nvPr/>
        </p:nvSpPr>
        <p:spPr>
          <a:xfrm>
            <a:off x="7638757" y="3429000"/>
            <a:ext cx="3265552" cy="313438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648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92F06-4E12-4A41-A551-572B1A4D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EL TEMA </a:t>
            </a:r>
            <a:br>
              <a:rPr lang="es-ES" dirty="0"/>
            </a:br>
            <a:r>
              <a:rPr lang="es-ES" sz="3100" dirty="0"/>
              <a:t>(TEMA RELACIONADO CON LA FAMILIA/ CICLO FORMATIVO)</a:t>
            </a: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CB6570F-EA95-441D-B633-6EBFBBFEE9AF}"/>
              </a:ext>
            </a:extLst>
          </p:cNvPr>
          <p:cNvSpPr/>
          <p:nvPr/>
        </p:nvSpPr>
        <p:spPr>
          <a:xfrm>
            <a:off x="1251678" y="1690879"/>
            <a:ext cx="2265245" cy="17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Sistema de Gestión Empresarial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44958FB-96E9-49C6-B825-6DB56BE13199}"/>
              </a:ext>
            </a:extLst>
          </p:cNvPr>
          <p:cNvSpPr/>
          <p:nvPr/>
        </p:nvSpPr>
        <p:spPr>
          <a:xfrm>
            <a:off x="5204699" y="1753803"/>
            <a:ext cx="2265245" cy="17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Creación de la Web</a:t>
            </a:r>
            <a:endParaRPr lang="es-ES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99C80B11-FBF3-4A86-8656-A4575E6E9F22}"/>
              </a:ext>
            </a:extLst>
          </p:cNvPr>
          <p:cNvSpPr/>
          <p:nvPr/>
        </p:nvSpPr>
        <p:spPr>
          <a:xfrm>
            <a:off x="8852921" y="1843279"/>
            <a:ext cx="2265245" cy="17381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Implementación de AI</a:t>
            </a:r>
            <a:endParaRPr lang="es-ES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2F06087-F2BB-46C3-AF2F-0C3C336E1107}"/>
              </a:ext>
            </a:extLst>
          </p:cNvPr>
          <p:cNvSpPr/>
          <p:nvPr/>
        </p:nvSpPr>
        <p:spPr>
          <a:xfrm>
            <a:off x="1069145" y="5831437"/>
            <a:ext cx="10621107" cy="7737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/>
              <a:t>TEMA ELEGIDO: </a:t>
            </a:r>
            <a:r>
              <a:rPr lang="es-ES" sz="2800" dirty="0" smtClean="0"/>
              <a:t>Creación de Sistema de Gestión Empresarial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4298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A8BE7-4CE3-4FD8-9B3D-8C42986C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OBSERVATORIO</a:t>
            </a:r>
            <a:br>
              <a:rPr lang="es-ES" dirty="0"/>
            </a:br>
            <a:r>
              <a:rPr lang="es-ES" sz="3200" dirty="0"/>
              <a:t>(investigación SOBRE EL TEMA)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31448-429B-44D6-A8F3-FB3DB4FBA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5700" y="1645917"/>
            <a:ext cx="4800600" cy="457200"/>
          </a:xfrm>
        </p:spPr>
        <p:txBody>
          <a:bodyPr/>
          <a:lstStyle/>
          <a:p>
            <a:r>
              <a:rPr lang="es-ES" dirty="0"/>
              <a:t>INFORMACIÓN SOBRE EL TEMA</a:t>
            </a:r>
          </a:p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A6E51D3-0540-4F22-B257-0EADE380FB2E}"/>
              </a:ext>
            </a:extLst>
          </p:cNvPr>
          <p:cNvSpPr/>
          <p:nvPr/>
        </p:nvSpPr>
        <p:spPr>
          <a:xfrm>
            <a:off x="1251678" y="2188477"/>
            <a:ext cx="3334043" cy="1325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BUSCAR IDEAS SOBRE TU TEMA.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6B66211-28E1-418A-AED4-42DD4A04A5BF}"/>
              </a:ext>
            </a:extLst>
          </p:cNvPr>
          <p:cNvSpPr/>
          <p:nvPr/>
        </p:nvSpPr>
        <p:spPr>
          <a:xfrm>
            <a:off x="7898423" y="2188477"/>
            <a:ext cx="3334043" cy="13258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CONOCE COMO ESTÁ EN LA ACTUALIDAD TU TEMA.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5D0EEB8-4A64-408F-BFB2-FA1DB8E46CAB}"/>
              </a:ext>
            </a:extLst>
          </p:cNvPr>
          <p:cNvSpPr/>
          <p:nvPr/>
        </p:nvSpPr>
        <p:spPr>
          <a:xfrm>
            <a:off x="1532087" y="3366649"/>
            <a:ext cx="3943643" cy="3182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s-ES" sz="1200" b="1" dirty="0" smtClean="0"/>
              <a:t>Seguridad </a:t>
            </a:r>
            <a:r>
              <a:rPr lang="es-ES" sz="1200" b="1" dirty="0"/>
              <a:t>Cibernética con Asistente </a:t>
            </a:r>
            <a:r>
              <a:rPr lang="es-ES" sz="1200" b="1" dirty="0" smtClean="0"/>
              <a:t>Virtual</a:t>
            </a:r>
          </a:p>
          <a:p>
            <a:pPr marL="285750" indent="-285750" algn="ctr">
              <a:buFontTx/>
              <a:buChar char="-"/>
            </a:pPr>
            <a:endParaRPr lang="es-ES" sz="1200" b="1" dirty="0" smtClean="0"/>
          </a:p>
          <a:p>
            <a:pPr marL="285750" indent="-285750" algn="ctr">
              <a:buFontTx/>
              <a:buChar char="-"/>
            </a:pPr>
            <a:r>
              <a:rPr lang="es-ES" sz="1200" b="1" dirty="0" smtClean="0"/>
              <a:t>Control </a:t>
            </a:r>
            <a:r>
              <a:rPr lang="es-ES" sz="1200" b="1" dirty="0"/>
              <a:t>de Acceso </a:t>
            </a:r>
            <a:r>
              <a:rPr lang="es-ES" sz="1200" b="1" dirty="0" smtClean="0"/>
              <a:t>Inteligente</a:t>
            </a:r>
          </a:p>
          <a:p>
            <a:pPr marL="285750" indent="-285750" algn="ctr">
              <a:buFontTx/>
              <a:buChar char="-"/>
            </a:pPr>
            <a:endParaRPr lang="es-ES" sz="1200" b="1" dirty="0" smtClean="0"/>
          </a:p>
          <a:p>
            <a:pPr marL="285750" indent="-285750" algn="ctr">
              <a:buFontTx/>
              <a:buChar char="-"/>
            </a:pPr>
            <a:r>
              <a:rPr lang="es-ES" sz="1200" b="1" dirty="0"/>
              <a:t>Monitoreo de Seguridad en el Lugar de </a:t>
            </a:r>
            <a:r>
              <a:rPr lang="es-ES" sz="1200" b="1" dirty="0" smtClean="0"/>
              <a:t>Trabajo</a:t>
            </a:r>
          </a:p>
          <a:p>
            <a:pPr marL="285750" indent="-285750" algn="ctr">
              <a:buFontTx/>
              <a:buChar char="-"/>
            </a:pPr>
            <a:endParaRPr lang="es-ES" sz="1200" dirty="0"/>
          </a:p>
          <a:p>
            <a:pPr marL="285750" indent="-285750" algn="ctr">
              <a:buFontTx/>
              <a:buChar char="-"/>
            </a:pPr>
            <a:r>
              <a:rPr lang="es-ES" sz="1200" b="1" dirty="0"/>
              <a:t>Asistente Virtual para la Gestión de Políticas de </a:t>
            </a:r>
            <a:r>
              <a:rPr lang="es-ES" sz="1200" b="1" dirty="0" smtClean="0"/>
              <a:t>Seguridad</a:t>
            </a:r>
            <a:endParaRPr lang="es-ES" sz="1200" dirty="0"/>
          </a:p>
          <a:p>
            <a:pPr marL="285750" indent="-285750" algn="ctr">
              <a:buFontTx/>
              <a:buChar char="-"/>
            </a:pPr>
            <a:endParaRPr lang="es-ES" sz="1200" dirty="0" smtClean="0"/>
          </a:p>
          <a:p>
            <a:pPr marL="285750" indent="-285750" algn="ctr">
              <a:buFontTx/>
              <a:buChar char="-"/>
            </a:pPr>
            <a:r>
              <a:rPr lang="es-ES" sz="1200" b="1" dirty="0"/>
              <a:t>Sistemas de </a:t>
            </a:r>
            <a:r>
              <a:rPr lang="es-ES" sz="1200" b="1" dirty="0" err="1"/>
              <a:t>Videovigilancia</a:t>
            </a:r>
            <a:r>
              <a:rPr lang="es-ES" sz="1200" b="1" dirty="0"/>
              <a:t> </a:t>
            </a:r>
            <a:r>
              <a:rPr lang="es-ES" sz="1200" b="1" dirty="0" smtClean="0"/>
              <a:t>Inteligente</a:t>
            </a:r>
          </a:p>
          <a:p>
            <a:pPr marL="285750" indent="-285750" algn="ctr">
              <a:buFontTx/>
              <a:buChar char="-"/>
            </a:pPr>
            <a:endParaRPr lang="es-ES" sz="1200" b="1" dirty="0" smtClean="0"/>
          </a:p>
          <a:p>
            <a:pPr marL="285750" indent="-285750" algn="ctr">
              <a:buFontTx/>
              <a:buChar char="-"/>
            </a:pPr>
            <a:r>
              <a:rPr lang="es-ES" sz="1200" b="1" dirty="0"/>
              <a:t>Asistente Virtual para la Seguridad de la </a:t>
            </a:r>
            <a:r>
              <a:rPr lang="es-ES" sz="1200" b="1" dirty="0" smtClean="0"/>
              <a:t>Información</a:t>
            </a:r>
          </a:p>
          <a:p>
            <a:pPr marL="285750" indent="-285750" algn="ctr">
              <a:buFontTx/>
              <a:buChar char="-"/>
            </a:pPr>
            <a:endParaRPr lang="es-ES" sz="1200" b="1" dirty="0"/>
          </a:p>
          <a:p>
            <a:pPr marL="285750" indent="-285750" algn="ctr">
              <a:buFontTx/>
              <a:buChar char="-"/>
            </a:pPr>
            <a:r>
              <a:rPr lang="es-ES" sz="1200" b="1" dirty="0" smtClean="0"/>
              <a:t>Sistema de Gestión De Ventas Y Clientes</a:t>
            </a:r>
            <a:endParaRPr lang="es-ES" sz="12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0CEC10D-720C-4124-984A-4673D5C49A25}"/>
              </a:ext>
            </a:extLst>
          </p:cNvPr>
          <p:cNvSpPr/>
          <p:nvPr/>
        </p:nvSpPr>
        <p:spPr>
          <a:xfrm>
            <a:off x="6096000" y="3366649"/>
            <a:ext cx="3943643" cy="3182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Las pequeñas y medianas empresas necesitan un programa de gestión adaptado a su presupuesto y necesidades que les permita ir incorporando módulos mas avanzados para seguir creciendo. </a:t>
            </a:r>
          </a:p>
          <a:p>
            <a:pPr algn="ctr"/>
            <a:endParaRPr lang="es-ES" sz="1200" b="1" dirty="0"/>
          </a:p>
          <a:p>
            <a:pPr algn="ctr"/>
            <a:r>
              <a:rPr lang="es-ES" sz="1200" b="1" dirty="0" smtClean="0"/>
              <a:t>Ejemplos de ERP:</a:t>
            </a:r>
            <a:br>
              <a:rPr lang="es-ES" sz="1200" b="1" dirty="0" smtClean="0"/>
            </a:br>
            <a:r>
              <a:rPr lang="es-ES" sz="1200" b="1" dirty="0" smtClean="0"/>
              <a:t/>
            </a:r>
            <a:br>
              <a:rPr lang="es-ES" sz="1200" b="1" dirty="0" smtClean="0"/>
            </a:br>
            <a:r>
              <a:rPr lang="es-ES" sz="1200" b="1" dirty="0" smtClean="0"/>
              <a:t>-ADISS</a:t>
            </a:r>
          </a:p>
          <a:p>
            <a:pPr algn="ctr"/>
            <a:r>
              <a:rPr lang="es-ES" sz="1200" b="1" dirty="0" smtClean="0"/>
              <a:t>-</a:t>
            </a:r>
            <a:r>
              <a:rPr lang="es-ES" sz="1200" b="1" dirty="0" err="1" smtClean="0"/>
              <a:t>Clickgest</a:t>
            </a:r>
            <a:endParaRPr lang="es-ES" sz="1200" b="1" dirty="0" smtClean="0"/>
          </a:p>
          <a:p>
            <a:pPr algn="ctr"/>
            <a:r>
              <a:rPr lang="es-ES" sz="1200" b="1" dirty="0" smtClean="0"/>
              <a:t>-EKON</a:t>
            </a:r>
          </a:p>
          <a:p>
            <a:pPr algn="ctr"/>
            <a:r>
              <a:rPr lang="es-ES" sz="1200" b="1" dirty="0" smtClean="0"/>
              <a:t>-ODOO</a:t>
            </a:r>
          </a:p>
          <a:p>
            <a:pPr algn="ctr"/>
            <a:r>
              <a:rPr lang="es-ES" sz="1200" b="1" dirty="0" smtClean="0"/>
              <a:t>-Microsoft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362413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DD4CE-E11D-490C-B63D-30E36746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OBSERVATORIO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(investigación SOBRE EL TEMA)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0BCF03-FEE2-4FA8-A61E-9244A02C6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706" y="1667019"/>
            <a:ext cx="4206587" cy="41499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ACTIVIDADES RELACIONADAS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7AA2140-AF15-44D9-83B4-9DAF438CA683}"/>
              </a:ext>
            </a:extLst>
          </p:cNvPr>
          <p:cNvSpPr/>
          <p:nvPr/>
        </p:nvSpPr>
        <p:spPr>
          <a:xfrm>
            <a:off x="1251678" y="2188477"/>
            <a:ext cx="3334043" cy="132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TIPO DE EMPRESAS EXISTEN?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4C74EA-AC4B-4725-AB21-AED00675E5BA}"/>
              </a:ext>
            </a:extLst>
          </p:cNvPr>
          <p:cNvSpPr/>
          <p:nvPr/>
        </p:nvSpPr>
        <p:spPr>
          <a:xfrm>
            <a:off x="1532087" y="3366649"/>
            <a:ext cx="3943643" cy="318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4189B88-7401-4AE8-BBAD-95743DE5B7BB}"/>
              </a:ext>
            </a:extLst>
          </p:cNvPr>
          <p:cNvSpPr/>
          <p:nvPr/>
        </p:nvSpPr>
        <p:spPr>
          <a:xfrm>
            <a:off x="8037168" y="2188477"/>
            <a:ext cx="3334043" cy="1325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¿CÓMO FUNCIONAN ESAS EMPRESAS?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7D864070-F2B7-48D2-BA73-22AF321C5F5F}"/>
              </a:ext>
            </a:extLst>
          </p:cNvPr>
          <p:cNvSpPr/>
          <p:nvPr/>
        </p:nvSpPr>
        <p:spPr>
          <a:xfrm>
            <a:off x="5918862" y="3366649"/>
            <a:ext cx="3943643" cy="31828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32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0D2C9-3C90-41C9-8356-95FEB347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OBSERVATORIO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(investigación SOBRE EL TEMA)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62B2D-F6F7-4B5E-B8FD-EF20DAEE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4743" y="1652951"/>
            <a:ext cx="5022513" cy="443131"/>
          </a:xfrm>
        </p:spPr>
        <p:txBody>
          <a:bodyPr/>
          <a:lstStyle/>
          <a:p>
            <a:r>
              <a:rPr lang="es-ES" dirty="0"/>
              <a:t>PERSONA Y ORGANISMOS IMPLICADOS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E2ED63-FED6-44FE-814B-8271E57EACDC}"/>
              </a:ext>
            </a:extLst>
          </p:cNvPr>
          <p:cNvSpPr/>
          <p:nvPr/>
        </p:nvSpPr>
        <p:spPr>
          <a:xfrm>
            <a:off x="1091091" y="2156660"/>
            <a:ext cx="2884223" cy="124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SITUACIÓN DEL ENTORNO SOCIAL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0ADF12-68EA-4419-ACB7-B743FEC1809E}"/>
              </a:ext>
            </a:extLst>
          </p:cNvPr>
          <p:cNvSpPr/>
          <p:nvPr/>
        </p:nvSpPr>
        <p:spPr>
          <a:xfrm>
            <a:off x="970090" y="3292799"/>
            <a:ext cx="3265552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62D1836-5510-4DC0-BDE1-4166BD8CF1C0}"/>
              </a:ext>
            </a:extLst>
          </p:cNvPr>
          <p:cNvSpPr/>
          <p:nvPr/>
        </p:nvSpPr>
        <p:spPr>
          <a:xfrm>
            <a:off x="4818433" y="2125165"/>
            <a:ext cx="2884224" cy="124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SITUACIÓN EMPRESARIAL </a:t>
            </a:r>
            <a:r>
              <a:rPr lang="es-ES" sz="1400" dirty="0"/>
              <a:t>(Espacio vacío)</a:t>
            </a:r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91C2C59-C622-47BB-8E43-AF0EC313CD48}"/>
              </a:ext>
            </a:extLst>
          </p:cNvPr>
          <p:cNvSpPr/>
          <p:nvPr/>
        </p:nvSpPr>
        <p:spPr>
          <a:xfrm>
            <a:off x="4551397" y="3292800"/>
            <a:ext cx="3418296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AFC99D8-298A-40C3-BADD-E0F5B1606999}"/>
              </a:ext>
            </a:extLst>
          </p:cNvPr>
          <p:cNvSpPr/>
          <p:nvPr/>
        </p:nvSpPr>
        <p:spPr>
          <a:xfrm>
            <a:off x="8545776" y="2096082"/>
            <a:ext cx="2884224" cy="12414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¿QUIENES PUEDEN SON LOS BENEFICIARIOS?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13C22DF7-C603-470F-AD9E-D69F681C3FC3}"/>
              </a:ext>
            </a:extLst>
          </p:cNvPr>
          <p:cNvSpPr/>
          <p:nvPr/>
        </p:nvSpPr>
        <p:spPr>
          <a:xfrm>
            <a:off x="8348934" y="3292799"/>
            <a:ext cx="3418296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83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3C18F-33D9-47DB-8151-8D09B86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319806"/>
          </a:xfrm>
        </p:spPr>
        <p:txBody>
          <a:bodyPr/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OBSERVATORIO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(investigación SOBRE EL TEMA)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E6AB0-408D-4EC4-A8C4-D586786B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939" y="1702191"/>
            <a:ext cx="5289799" cy="443131"/>
          </a:xfrm>
        </p:spPr>
        <p:txBody>
          <a:bodyPr/>
          <a:lstStyle/>
          <a:p>
            <a:r>
              <a:rPr lang="es-ES" dirty="0"/>
              <a:t>¿QUÉ CONDUCTAS HEMOS OBSERVADO?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BF17EEA-EF6C-43DF-8199-C2FFC675B15A}"/>
              </a:ext>
            </a:extLst>
          </p:cNvPr>
          <p:cNvSpPr/>
          <p:nvPr/>
        </p:nvSpPr>
        <p:spPr>
          <a:xfrm>
            <a:off x="1091091" y="2156660"/>
            <a:ext cx="2884223" cy="124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CONDUCTAS TIENE LA SOCIEDAD?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8A66C16-7C0C-4877-AEA0-68465C1C0F55}"/>
              </a:ext>
            </a:extLst>
          </p:cNvPr>
          <p:cNvSpPr/>
          <p:nvPr/>
        </p:nvSpPr>
        <p:spPr>
          <a:xfrm>
            <a:off x="942629" y="3324039"/>
            <a:ext cx="3265552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C47D22E-1DC9-4489-8CEC-8782FD4956E7}"/>
              </a:ext>
            </a:extLst>
          </p:cNvPr>
          <p:cNvSpPr/>
          <p:nvPr/>
        </p:nvSpPr>
        <p:spPr>
          <a:xfrm>
            <a:off x="4908124" y="2219980"/>
            <a:ext cx="2884223" cy="124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¿CÓMO ACTÚAN LAS EMPRESAS?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8AFEE2A-4136-45E3-A4EE-9EFF7069AD17}"/>
              </a:ext>
            </a:extLst>
          </p:cNvPr>
          <p:cNvSpPr/>
          <p:nvPr/>
        </p:nvSpPr>
        <p:spPr>
          <a:xfrm>
            <a:off x="8726656" y="2132134"/>
            <a:ext cx="2884223" cy="1245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NECESIDADES SATISFICIERA LA EMPRESA?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7394003-4A73-4349-9488-0D9EB7309AA7}"/>
              </a:ext>
            </a:extLst>
          </p:cNvPr>
          <p:cNvSpPr/>
          <p:nvPr/>
        </p:nvSpPr>
        <p:spPr>
          <a:xfrm>
            <a:off x="4717459" y="3324039"/>
            <a:ext cx="3265552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A4721DC-592C-42ED-9230-0E19F6E24499}"/>
              </a:ext>
            </a:extLst>
          </p:cNvPr>
          <p:cNvSpPr/>
          <p:nvPr/>
        </p:nvSpPr>
        <p:spPr>
          <a:xfrm>
            <a:off x="8534493" y="3331471"/>
            <a:ext cx="3265552" cy="3134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30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16C3B-5D1A-466F-A120-CFF958AE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decantador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(hacia la idea)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E88008F-198E-4A27-B7AC-67AF9854C9AE}"/>
              </a:ext>
            </a:extLst>
          </p:cNvPr>
          <p:cNvSpPr/>
          <p:nvPr/>
        </p:nvSpPr>
        <p:spPr>
          <a:xfrm>
            <a:off x="1173028" y="2932789"/>
            <a:ext cx="2884223" cy="1245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ASPECTOS NOS GUSTARÍA POTENCIAR?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2542CD1-D3C4-4C25-8F76-B17AEFFC5159}"/>
              </a:ext>
            </a:extLst>
          </p:cNvPr>
          <p:cNvSpPr/>
          <p:nvPr/>
        </p:nvSpPr>
        <p:spPr>
          <a:xfrm>
            <a:off x="955217" y="0"/>
            <a:ext cx="3265552" cy="3134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4A717F1-5A5F-489E-9A32-D75E13AB502C}"/>
              </a:ext>
            </a:extLst>
          </p:cNvPr>
          <p:cNvSpPr/>
          <p:nvPr/>
        </p:nvSpPr>
        <p:spPr>
          <a:xfrm>
            <a:off x="1251678" y="5005068"/>
            <a:ext cx="2884223" cy="1245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ASPECTOS NOS GUSTARÍA CAMBIAR O ELIMINAR?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C4DF726-AB9B-4B5C-9F26-C9EE23A7682F}"/>
              </a:ext>
            </a:extLst>
          </p:cNvPr>
          <p:cNvSpPr/>
          <p:nvPr/>
        </p:nvSpPr>
        <p:spPr>
          <a:xfrm>
            <a:off x="5909138" y="1634328"/>
            <a:ext cx="2884223" cy="1245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¿QUÉ ASPECTOS NO EXISTE?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07CF429-C6B0-4A8F-937E-252F17279D5A}"/>
              </a:ext>
            </a:extLst>
          </p:cNvPr>
          <p:cNvSpPr/>
          <p:nvPr/>
        </p:nvSpPr>
        <p:spPr>
          <a:xfrm>
            <a:off x="5909137" y="3155195"/>
            <a:ext cx="2884223" cy="1245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¿A QUIÉN SE DIRIGE EL RETO O LA IDEA?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3769013-EA40-4190-A1E7-D92850DAFC50}"/>
              </a:ext>
            </a:extLst>
          </p:cNvPr>
          <p:cNvSpPr/>
          <p:nvPr/>
        </p:nvSpPr>
        <p:spPr>
          <a:xfrm>
            <a:off x="3968504" y="4515668"/>
            <a:ext cx="3881268" cy="2342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714A9AE-8011-40B8-BB0B-2465E800E07B}"/>
              </a:ext>
            </a:extLst>
          </p:cNvPr>
          <p:cNvSpPr/>
          <p:nvPr/>
        </p:nvSpPr>
        <p:spPr>
          <a:xfrm>
            <a:off x="8700430" y="3286785"/>
            <a:ext cx="3265552" cy="3134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1BEE5D4-35A7-4CF9-9B0F-DBAA4FBC8370}"/>
              </a:ext>
            </a:extLst>
          </p:cNvPr>
          <p:cNvSpPr/>
          <p:nvPr/>
        </p:nvSpPr>
        <p:spPr>
          <a:xfrm>
            <a:off x="8703498" y="-38915"/>
            <a:ext cx="3265552" cy="31343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91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E49D2-9D59-461C-8D40-82C77622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decantador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(hacia la idea)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84AC1-A9C2-437A-85C7-31FC5392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349" y="1674053"/>
            <a:ext cx="1378980" cy="40092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RETO 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D5CE27D-6E0F-410B-856E-523BD7D36605}"/>
              </a:ext>
            </a:extLst>
          </p:cNvPr>
          <p:cNvSpPr/>
          <p:nvPr/>
        </p:nvSpPr>
        <p:spPr>
          <a:xfrm>
            <a:off x="2320823" y="3429000"/>
            <a:ext cx="2884223" cy="1245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¿CÓMO PODRÍAMOS FACILITAR EL PRODUCTO O SERVICIO?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36C67DD-16BE-435D-893D-91098D187C05}"/>
              </a:ext>
            </a:extLst>
          </p:cNvPr>
          <p:cNvSpPr/>
          <p:nvPr/>
        </p:nvSpPr>
        <p:spPr>
          <a:xfrm>
            <a:off x="5205046" y="2096085"/>
            <a:ext cx="5735276" cy="41790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44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EDE40-0CD1-4E71-86A8-36C0F277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LA IDEA</a:t>
            </a:r>
            <a:br>
              <a:rPr kumimoji="0" lang="es-ES" sz="51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</a:br>
            <a:r>
              <a:rPr kumimoji="0" lang="es-ES" sz="3200" b="0" i="0" u="none" strike="noStrike" kern="1200" cap="all" spc="200" normalizeH="0" baseline="0" noProof="0" dirty="0">
                <a:ln>
                  <a:noFill/>
                </a:ln>
                <a:solidFill>
                  <a:srgbClr val="2A1A00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(SOLUCIÓN AL RETO)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47273-B869-4143-8A78-9C1933A1F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290" y="1667019"/>
            <a:ext cx="3897097" cy="414996"/>
          </a:xfrm>
        </p:spPr>
        <p:txBody>
          <a:bodyPr>
            <a:normAutofit lnSpcReduction="10000"/>
          </a:bodyPr>
          <a:lstStyle/>
          <a:p>
            <a:pPr algn="ctr"/>
            <a:r>
              <a:rPr lang="es-ES" dirty="0"/>
              <a:t>LAS IDEAS - </a:t>
            </a:r>
            <a:r>
              <a:rPr lang="es-ES" dirty="0" err="1"/>
              <a:t>BRAINSTORMING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F2872EA-3813-41CA-B727-47A310B16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89956"/>
              </p:ext>
            </p:extLst>
          </p:nvPr>
        </p:nvGraphicFramePr>
        <p:xfrm>
          <a:off x="1464822" y="2082015"/>
          <a:ext cx="9752032" cy="38557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36145">
                  <a:extLst>
                    <a:ext uri="{9D8B030D-6E8A-4147-A177-3AD203B41FA5}">
                      <a16:colId xmlns:a16="http://schemas.microsoft.com/office/drawing/2014/main" val="2491726485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174376490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2113164942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3050633873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861097768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472571386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2669725403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3002824149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581242177"/>
                    </a:ext>
                  </a:extLst>
                </a:gridCol>
                <a:gridCol w="879543">
                  <a:extLst>
                    <a:ext uri="{9D8B030D-6E8A-4147-A177-3AD203B41FA5}">
                      <a16:colId xmlns:a16="http://schemas.microsoft.com/office/drawing/2014/main" val="1192107450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pPr algn="ctr"/>
                      <a:r>
                        <a:rPr lang="es-ES" dirty="0"/>
                        <a:t>LA EVALUACIÓN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9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IDEA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6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INNOVACIÓN (Hasta 3 puntos)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66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DEMANDA (Hasta 3 puntos)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VIABILIDAD (Hasta 3 puntos)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8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</a:t>
                      </a:r>
                      <a:r>
                        <a:rPr lang="es-E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4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065998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124</TotalTime>
  <Words>300</Words>
  <Application>Microsoft Office PowerPoint</Application>
  <PresentationFormat>Panorámica</PresentationFormat>
  <Paragraphs>73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Impact</vt:lpstr>
      <vt:lpstr>Distintivo</vt:lpstr>
      <vt:lpstr>LABORATORIO</vt:lpstr>
      <vt:lpstr>EL TEMA  (TEMA RELACIONADO CON LA FAMILIA/ CICLO FORMATIVO)</vt:lpstr>
      <vt:lpstr>OBSERVATORIO (investigación SOBRE EL TEMA)</vt:lpstr>
      <vt:lpstr>OBSERVATORIO (investigación SOBRE EL TEMA)</vt:lpstr>
      <vt:lpstr>OBSERVATORIO (investigación SOBRE EL TEMA)</vt:lpstr>
      <vt:lpstr>OBSERVATORIO (investigación SOBRE EL TEMA)</vt:lpstr>
      <vt:lpstr>decantador (hacia la idea)</vt:lpstr>
      <vt:lpstr>decantador (hacia la idea)</vt:lpstr>
      <vt:lpstr>LA IDEA (SOLUCIÓN AL RETO)</vt:lpstr>
      <vt:lpstr>LA IDEA (LA IDEA PROPUESTA)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</dc:title>
  <dc:creator>FRANCISCO JAVIER GONZÁLEZ AGUDO</dc:creator>
  <cp:lastModifiedBy>CAMPUSFP</cp:lastModifiedBy>
  <cp:revision>12</cp:revision>
  <dcterms:created xsi:type="dcterms:W3CDTF">2020-10-13T08:07:54Z</dcterms:created>
  <dcterms:modified xsi:type="dcterms:W3CDTF">2024-09-25T10:23:47Z</dcterms:modified>
</cp:coreProperties>
</file>