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7C8F4-1F5D-4716-8607-27505337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A9027-C668-4399-B941-27ADF4D7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56D96-799F-402B-92D1-8D33D0B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28FBE2-57D6-404F-86C9-5697967A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CC19F-B83F-4E9A-AC1B-23F9465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A6EB-9DD4-4588-9F17-0F9BD304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7DBA8C-7846-4B86-BC57-C6A481EA6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D2CE9-D13F-4C89-A49B-171A601E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0B8AB-E1E8-49FF-A0AC-F29717B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25F18-BFA3-43DF-95DE-95975EB9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9F01E-98E2-4CC1-AB17-3FF5722A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6046B-6A23-43B3-8940-66BB539E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34989-B24B-4474-89E3-EAF7EB66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BEE7A-71B5-4D9A-86DD-B14E3E05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7AB33-99BB-4378-ADC2-E1CEEF6F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42A79-463E-42D4-BAA3-57A22BEF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43BEB-6323-4E46-9288-1A9A04A8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88805-7128-449F-9FF6-D467968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AFA38-3208-40A3-A3BD-ECD651D8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D58D1-7114-495C-A4B4-99739AB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35105-9D3F-4425-A249-BDA82CAA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565EDC-1F0F-4BCB-8CA5-E2AF4621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5C5AC-5EE1-4036-B36B-0BCE1989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504A5-0160-41C6-A221-EC09FEEF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C3FF42-448D-4FF7-8791-C1271B26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C2B79-8885-453E-8D3C-56E09CD0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E4C10-6E7C-4E0C-8FCD-E92FB4AD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15E153-A20D-4AE8-9C60-04543F482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1FF02-2818-47B0-A8F9-DF185A5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53210-D699-483F-9469-CDB5AC2F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03CCF-1E8B-4666-9AE5-E8336B7B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FDB1-97C1-4434-A3C8-143C3022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803FDB-31C3-43AA-9307-E80A73D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DB489-BA4C-4D07-AADD-FE89C134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6D8CC1-20C6-45FC-BECB-5658B4555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CA0930-A39F-4C6B-84F0-1A305DB1C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44B9ED-AA2B-44F9-8469-95F08039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A32605-A03D-4F3A-BCF3-02FBBF66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4245E7-A389-4398-8164-67A1E3D5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0F6B6-A41E-4004-ADE3-5D9684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7858A5-8FEE-4F58-A092-7B74070B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BF035-E7E1-41FC-A9E3-A5F0F8DE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6D0D5E-422F-4C08-837D-3B9D140A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A0A8DA-EF03-4FFC-9675-CC2AD309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09C202-8C01-424D-B79A-1106E2BF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E563BC-01C6-4909-86C0-032AE40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0E390-7C89-4A84-AD81-67291408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E26C0-4DE9-4AD6-8EAE-282744B1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3C38D-3213-4928-A704-8C871C59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9BFA3-08D0-4CC4-B6A2-B5B93CCB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49911-7567-4CD4-9ED1-E6F5260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0EEB5-2637-4ECC-BDEC-CB678A5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1F4-5CDE-40C7-8023-7A2F414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148EB3-45B1-4C82-B70A-BCBFDFF00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95AC9-A4A3-47D5-9CC6-7C74F62C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6F725-2667-4065-B66A-12CF80E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4B4D3-A91A-45AD-A272-E6CB1709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19E17-9A1B-4768-943D-915D774A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C2489C-E057-4B63-BD48-0547C60C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2E27A6-F703-4D02-9851-77FF686C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34B7-189C-4180-9A30-4CC0EEBC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F0FC-EDD5-4534-8FAA-C4EC634B72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62112-5B25-49D8-8A3A-194E2B2BA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3543F-747F-4DAE-8488-6751E4071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C7D8-ACC1-43CE-8277-B8639759FC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A85-EF1F-42FF-8AF0-EAB450755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17FEEB-91F4-4B87-ABF2-9AA6075E1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623.915 (20S) Content Search with Deep Learning</a:t>
            </a:r>
          </a:p>
          <a:p>
            <a:endParaRPr lang="en-US" dirty="0"/>
          </a:p>
          <a:p>
            <a:r>
              <a:rPr lang="en-US" dirty="0"/>
              <a:t>Alexander Lercher, 01560095</a:t>
            </a:r>
          </a:p>
        </p:txBody>
      </p:sp>
    </p:spTree>
    <p:extLst>
      <p:ext uri="{BB962C8B-B14F-4D97-AF65-F5344CB8AC3E}">
        <p14:creationId xmlns:p14="http://schemas.microsoft.com/office/powerpoint/2010/main" val="27137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2B1F-AED5-4A14-A596-F2851251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54E9F-725F-4744-B897-80BA48A6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videos with approx. 10 minutes in total per class </a:t>
            </a:r>
          </a:p>
          <a:p>
            <a:endParaRPr lang="en-US" dirty="0"/>
          </a:p>
          <a:p>
            <a:r>
              <a:rPr lang="en-US" dirty="0"/>
              <a:t>Similar resolutions</a:t>
            </a:r>
          </a:p>
          <a:p>
            <a:pPr lvl="1"/>
            <a:r>
              <a:rPr lang="en-US" dirty="0"/>
              <a:t>Downloaded with 360p</a:t>
            </a:r>
          </a:p>
          <a:p>
            <a:pPr lvl="1"/>
            <a:r>
              <a:rPr lang="en-US" dirty="0"/>
              <a:t>Small differences due to aspect ratio</a:t>
            </a:r>
          </a:p>
          <a:p>
            <a:endParaRPr lang="en-US" dirty="0"/>
          </a:p>
          <a:p>
            <a:r>
              <a:rPr lang="en-US" dirty="0"/>
              <a:t>Uniformly sampled every second </a:t>
            </a:r>
            <a:br>
              <a:rPr lang="en-US" dirty="0"/>
            </a:br>
            <a:r>
              <a:rPr lang="en-US" dirty="0"/>
              <a:t>to ensure similar number of keyframes</a:t>
            </a:r>
          </a:p>
          <a:p>
            <a:endParaRPr lang="en-US" dirty="0"/>
          </a:p>
          <a:p>
            <a:r>
              <a:rPr lang="en-US" dirty="0"/>
              <a:t>90% used as training data per class</a:t>
            </a:r>
          </a:p>
        </p:txBody>
      </p:sp>
    </p:spTree>
    <p:extLst>
      <p:ext uri="{BB962C8B-B14F-4D97-AF65-F5344CB8AC3E}">
        <p14:creationId xmlns:p14="http://schemas.microsoft.com/office/powerpoint/2010/main" val="301470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921B4-5354-48EB-83A4-DF551186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49F4B-FF7A-4BF4-9378-C89C77BE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50% accuracy (depending on actual training set distribution)</a:t>
            </a:r>
          </a:p>
          <a:p>
            <a:endParaRPr lang="en-US" dirty="0"/>
          </a:p>
          <a:p>
            <a:r>
              <a:rPr lang="en-US" dirty="0"/>
              <a:t>Sample output: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BEC1DA-9463-4078-83A4-691D8C5C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5" y="3509962"/>
            <a:ext cx="7398420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5F9C7-6AE2-4761-9BCE-27D74484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Correctly</a:t>
            </a:r>
            <a:r>
              <a:rPr lang="en-US" dirty="0"/>
              <a:t> Classified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CEE2A-9EC7-4065-919E-13BED312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9796"/>
            <a:ext cx="4341468" cy="24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D3A856-BF94-4574-AD9C-5FA77CF8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09" y="2754527"/>
            <a:ext cx="3323093" cy="252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B9FF8E-FD1D-4408-A401-E86A9939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24" y="1987250"/>
            <a:ext cx="4486876" cy="252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5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04F8D-3190-4E08-A367-C57B14B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Incorrectly</a:t>
            </a:r>
            <a:r>
              <a:rPr lang="en-US" dirty="0"/>
              <a:t> Classified Results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49C52C4-C32B-4797-9ACE-89EBDEB7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64746"/>
            <a:ext cx="3749589" cy="281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BF43E3-CFA1-430B-9CA9-3D90735B32C1}"/>
              </a:ext>
            </a:extLst>
          </p:cNvPr>
          <p:cNvSpPr txBox="1"/>
          <p:nvPr/>
        </p:nvSpPr>
        <p:spPr>
          <a:xfrm>
            <a:off x="1566910" y="5976938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Classified as marathon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4C347E3-D300-444A-9EBB-487027CF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05" y="2303691"/>
            <a:ext cx="3749589" cy="28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64AC463-9CE0-464D-BCC7-3D9CA8204B45}"/>
              </a:ext>
            </a:extLst>
          </p:cNvPr>
          <p:cNvSpPr txBox="1"/>
          <p:nvPr/>
        </p:nvSpPr>
        <p:spPr>
          <a:xfrm>
            <a:off x="5208833" y="515148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Classified as </a:t>
            </a:r>
            <a:r>
              <a:rPr lang="en-US" dirty="0" err="1"/>
              <a:t>bmx</a:t>
            </a:r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8D8A62-3C60-428E-9ED8-E4B230FF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65" y="1800225"/>
            <a:ext cx="3805135" cy="21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E3E6997-9259-450D-9011-2980B56EA12E}"/>
              </a:ext>
            </a:extLst>
          </p:cNvPr>
          <p:cNvSpPr txBox="1"/>
          <p:nvPr/>
        </p:nvSpPr>
        <p:spPr>
          <a:xfrm>
            <a:off x="8205506" y="3940614"/>
            <a:ext cx="24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Classified as parachuting</a:t>
            </a:r>
          </a:p>
        </p:txBody>
      </p:sp>
    </p:spTree>
    <p:extLst>
      <p:ext uri="{BB962C8B-B14F-4D97-AF65-F5344CB8AC3E}">
        <p14:creationId xmlns:p14="http://schemas.microsoft.com/office/powerpoint/2010/main" val="212270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FFC10-4A3B-4EB6-B49C-6AF91D7B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84686-D3E3-447C-9860-B53032DA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 training but only moderate results</a:t>
            </a:r>
          </a:p>
          <a:p>
            <a:endParaRPr lang="en-US" dirty="0"/>
          </a:p>
          <a:p>
            <a:r>
              <a:rPr lang="en-US" dirty="0"/>
              <a:t>Suboptimal training and test data </a:t>
            </a:r>
          </a:p>
          <a:p>
            <a:pPr lvl="1"/>
            <a:r>
              <a:rPr lang="en-US" dirty="0"/>
              <a:t>Raw keyframes uniformly sampled</a:t>
            </a:r>
          </a:p>
          <a:p>
            <a:pPr lvl="1"/>
            <a:r>
              <a:rPr lang="en-US" dirty="0"/>
              <a:t>No black intro removal, duplicates removal, normalization, ...</a:t>
            </a:r>
          </a:p>
          <a:p>
            <a:endParaRPr lang="en-US" dirty="0"/>
          </a:p>
          <a:p>
            <a:r>
              <a:rPr lang="en-US" dirty="0"/>
              <a:t>Results improve for more detailed histograms</a:t>
            </a:r>
          </a:p>
          <a:p>
            <a:pPr lvl="1"/>
            <a:r>
              <a:rPr lang="en-US" dirty="0"/>
              <a:t>47.37% for 64 bins</a:t>
            </a:r>
          </a:p>
          <a:p>
            <a:pPr lvl="1"/>
            <a:r>
              <a:rPr lang="en-US" dirty="0"/>
              <a:t>53.44% for 256 bins</a:t>
            </a:r>
          </a:p>
          <a:p>
            <a:pPr lvl="1"/>
            <a:r>
              <a:rPr lang="en-US" dirty="0"/>
              <a:t>For same shuffling seed</a:t>
            </a:r>
          </a:p>
        </p:txBody>
      </p:sp>
    </p:spTree>
    <p:extLst>
      <p:ext uri="{BB962C8B-B14F-4D97-AF65-F5344CB8AC3E}">
        <p14:creationId xmlns:p14="http://schemas.microsoft.com/office/powerpoint/2010/main" val="171575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Assignment 3</vt:lpstr>
      <vt:lpstr>Dataset</vt:lpstr>
      <vt:lpstr>Results</vt:lpstr>
      <vt:lpstr>Correctly Classified Results</vt:lpstr>
      <vt:lpstr>Incorrectly Classified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Alexander Lercher</dc:creator>
  <cp:lastModifiedBy>Alexander Lercher</cp:lastModifiedBy>
  <cp:revision>4</cp:revision>
  <dcterms:created xsi:type="dcterms:W3CDTF">2020-05-15T09:16:31Z</dcterms:created>
  <dcterms:modified xsi:type="dcterms:W3CDTF">2020-05-15T09:47:49Z</dcterms:modified>
</cp:coreProperties>
</file>