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515110" y="1455420"/>
            <a:ext cx="3788410" cy="3943985"/>
            <a:chOff x="2386" y="2292"/>
            <a:chExt cx="5966" cy="6211"/>
          </a:xfrm>
        </p:grpSpPr>
        <p:grpSp>
          <p:nvGrpSpPr>
            <p:cNvPr id="9" name="组合 8"/>
            <p:cNvGrpSpPr/>
            <p:nvPr/>
          </p:nvGrpSpPr>
          <p:grpSpPr>
            <a:xfrm>
              <a:off x="2780" y="2292"/>
              <a:ext cx="1800" cy="2142"/>
              <a:chOff x="5770" y="3081"/>
              <a:chExt cx="1800" cy="214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873" y="3661"/>
                <a:ext cx="1594" cy="156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6587" y="3828"/>
                <a:ext cx="166" cy="122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770" y="3081"/>
                <a:ext cx="1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Coin Slot</a:t>
                </a:r>
                <a:endParaRPr lang="en-US" altLang="zh-CN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386" y="5605"/>
              <a:ext cx="2648" cy="2898"/>
              <a:chOff x="9580" y="4936"/>
              <a:chExt cx="2648" cy="289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9804" y="5695"/>
                <a:ext cx="2140" cy="212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9781" y="6848"/>
                <a:ext cx="2186" cy="98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580" y="4936"/>
                <a:ext cx="26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Here's change</a:t>
                </a:r>
                <a:endParaRPr lang="en-US" altLang="zh-CN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5605" y="2292"/>
              <a:ext cx="2551" cy="23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Tap here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540" y="7711"/>
              <a:ext cx="2813" cy="777"/>
              <a:chOff x="5770" y="8757"/>
              <a:chExt cx="2813" cy="777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5770" y="9337"/>
                <a:ext cx="2763" cy="1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770" y="8757"/>
                <a:ext cx="28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Insert the ticket</a:t>
                </a:r>
                <a:endParaRPr lang="en-US" altLang="zh-CN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540" y="5997"/>
              <a:ext cx="2763" cy="777"/>
              <a:chOff x="5770" y="8757"/>
              <a:chExt cx="2763" cy="777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770" y="9337"/>
                <a:ext cx="2763" cy="1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836" y="8757"/>
                <a:ext cx="263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Take the ticket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10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A&amp;P</cp:lastModifiedBy>
  <cp:revision>3</cp:revision>
  <dcterms:created xsi:type="dcterms:W3CDTF">2018-03-01T02:03:00Z</dcterms:created>
  <dcterms:modified xsi:type="dcterms:W3CDTF">2018-11-15T04:08:18Z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