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3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5D25-CC71-EC4B-A03F-D69A480C588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2B2C-E77D-794A-9A6E-0AC4BD824E7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5D25-CC71-EC4B-A03F-D69A480C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4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613" y="860112"/>
            <a:ext cx="6252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200" dirty="0" smtClean="0">
                <a:solidFill>
                  <a:schemeClr val="accent6">
                    <a:lumMod val="75000"/>
                  </a:schemeClr>
                </a:solidFill>
              </a:rPr>
              <a:t>Presentation Title</a:t>
            </a:r>
            <a:endParaRPr lang="en-US" sz="6000" spc="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2682" y="1871221"/>
            <a:ext cx="2925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Another Title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2780" y="2645317"/>
            <a:ext cx="552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description of the paper. </a:t>
            </a:r>
            <a:r>
              <a:rPr lang="ro-RO" dirty="0"/>
              <a:t>Sed ut perspiciatis unde omnis iste natus error sit voluptatem accusantium doloremque laudantium, totam rem aperia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175" y="1034209"/>
            <a:ext cx="3557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200" dirty="0" smtClean="0">
                <a:solidFill>
                  <a:schemeClr val="accent6">
                    <a:lumMod val="75000"/>
                  </a:schemeClr>
                </a:solidFill>
              </a:rPr>
              <a:t>Presentation Title</a:t>
            </a:r>
            <a:endParaRPr lang="en-US" sz="3000" spc="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175" y="1510975"/>
            <a:ext cx="155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Another Title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175" y="1911085"/>
            <a:ext cx="7204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Sed ut </a:t>
            </a:r>
            <a:r>
              <a:rPr lang="fr-FR" sz="1400" dirty="0" err="1"/>
              <a:t>perspiciatis</a:t>
            </a:r>
            <a:r>
              <a:rPr lang="fr-FR" sz="1400" dirty="0"/>
              <a:t> </a:t>
            </a:r>
            <a:r>
              <a:rPr lang="fr-FR" sz="1400" dirty="0" err="1"/>
              <a:t>unde</a:t>
            </a:r>
            <a:r>
              <a:rPr lang="fr-FR" sz="1400" dirty="0"/>
              <a:t> </a:t>
            </a:r>
            <a:r>
              <a:rPr lang="fr-FR" sz="1400" dirty="0" err="1"/>
              <a:t>omnis</a:t>
            </a:r>
            <a:r>
              <a:rPr lang="fr-FR" sz="1400" dirty="0"/>
              <a:t> </a:t>
            </a:r>
            <a:r>
              <a:rPr lang="fr-FR" sz="1400" dirty="0" err="1"/>
              <a:t>iste</a:t>
            </a:r>
            <a:r>
              <a:rPr lang="fr-FR" sz="1400" dirty="0"/>
              <a:t> </a:t>
            </a:r>
            <a:r>
              <a:rPr lang="fr-FR" sz="1400" dirty="0" err="1"/>
              <a:t>natus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 </a:t>
            </a:r>
            <a:r>
              <a:rPr lang="fr-FR" sz="1400" dirty="0" err="1"/>
              <a:t>accusantium</a:t>
            </a:r>
            <a:r>
              <a:rPr lang="fr-FR" sz="1400" dirty="0"/>
              <a:t> </a:t>
            </a:r>
            <a:r>
              <a:rPr lang="fr-FR" sz="1400" dirty="0" err="1"/>
              <a:t>doloremque</a:t>
            </a:r>
            <a:r>
              <a:rPr lang="fr-FR" sz="1400" dirty="0"/>
              <a:t> </a:t>
            </a:r>
            <a:r>
              <a:rPr lang="fr-FR" sz="1400" dirty="0" err="1"/>
              <a:t>laudantium</a:t>
            </a:r>
            <a:r>
              <a:rPr lang="fr-FR" sz="1400" dirty="0"/>
              <a:t>, </a:t>
            </a:r>
            <a:r>
              <a:rPr lang="fr-FR" sz="1400" dirty="0" err="1"/>
              <a:t>totam</a:t>
            </a:r>
            <a:r>
              <a:rPr lang="fr-FR" sz="1400" dirty="0"/>
              <a:t> rem </a:t>
            </a:r>
            <a:r>
              <a:rPr lang="fr-FR" sz="1400" dirty="0" err="1"/>
              <a:t>aperiam</a:t>
            </a:r>
            <a:r>
              <a:rPr lang="fr-FR" sz="1400" dirty="0"/>
              <a:t>, </a:t>
            </a:r>
            <a:r>
              <a:rPr lang="fr-FR" sz="1400" dirty="0" err="1"/>
              <a:t>eaque</a:t>
            </a:r>
            <a:r>
              <a:rPr lang="fr-FR" sz="1400" dirty="0"/>
              <a:t> </a:t>
            </a:r>
            <a:r>
              <a:rPr lang="fr-FR" sz="1400" dirty="0" err="1"/>
              <a:t>ipsa</a:t>
            </a:r>
            <a:r>
              <a:rPr lang="fr-FR" sz="1400" dirty="0"/>
              <a:t> </a:t>
            </a:r>
            <a:r>
              <a:rPr lang="fr-FR" sz="1400" dirty="0" err="1"/>
              <a:t>quae</a:t>
            </a:r>
            <a:r>
              <a:rPr lang="fr-FR" sz="1400" dirty="0"/>
              <a:t> ab </a:t>
            </a:r>
            <a:r>
              <a:rPr lang="fr-FR" sz="1400" dirty="0" err="1"/>
              <a:t>illo</a:t>
            </a:r>
            <a:r>
              <a:rPr lang="fr-FR" sz="1400" dirty="0"/>
              <a:t> </a:t>
            </a:r>
            <a:r>
              <a:rPr lang="fr-FR" sz="1400" dirty="0" err="1"/>
              <a:t>inventore</a:t>
            </a:r>
            <a:r>
              <a:rPr lang="fr-FR" sz="1400" dirty="0"/>
              <a:t> </a:t>
            </a:r>
            <a:r>
              <a:rPr lang="fr-FR" sz="1400" dirty="0" err="1"/>
              <a:t>veritatis</a:t>
            </a:r>
            <a:r>
              <a:rPr lang="fr-FR" sz="1400" dirty="0"/>
              <a:t> et quasi </a:t>
            </a:r>
            <a:r>
              <a:rPr lang="fr-FR" sz="1400" dirty="0" err="1"/>
              <a:t>architecto</a:t>
            </a:r>
            <a:r>
              <a:rPr lang="fr-FR" sz="1400" dirty="0"/>
              <a:t> </a:t>
            </a:r>
            <a:r>
              <a:rPr lang="fr-FR" sz="1400" dirty="0" err="1"/>
              <a:t>beatae</a:t>
            </a:r>
            <a:r>
              <a:rPr lang="fr-FR" sz="1400" dirty="0"/>
              <a:t> vitae dicta </a:t>
            </a:r>
            <a:r>
              <a:rPr lang="fr-FR" sz="1400" dirty="0" err="1"/>
              <a:t>sunt</a:t>
            </a:r>
            <a:r>
              <a:rPr lang="fr-FR" sz="1400" dirty="0"/>
              <a:t> </a:t>
            </a:r>
            <a:r>
              <a:rPr lang="fr-FR" sz="1400" dirty="0" err="1"/>
              <a:t>explicabo</a:t>
            </a:r>
            <a:r>
              <a:rPr lang="fr-FR" sz="1400" dirty="0"/>
              <a:t>. </a:t>
            </a:r>
            <a:r>
              <a:rPr lang="fr-FR" sz="1400" dirty="0" err="1"/>
              <a:t>Nemo</a:t>
            </a:r>
            <a:r>
              <a:rPr lang="fr-FR" sz="1400" dirty="0"/>
              <a:t>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ipsam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 quia </a:t>
            </a:r>
            <a:r>
              <a:rPr lang="fr-FR" sz="1400" dirty="0" err="1"/>
              <a:t>voluptas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aspernatur</a:t>
            </a:r>
            <a:r>
              <a:rPr lang="fr-FR" sz="1400" dirty="0"/>
              <a:t> </a:t>
            </a:r>
            <a:r>
              <a:rPr lang="fr-FR" sz="1400" dirty="0" err="1"/>
              <a:t>aut</a:t>
            </a:r>
            <a:r>
              <a:rPr lang="fr-FR" sz="1400" dirty="0"/>
              <a:t> </a:t>
            </a:r>
            <a:r>
              <a:rPr lang="fr-FR" sz="1400" dirty="0" err="1"/>
              <a:t>odit</a:t>
            </a:r>
            <a:r>
              <a:rPr lang="fr-FR" sz="1400" dirty="0"/>
              <a:t> </a:t>
            </a:r>
            <a:r>
              <a:rPr lang="fr-FR" sz="1400" dirty="0" err="1"/>
              <a:t>aut</a:t>
            </a:r>
            <a:r>
              <a:rPr lang="fr-FR" sz="1400" dirty="0"/>
              <a:t> </a:t>
            </a:r>
            <a:r>
              <a:rPr lang="fr-FR" sz="1400" dirty="0" err="1"/>
              <a:t>fugit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quia </a:t>
            </a:r>
            <a:r>
              <a:rPr lang="fr-FR" sz="1400" dirty="0" err="1"/>
              <a:t>consequuntur</a:t>
            </a:r>
            <a:r>
              <a:rPr lang="fr-FR" sz="1400" dirty="0"/>
              <a:t> </a:t>
            </a:r>
            <a:r>
              <a:rPr lang="fr-FR" sz="1400" dirty="0" err="1"/>
              <a:t>magni</a:t>
            </a:r>
            <a:r>
              <a:rPr lang="fr-FR" sz="1400" dirty="0"/>
              <a:t> </a:t>
            </a:r>
            <a:r>
              <a:rPr lang="fr-FR" sz="1400" dirty="0" err="1"/>
              <a:t>dolores</a:t>
            </a:r>
            <a:r>
              <a:rPr lang="fr-FR" sz="1400" dirty="0"/>
              <a:t> </a:t>
            </a:r>
            <a:r>
              <a:rPr lang="fr-FR" sz="1400" dirty="0" err="1"/>
              <a:t>eos</a:t>
            </a:r>
            <a:r>
              <a:rPr lang="fr-FR" sz="1400" dirty="0"/>
              <a:t> qui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 </a:t>
            </a:r>
            <a:r>
              <a:rPr lang="fr-FR" sz="1400" dirty="0" err="1"/>
              <a:t>sequi</a:t>
            </a:r>
            <a:r>
              <a:rPr lang="fr-FR" sz="1400" dirty="0"/>
              <a:t> </a:t>
            </a:r>
            <a:r>
              <a:rPr lang="fr-FR" sz="1400" dirty="0" err="1"/>
              <a:t>nesciunt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r>
              <a:rPr lang="fr-FR" sz="1400" dirty="0" err="1"/>
              <a:t>Neque</a:t>
            </a:r>
            <a:r>
              <a:rPr lang="fr-FR" sz="1400" dirty="0"/>
              <a:t> </a:t>
            </a:r>
            <a:r>
              <a:rPr lang="fr-FR" sz="1400" dirty="0" err="1"/>
              <a:t>porro</a:t>
            </a:r>
            <a:r>
              <a:rPr lang="fr-FR" sz="1400" dirty="0"/>
              <a:t> </a:t>
            </a:r>
            <a:r>
              <a:rPr lang="fr-FR" sz="1400" dirty="0" err="1"/>
              <a:t>quisquam</a:t>
            </a:r>
            <a:r>
              <a:rPr lang="fr-FR" sz="1400" dirty="0"/>
              <a:t> est, qui </a:t>
            </a:r>
            <a:r>
              <a:rPr lang="fr-FR" sz="1400" dirty="0" err="1"/>
              <a:t>dolorem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quia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, </a:t>
            </a:r>
            <a:r>
              <a:rPr lang="fr-FR" sz="1400" dirty="0" err="1"/>
              <a:t>adipisci</a:t>
            </a:r>
            <a:r>
              <a:rPr lang="fr-FR" sz="1400" dirty="0"/>
              <a:t> </a:t>
            </a:r>
            <a:r>
              <a:rPr lang="fr-FR" sz="1400" dirty="0" err="1"/>
              <a:t>velit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quia non </a:t>
            </a:r>
            <a:r>
              <a:rPr lang="fr-FR" sz="1400" dirty="0" err="1"/>
              <a:t>numquam</a:t>
            </a:r>
            <a:r>
              <a:rPr lang="fr-FR" sz="1400" dirty="0"/>
              <a:t> </a:t>
            </a:r>
            <a:r>
              <a:rPr lang="fr-FR" sz="1400" dirty="0" err="1"/>
              <a:t>eius</a:t>
            </a:r>
            <a:r>
              <a:rPr lang="fr-FR" sz="1400" dirty="0"/>
              <a:t> </a:t>
            </a:r>
            <a:r>
              <a:rPr lang="fr-FR" sz="1400" dirty="0" err="1"/>
              <a:t>modi</a:t>
            </a:r>
            <a:r>
              <a:rPr lang="fr-FR" sz="1400" dirty="0"/>
              <a:t> </a:t>
            </a:r>
            <a:r>
              <a:rPr lang="fr-FR" sz="1400" dirty="0" err="1"/>
              <a:t>tempora</a:t>
            </a:r>
            <a:r>
              <a:rPr lang="fr-FR" sz="1400" dirty="0"/>
              <a:t> </a:t>
            </a:r>
            <a:r>
              <a:rPr lang="fr-FR" sz="1400" dirty="0" err="1"/>
              <a:t>incidunt</a:t>
            </a:r>
            <a:r>
              <a:rPr lang="fr-FR" sz="1400" dirty="0"/>
              <a:t> ut </a:t>
            </a:r>
            <a:r>
              <a:rPr lang="fr-FR" sz="1400" dirty="0" err="1"/>
              <a:t>labore</a:t>
            </a:r>
            <a:r>
              <a:rPr lang="fr-FR" sz="1400" dirty="0"/>
              <a:t> et </a:t>
            </a:r>
            <a:r>
              <a:rPr lang="fr-FR" sz="1400" dirty="0" err="1"/>
              <a:t>dolore</a:t>
            </a:r>
            <a:r>
              <a:rPr lang="fr-FR" sz="1400" dirty="0"/>
              <a:t> </a:t>
            </a:r>
            <a:r>
              <a:rPr lang="fr-FR" sz="1400" dirty="0" err="1"/>
              <a:t>magnam</a:t>
            </a:r>
            <a:r>
              <a:rPr lang="fr-FR" sz="1400" dirty="0"/>
              <a:t> </a:t>
            </a:r>
            <a:r>
              <a:rPr lang="fr-FR" sz="1400" dirty="0" err="1"/>
              <a:t>aliquam</a:t>
            </a:r>
            <a:r>
              <a:rPr lang="fr-FR" sz="1400" dirty="0"/>
              <a:t> </a:t>
            </a:r>
            <a:r>
              <a:rPr lang="fr-FR" sz="1400" dirty="0" err="1"/>
              <a:t>quaerat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. 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1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175" y="987280"/>
            <a:ext cx="155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Another Title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dummy_photo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7" y="1387390"/>
            <a:ext cx="2718645" cy="1664103"/>
          </a:xfrm>
          <a:prstGeom prst="rect">
            <a:avLst/>
          </a:prstGeom>
        </p:spPr>
      </p:pic>
      <p:pic>
        <p:nvPicPr>
          <p:cNvPr id="6" name="Picture 5" descr="dummy_photo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15" y="1387390"/>
            <a:ext cx="2495168" cy="1664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175" y="3229512"/>
            <a:ext cx="720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Sed ut </a:t>
            </a:r>
            <a:r>
              <a:rPr lang="fr-FR" sz="1400" dirty="0" err="1"/>
              <a:t>perspiciatis</a:t>
            </a:r>
            <a:r>
              <a:rPr lang="fr-FR" sz="1400" dirty="0"/>
              <a:t> </a:t>
            </a:r>
            <a:r>
              <a:rPr lang="fr-FR" sz="1400" dirty="0" err="1"/>
              <a:t>unde</a:t>
            </a:r>
            <a:r>
              <a:rPr lang="fr-FR" sz="1400" dirty="0"/>
              <a:t> </a:t>
            </a:r>
            <a:r>
              <a:rPr lang="fr-FR" sz="1400" dirty="0" err="1"/>
              <a:t>omnis</a:t>
            </a:r>
            <a:r>
              <a:rPr lang="fr-FR" sz="1400" dirty="0"/>
              <a:t> </a:t>
            </a:r>
            <a:r>
              <a:rPr lang="fr-FR" sz="1400" dirty="0" err="1"/>
              <a:t>iste</a:t>
            </a:r>
            <a:r>
              <a:rPr lang="fr-FR" sz="1400" dirty="0"/>
              <a:t> </a:t>
            </a:r>
            <a:r>
              <a:rPr lang="fr-FR" sz="1400" dirty="0" err="1"/>
              <a:t>natus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 </a:t>
            </a:r>
            <a:r>
              <a:rPr lang="fr-FR" sz="1400" dirty="0" err="1"/>
              <a:t>accusantium</a:t>
            </a:r>
            <a:r>
              <a:rPr lang="fr-FR" sz="1400" dirty="0"/>
              <a:t> </a:t>
            </a:r>
            <a:r>
              <a:rPr lang="fr-FR" sz="1400" dirty="0" err="1"/>
              <a:t>doloremque</a:t>
            </a:r>
            <a:r>
              <a:rPr lang="fr-FR" sz="1400" dirty="0"/>
              <a:t> </a:t>
            </a:r>
            <a:r>
              <a:rPr lang="fr-FR" sz="1400" dirty="0" err="1"/>
              <a:t>laudantium</a:t>
            </a:r>
            <a:r>
              <a:rPr lang="fr-FR" sz="1400" dirty="0"/>
              <a:t>, </a:t>
            </a:r>
            <a:r>
              <a:rPr lang="fr-FR" sz="1400" dirty="0" err="1"/>
              <a:t>totam</a:t>
            </a:r>
            <a:r>
              <a:rPr lang="fr-FR" sz="1400" dirty="0"/>
              <a:t> rem </a:t>
            </a:r>
            <a:r>
              <a:rPr lang="fr-FR" sz="1400" dirty="0" err="1"/>
              <a:t>aperiam</a:t>
            </a:r>
            <a:r>
              <a:rPr lang="fr-FR" sz="1400" dirty="0"/>
              <a:t>, </a:t>
            </a:r>
            <a:r>
              <a:rPr lang="fr-FR" sz="1400" dirty="0" err="1"/>
              <a:t>eaque</a:t>
            </a:r>
            <a:r>
              <a:rPr lang="fr-FR" sz="1400" dirty="0"/>
              <a:t> </a:t>
            </a:r>
            <a:r>
              <a:rPr lang="fr-FR" sz="1400" dirty="0" err="1"/>
              <a:t>ipsa</a:t>
            </a:r>
            <a:r>
              <a:rPr lang="fr-FR" sz="1400" dirty="0"/>
              <a:t> </a:t>
            </a:r>
            <a:r>
              <a:rPr lang="fr-FR" sz="1400" dirty="0" err="1"/>
              <a:t>quae</a:t>
            </a:r>
            <a:r>
              <a:rPr lang="fr-FR" sz="1400" dirty="0"/>
              <a:t> ab </a:t>
            </a:r>
            <a:r>
              <a:rPr lang="fr-FR" sz="1400" dirty="0" err="1"/>
              <a:t>illo</a:t>
            </a:r>
            <a:r>
              <a:rPr lang="fr-FR" sz="1400" dirty="0"/>
              <a:t> </a:t>
            </a:r>
            <a:r>
              <a:rPr lang="fr-FR" sz="1400" dirty="0" err="1"/>
              <a:t>inventore</a:t>
            </a:r>
            <a:r>
              <a:rPr lang="fr-FR" sz="1400" dirty="0"/>
              <a:t> </a:t>
            </a:r>
            <a:r>
              <a:rPr lang="fr-FR" sz="1400" dirty="0" err="1"/>
              <a:t>veritatis</a:t>
            </a:r>
            <a:r>
              <a:rPr lang="fr-FR" sz="1400" dirty="0"/>
              <a:t> et quasi </a:t>
            </a:r>
            <a:r>
              <a:rPr lang="fr-FR" sz="1400" dirty="0" err="1"/>
              <a:t>architecto</a:t>
            </a:r>
            <a:r>
              <a:rPr lang="fr-FR" sz="1400" dirty="0"/>
              <a:t> </a:t>
            </a:r>
            <a:r>
              <a:rPr lang="fr-FR" sz="1400" dirty="0" err="1"/>
              <a:t>beatae</a:t>
            </a:r>
            <a:r>
              <a:rPr lang="fr-FR" sz="1400" dirty="0"/>
              <a:t> vitae dicta </a:t>
            </a:r>
            <a:r>
              <a:rPr lang="fr-FR" sz="1400" dirty="0" err="1"/>
              <a:t>sunt</a:t>
            </a:r>
            <a:r>
              <a:rPr lang="fr-FR" sz="1400" dirty="0"/>
              <a:t> </a:t>
            </a:r>
            <a:r>
              <a:rPr lang="fr-FR" sz="1400" dirty="0" err="1"/>
              <a:t>explicabo</a:t>
            </a:r>
            <a:r>
              <a:rPr lang="fr-FR" sz="1400" dirty="0"/>
              <a:t>. </a:t>
            </a:r>
            <a:r>
              <a:rPr lang="fr-FR" sz="1400" dirty="0" err="1"/>
              <a:t>Nemo</a:t>
            </a:r>
            <a:r>
              <a:rPr lang="fr-FR" sz="1400" dirty="0"/>
              <a:t>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ipsam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 quia </a:t>
            </a:r>
            <a:r>
              <a:rPr lang="fr-FR" sz="1400" dirty="0" err="1"/>
              <a:t>voluptas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aspernatur</a:t>
            </a:r>
            <a:r>
              <a:rPr lang="fr-FR" sz="1400" dirty="0"/>
              <a:t> </a:t>
            </a:r>
            <a:r>
              <a:rPr lang="fr-FR" sz="1400" dirty="0" err="1"/>
              <a:t>aut</a:t>
            </a:r>
            <a:r>
              <a:rPr lang="fr-FR" sz="1400" dirty="0"/>
              <a:t> </a:t>
            </a:r>
            <a:r>
              <a:rPr lang="fr-FR" sz="1400" dirty="0" err="1"/>
              <a:t>odit</a:t>
            </a:r>
            <a:r>
              <a:rPr lang="fr-FR" sz="1400" dirty="0"/>
              <a:t> </a:t>
            </a:r>
            <a:r>
              <a:rPr lang="fr-FR" sz="1400" dirty="0" err="1"/>
              <a:t>aut</a:t>
            </a:r>
            <a:r>
              <a:rPr lang="fr-FR" sz="1400" dirty="0"/>
              <a:t> </a:t>
            </a:r>
            <a:r>
              <a:rPr lang="fr-FR" sz="1400" dirty="0" err="1"/>
              <a:t>fugit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quia </a:t>
            </a:r>
            <a:r>
              <a:rPr lang="fr-FR" sz="1400" dirty="0" err="1"/>
              <a:t>consequuntur</a:t>
            </a:r>
            <a:r>
              <a:rPr lang="fr-FR" sz="1400" dirty="0"/>
              <a:t> </a:t>
            </a:r>
            <a:r>
              <a:rPr lang="fr-FR" sz="1400" dirty="0" err="1"/>
              <a:t>magni</a:t>
            </a:r>
            <a:r>
              <a:rPr lang="fr-FR" sz="1400" dirty="0"/>
              <a:t> </a:t>
            </a:r>
            <a:r>
              <a:rPr lang="fr-FR" sz="1400" dirty="0" err="1"/>
              <a:t>dolores</a:t>
            </a:r>
            <a:r>
              <a:rPr lang="fr-FR" sz="1400" dirty="0"/>
              <a:t> </a:t>
            </a:r>
            <a:r>
              <a:rPr lang="fr-FR" sz="1400" dirty="0" err="1"/>
              <a:t>eos</a:t>
            </a:r>
            <a:r>
              <a:rPr lang="fr-FR" sz="1400" dirty="0"/>
              <a:t> qui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voluptatem</a:t>
            </a:r>
            <a:r>
              <a:rPr lang="fr-FR" sz="1400" dirty="0"/>
              <a:t> </a:t>
            </a:r>
            <a:r>
              <a:rPr lang="fr-FR" sz="1400" dirty="0" err="1"/>
              <a:t>sequi</a:t>
            </a:r>
            <a:r>
              <a:rPr lang="fr-FR" sz="1400" dirty="0"/>
              <a:t> </a:t>
            </a:r>
            <a:r>
              <a:rPr lang="fr-FR" sz="1400" dirty="0" err="1"/>
              <a:t>nesciunt</a:t>
            </a:r>
            <a:r>
              <a:rPr lang="fr-F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56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186</Words>
  <Application>Microsoft Office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Resende</dc:creator>
  <cp:lastModifiedBy>Gary2</cp:lastModifiedBy>
  <cp:revision>18</cp:revision>
  <dcterms:created xsi:type="dcterms:W3CDTF">2016-09-27T20:39:19Z</dcterms:created>
  <dcterms:modified xsi:type="dcterms:W3CDTF">2016-10-16T19:19:34Z</dcterms:modified>
</cp:coreProperties>
</file>