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77" d="100"/>
          <a:sy n="77" d="100"/>
        </p:scale>
        <p:origin x="8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EE85-B4D7-42E5-BAC0-7C60805061F5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3071-C08D-4B58-AE9A-5318CF36D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28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EE85-B4D7-42E5-BAC0-7C60805061F5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3071-C08D-4B58-AE9A-5318CF36D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31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EE85-B4D7-42E5-BAC0-7C60805061F5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3071-C08D-4B58-AE9A-5318CF36D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5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EE85-B4D7-42E5-BAC0-7C60805061F5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3071-C08D-4B58-AE9A-5318CF36D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80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EE85-B4D7-42E5-BAC0-7C60805061F5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3071-C08D-4B58-AE9A-5318CF36D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9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EE85-B4D7-42E5-BAC0-7C60805061F5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3071-C08D-4B58-AE9A-5318CF36D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99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EE85-B4D7-42E5-BAC0-7C60805061F5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3071-C08D-4B58-AE9A-5318CF36D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12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EE85-B4D7-42E5-BAC0-7C60805061F5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3071-C08D-4B58-AE9A-5318CF36D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37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EE85-B4D7-42E5-BAC0-7C60805061F5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3071-C08D-4B58-AE9A-5318CF36D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28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EE85-B4D7-42E5-BAC0-7C60805061F5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3071-C08D-4B58-AE9A-5318CF36D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30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EE85-B4D7-42E5-BAC0-7C60805061F5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3071-C08D-4B58-AE9A-5318CF36D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65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9EE85-B4D7-42E5-BAC0-7C60805061F5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93071-C08D-4B58-AE9A-5318CF36D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4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This deck contains videos for the RTVS documentation.</a:t>
            </a:r>
          </a:p>
        </p:txBody>
      </p:sp>
    </p:spTree>
    <p:extLst>
      <p:ext uri="{BB962C8B-B14F-4D97-AF65-F5344CB8AC3E}">
        <p14:creationId xmlns:p14="http://schemas.microsoft.com/office/powerpoint/2010/main" val="787165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79C8C95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51050" y="3009900"/>
            <a:ext cx="8089900" cy="8382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read.csv code snippet video</a:t>
            </a:r>
          </a:p>
        </p:txBody>
      </p:sp>
    </p:spTree>
    <p:extLst>
      <p:ext uri="{BB962C8B-B14F-4D97-AF65-F5344CB8AC3E}">
        <p14:creationId xmlns:p14="http://schemas.microsoft.com/office/powerpoint/2010/main" val="64415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goto</a:t>
            </a:r>
            <a:r>
              <a:rPr lang="en-US" dirty="0"/>
              <a:t> definition</a:t>
            </a:r>
          </a:p>
        </p:txBody>
      </p:sp>
      <p:pic>
        <p:nvPicPr>
          <p:cNvPr id="3" name="AB0F190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790950" y="990600"/>
            <a:ext cx="46101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89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peek definition</a:t>
            </a:r>
          </a:p>
        </p:txBody>
      </p:sp>
      <p:pic>
        <p:nvPicPr>
          <p:cNvPr id="3" name="73CC91C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968500" y="806450"/>
            <a:ext cx="8255000" cy="52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3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17</Words>
  <Application>Microsoft Office PowerPoint</Application>
  <PresentationFormat>Widescreen</PresentationFormat>
  <Paragraphs>4</Paragraphs>
  <Slides>4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This deck contains videos for the RTVS documentation.</vt:lpstr>
      <vt:lpstr>read.csv code snippet video</vt:lpstr>
      <vt:lpstr>goto definition</vt:lpstr>
      <vt:lpstr>peek definition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Lam (AZURE)</dc:creator>
  <cp:lastModifiedBy>John Lam (AZURE)</cp:lastModifiedBy>
  <cp:revision>8</cp:revision>
  <dcterms:created xsi:type="dcterms:W3CDTF">2016-04-12T21:14:48Z</dcterms:created>
  <dcterms:modified xsi:type="dcterms:W3CDTF">2016-04-12T22:31:26Z</dcterms:modified>
</cp:coreProperties>
</file>