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3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8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9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9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2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4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deck contains videos for </a:t>
            </a:r>
            <a:r>
              <a:rPr lang="en-US"/>
              <a:t>the RTVS documentation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16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79C8C9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1050" y="3009900"/>
            <a:ext cx="8089900" cy="8382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read.csv code snippet video</a:t>
            </a:r>
          </a:p>
        </p:txBody>
      </p:sp>
    </p:spTree>
    <p:extLst>
      <p:ext uri="{BB962C8B-B14F-4D97-AF65-F5344CB8AC3E}">
        <p14:creationId xmlns:p14="http://schemas.microsoft.com/office/powerpoint/2010/main" val="64415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Office PowerPoint</Application>
  <PresentationFormat>Widescreen</PresentationFormat>
  <Paragraphs>2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This deck contains videos for the RTVS documentation.</vt:lpstr>
      <vt:lpstr>read.csv code snippet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Lam (AZURE)</dc:creator>
  <cp:lastModifiedBy>John Lam (AZURE)</cp:lastModifiedBy>
  <cp:revision>5</cp:revision>
  <dcterms:created xsi:type="dcterms:W3CDTF">2016-04-12T21:14:48Z</dcterms:created>
  <dcterms:modified xsi:type="dcterms:W3CDTF">2016-04-12T21:36:05Z</dcterms:modified>
</cp:coreProperties>
</file>