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362200" y="2362320"/>
            <a:ext cx="3809160" cy="1065960"/>
          </a:xfrm>
          <a:prstGeom prst="ellipse">
            <a:avLst/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oss_package_analysis.py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2819400" y="1051920"/>
            <a:ext cx="2855880" cy="685080"/>
          </a:xfrm>
          <a:prstGeom prst="rect">
            <a:avLst/>
          </a:prstGeom>
          <a:solidFill>
            <a:srgbClr val="009900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projects_to_examine.csv</a:t>
            </a:r>
            <a:endParaRPr dirty="0"/>
          </a:p>
        </p:txBody>
      </p:sp>
      <p:sp>
        <p:nvSpPr>
          <p:cNvPr id="39" name="CustomShape 4"/>
          <p:cNvSpPr/>
          <p:nvPr/>
        </p:nvSpPr>
        <p:spPr>
          <a:xfrm>
            <a:off x="1740600" y="274320"/>
            <a:ext cx="5665680" cy="637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/>
              </a:rPr>
              <a:t>File with projects to analyze with corresponding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/>
              </a:rPr>
              <a:t> names in openhub and cve search keywords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3238560" y="5885640"/>
            <a:ext cx="2208960" cy="456480"/>
          </a:xfrm>
          <a:prstGeom prst="rect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results.csv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4343400" y="3429000"/>
            <a:ext cx="360" cy="24559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" name="CustomShape 7"/>
          <p:cNvSpPr/>
          <p:nvPr/>
        </p:nvSpPr>
        <p:spPr>
          <a:xfrm>
            <a:off x="191160" y="3749040"/>
            <a:ext cx="2643120" cy="685080"/>
          </a:xfrm>
          <a:prstGeom prst="rect">
            <a:avLst/>
          </a:prstGeom>
          <a:solidFill>
            <a:srgbClr val="1F497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apt_cache_dumpavail.txt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 flipV="1">
            <a:off x="1463040" y="3198960"/>
            <a:ext cx="1279800" cy="5482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4" name="CustomShape 9"/>
          <p:cNvSpPr/>
          <p:nvPr/>
        </p:nvSpPr>
        <p:spPr>
          <a:xfrm>
            <a:off x="394920" y="4481640"/>
            <a:ext cx="22564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get_debian_data()</a:t>
            </a:r>
            <a:endParaRPr/>
          </a:p>
        </p:txBody>
      </p:sp>
      <p:sp>
        <p:nvSpPr>
          <p:cNvPr id="45" name="CustomShape 10"/>
          <p:cNvSpPr/>
          <p:nvPr/>
        </p:nvSpPr>
        <p:spPr>
          <a:xfrm flipH="1">
            <a:off x="5689800" y="1616760"/>
            <a:ext cx="1851480" cy="90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6" name="CustomShape 11"/>
          <p:cNvSpPr/>
          <p:nvPr/>
        </p:nvSpPr>
        <p:spPr>
          <a:xfrm>
            <a:off x="6478560" y="2067480"/>
            <a:ext cx="24822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get_openhub_data()</a:t>
            </a:r>
            <a:endParaRPr/>
          </a:p>
        </p:txBody>
      </p:sp>
      <p:sp>
        <p:nvSpPr>
          <p:cNvPr id="47" name="CustomShape 12"/>
          <p:cNvSpPr/>
          <p:nvPr/>
        </p:nvSpPr>
        <p:spPr>
          <a:xfrm flipH="1" flipV="1">
            <a:off x="5690160" y="3271680"/>
            <a:ext cx="1715760" cy="4762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8" name="CustomShape 13"/>
          <p:cNvSpPr/>
          <p:nvPr/>
        </p:nvSpPr>
        <p:spPr>
          <a:xfrm>
            <a:off x="6807960" y="4480920"/>
            <a:ext cx="187848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get_cve_data()</a:t>
            </a:r>
            <a:endParaRPr/>
          </a:p>
        </p:txBody>
      </p:sp>
      <p:sp>
        <p:nvSpPr>
          <p:cNvPr id="49" name="CustomShape 14"/>
          <p:cNvSpPr/>
          <p:nvPr/>
        </p:nvSpPr>
        <p:spPr>
          <a:xfrm>
            <a:off x="6165720" y="1371600"/>
            <a:ext cx="2753640" cy="613800"/>
          </a:xfrm>
          <a:prstGeom prst="rect">
            <a:avLst/>
          </a:prstGeom>
          <a:solidFill>
            <a:srgbClr val="1F497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https://www.openhub.net</a:t>
            </a:r>
            <a:endParaRPr/>
          </a:p>
        </p:txBody>
      </p:sp>
      <p:sp>
        <p:nvSpPr>
          <p:cNvPr id="50" name="CustomShape 15"/>
          <p:cNvSpPr/>
          <p:nvPr/>
        </p:nvSpPr>
        <p:spPr>
          <a:xfrm>
            <a:off x="6582600" y="3768840"/>
            <a:ext cx="2147760" cy="711360"/>
          </a:xfrm>
          <a:prstGeom prst="rect">
            <a:avLst/>
          </a:prstGeom>
          <a:solidFill>
            <a:srgbClr val="1F497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https://cve.mitre.org</a:t>
            </a:r>
            <a:endParaRPr/>
          </a:p>
        </p:txBody>
      </p:sp>
      <p:sp>
        <p:nvSpPr>
          <p:cNvPr id="51" name="CustomShape 16"/>
          <p:cNvSpPr/>
          <p:nvPr/>
        </p:nvSpPr>
        <p:spPr>
          <a:xfrm>
            <a:off x="6350400" y="5791320"/>
            <a:ext cx="254772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/>
              </a:rPr>
              <a:t>Note: Website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/>
              </a:rPr>
              <a:t>accesses are cached</a:t>
            </a:r>
            <a:endParaRPr/>
          </a:p>
        </p:txBody>
      </p:sp>
      <p:cxnSp>
        <p:nvCxnSpPr>
          <p:cNvPr id="3" name="Straight Arrow Connector 2"/>
          <p:cNvCxnSpPr>
            <a:stCxn id="37" idx="2"/>
            <a:endCxn id="36" idx="0"/>
          </p:cNvCxnSpPr>
          <p:nvPr/>
        </p:nvCxnSpPr>
        <p:spPr>
          <a:xfrm>
            <a:off x="4247340" y="1737000"/>
            <a:ext cx="19440" cy="625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Wheeler, David A</cp:lastModifiedBy>
  <cp:revision>1</cp:revision>
  <dcterms:modified xsi:type="dcterms:W3CDTF">2015-01-08T16:29:31Z</dcterms:modified>
</cp:coreProperties>
</file>