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2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5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8E23-D8EA-40C6-BBFA-E93FEA3292C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3C18-1D1A-4A26-8E6F-CD335D81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9263" y="1900989"/>
            <a:ext cx="3176337" cy="132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57536" y="2313892"/>
                <a:ext cx="457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536" y="2313892"/>
                <a:ext cx="45743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81250" y="2313892"/>
                <a:ext cx="495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250" y="2313892"/>
                <a:ext cx="4955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339618" y="1900989"/>
            <a:ext cx="0" cy="1323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51853" y="1900989"/>
            <a:ext cx="0" cy="1323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1207" y="23138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9262" y="3834063"/>
            <a:ext cx="1395663" cy="138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74571" y="3834063"/>
            <a:ext cx="1331029" cy="138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27093" y="3224463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92222" y="336428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248398" y="3224463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78903" y="3224463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7431" y="3310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40144" y="3310416"/>
            <a:ext cx="57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recv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117431" y="1291388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24731" y="10981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192379" y="1673347"/>
            <a:ext cx="3938337" cy="39012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061704" y="1363396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0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McMillan</dc:creator>
  <cp:lastModifiedBy>Kenneth McMillan</cp:lastModifiedBy>
  <cp:revision>2</cp:revision>
  <dcterms:created xsi:type="dcterms:W3CDTF">2016-09-19T22:44:02Z</dcterms:created>
  <dcterms:modified xsi:type="dcterms:W3CDTF">2016-09-19T23:00:05Z</dcterms:modified>
</cp:coreProperties>
</file>