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2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6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8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8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23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4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3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7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B5D8-FDBE-4D60-9315-C3D8D0B18BAD}" type="datetimeFigureOut">
              <a:rPr lang="zh-TW" altLang="en-US" smtClean="0"/>
              <a:t>2016/03/23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6B09-01D7-4CD1-8A34-D0B4B53D6A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2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651000"/>
            <a:ext cx="5588000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051720" y="2060848"/>
            <a:ext cx="276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Use your own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04524" y="2204864"/>
            <a:ext cx="384900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dirty="0" smtClean="0">
                <a:solidFill>
                  <a:schemeClr val="bg1"/>
                </a:solidFill>
              </a:rPr>
              <a:t>words</a:t>
            </a:r>
            <a:endParaRPr lang="zh-TW" altLang="en-US" sz="115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720" y="3429000"/>
            <a:ext cx="4646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to dictate </a:t>
            </a:r>
            <a:r>
              <a:rPr lang="en-US" altLang="zh-TW" sz="4800" dirty="0" smtClean="0">
                <a:solidFill>
                  <a:schemeClr val="bg1"/>
                </a:solidFill>
              </a:rPr>
              <a:t>JavaScript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</a:rPr>
              <a:t>                      what to do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5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at hotmail.com hcchen_1471</dc:creator>
  <cp:lastModifiedBy>at hotmail.com hcchen_1471</cp:lastModifiedBy>
  <cp:revision>4</cp:revision>
  <dcterms:created xsi:type="dcterms:W3CDTF">2016-03-23T06:06:01Z</dcterms:created>
  <dcterms:modified xsi:type="dcterms:W3CDTF">2016-03-23T09:19:53Z</dcterms:modified>
</cp:coreProperties>
</file>