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96" y="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err="1"/>
              <a:t>IPython</a:t>
            </a:r>
            <a:r>
              <a:rPr lang="en-US" sz="3600" dirty="0"/>
              <a:t>/</a:t>
            </a:r>
            <a:r>
              <a:rPr lang="en-US" sz="3600" dirty="0" err="1"/>
              <a:t>Jupyter</a:t>
            </a:r>
            <a:r>
              <a:rPr lang="en-US" sz="3600" dirty="0"/>
              <a:t> and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the </a:t>
            </a:r>
            <a:r>
              <a:rPr lang="en-US" sz="3600" dirty="0"/>
              <a:t>.NET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Hiroshi Nishimura</a:t>
            </a:r>
          </a:p>
          <a:p>
            <a:r>
              <a:rPr lang="en-US" dirty="0" smtClean="0"/>
              <a:t>ATAP/ALS</a:t>
            </a:r>
          </a:p>
          <a:p>
            <a:r>
              <a:rPr lang="en-US" dirty="0" smtClean="0"/>
              <a:t>H_Nishimura@lbl.gov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84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primary compiler on the .NET Framework.</a:t>
            </a:r>
          </a:p>
          <a:p>
            <a:r>
              <a:rPr lang="en-US" dirty="0" smtClean="0"/>
              <a:t>If Java is a C++ made right, </a:t>
            </a:r>
            <a:br>
              <a:rPr lang="en-US" dirty="0" smtClean="0"/>
            </a:br>
            <a:r>
              <a:rPr lang="en-US" dirty="0" smtClean="0"/>
              <a:t>C# is a Java made right.</a:t>
            </a:r>
          </a:p>
          <a:p>
            <a:r>
              <a:rPr lang="en-US" dirty="0" smtClean="0"/>
              <a:t>C# is very close to C++ but managed.</a:t>
            </a:r>
          </a:p>
          <a:p>
            <a:r>
              <a:rPr lang="en-US" dirty="0" smtClean="0"/>
              <a:t>Open source!</a:t>
            </a:r>
          </a:p>
          <a:p>
            <a:r>
              <a:rPr lang="en-US" dirty="0" smtClean="0"/>
              <a:t>Available on Linux and Mac with Mono</a:t>
            </a:r>
          </a:p>
          <a:p>
            <a:r>
              <a:rPr lang="en-US" dirty="0" smtClean="0"/>
              <a:t>Battery included</a:t>
            </a:r>
          </a:p>
          <a:p>
            <a:r>
              <a:rPr lang="en-US" i="1" dirty="0" smtClean="0"/>
              <a:t>Direct</a:t>
            </a:r>
            <a:r>
              <a:rPr lang="en-US" dirty="0" smtClean="0"/>
              <a:t> access from the standard Python!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9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Compatibility of C# with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C# libraries (called Assembly) contains metadata. Therefore, we can avoid creating the wrappers.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Python for .NET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the Python module that accepts the .NET assemblies dynamically.</a:t>
            </a:r>
          </a:p>
          <a:p>
            <a:r>
              <a:rPr lang="en-US" dirty="0" smtClean="0"/>
              <a:t>Routines in C#, Visual Basic, F# are all available in the Notebook. </a:t>
            </a:r>
          </a:p>
        </p:txBody>
      </p:sp>
    </p:spTree>
    <p:extLst>
      <p:ext uri="{BB962C8B-B14F-4D97-AF65-F5344CB8AC3E}">
        <p14:creationId xmlns:p14="http://schemas.microsoft.com/office/powerpoint/2010/main" val="269075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57200"/>
            <a:ext cx="8323562" cy="5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0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19" y="700428"/>
            <a:ext cx="7504762" cy="5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0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609600"/>
            <a:ext cx="4343400" cy="10325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674771"/>
            <a:ext cx="6043124" cy="46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6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IPython/Jupyter and  the .NET Framework</vt:lpstr>
      <vt:lpstr>C#</vt:lpstr>
      <vt:lpstr>Compatibility of C# with Python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2015-07-15T19:52:05Z</dcterms:created>
  <dcterms:modified xsi:type="dcterms:W3CDTF">2015-07-15T19:52:17Z</dcterms:modified>
</cp:coreProperties>
</file>