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58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A3F2D50-6F0F-4214-9C87-760622D90E27}" type="slidenum">
              <a:rPr lang="en-GB" sz="1400">
                <a:latin typeface="Times New Roman"/>
              </a:r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44000" y="1368000"/>
            <a:ext cx="136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dirty="0" err="1">
                <a:latin typeface="Arial"/>
              </a:rPr>
              <a:t>MoonError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972000" y="1907629"/>
            <a:ext cx="190807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dirty="0" err="1">
                <a:latin typeface="Arial"/>
              </a:rPr>
              <a:t>TenantException</a:t>
            </a:r>
            <a:endParaRPr dirty="0"/>
          </a:p>
        </p:txBody>
      </p:sp>
      <p:sp>
        <p:nvSpPr>
          <p:cNvPr id="41" name="TextShape 3"/>
          <p:cNvSpPr txBox="1"/>
          <p:nvPr/>
        </p:nvSpPr>
        <p:spPr>
          <a:xfrm>
            <a:off x="972000" y="3829680"/>
            <a:ext cx="1866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dirty="0" err="1" smtClean="0">
                <a:latin typeface="Arial"/>
              </a:rPr>
              <a:t>AdminException</a:t>
            </a:r>
            <a:endParaRPr dirty="0"/>
          </a:p>
        </p:txBody>
      </p:sp>
      <p:sp>
        <p:nvSpPr>
          <p:cNvPr id="42" name="TextShape 4"/>
          <p:cNvSpPr txBox="1"/>
          <p:nvPr/>
        </p:nvSpPr>
        <p:spPr>
          <a:xfrm>
            <a:off x="972000" y="5112000"/>
            <a:ext cx="198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dirty="0" err="1" smtClean="0">
                <a:latin typeface="Arial"/>
              </a:rPr>
              <a:t>AuthzException</a:t>
            </a:r>
            <a:endParaRPr dirty="0"/>
          </a:p>
        </p:txBody>
      </p:sp>
      <p:cxnSp>
        <p:nvCxnSpPr>
          <p:cNvPr id="43" name="Line 5"/>
          <p:cNvCxnSpPr>
            <a:stCxn id="39" idx="2"/>
            <a:endCxn id="40" idx="1"/>
          </p:cNvCxnSpPr>
          <p:nvPr/>
        </p:nvCxnSpPr>
        <p:spPr>
          <a:xfrm rot="16200000" flipH="1">
            <a:off x="716746" y="1825534"/>
            <a:ext cx="366469" cy="144040"/>
          </a:xfrm>
          <a:prstGeom prst="bentConnector2">
            <a:avLst/>
          </a:prstGeom>
          <a:ln>
            <a:solidFill>
              <a:srgbClr val="3465A4"/>
            </a:solidFill>
          </a:ln>
        </p:spPr>
      </p:cxnSp>
      <p:cxnSp>
        <p:nvCxnSpPr>
          <p:cNvPr id="44" name="Line 6"/>
          <p:cNvCxnSpPr>
            <a:stCxn id="39" idx="2"/>
            <a:endCxn id="41" idx="1"/>
          </p:cNvCxnSpPr>
          <p:nvPr/>
        </p:nvCxnSpPr>
        <p:spPr>
          <a:xfrm rot="16200000" flipH="1">
            <a:off x="-244280" y="2786560"/>
            <a:ext cx="2288520" cy="144040"/>
          </a:xfrm>
          <a:prstGeom prst="bentConnector2">
            <a:avLst/>
          </a:prstGeom>
          <a:ln>
            <a:solidFill>
              <a:srgbClr val="3465A4"/>
            </a:solidFill>
          </a:ln>
        </p:spPr>
      </p:cxnSp>
      <p:cxnSp>
        <p:nvCxnSpPr>
          <p:cNvPr id="45" name="Line 7"/>
          <p:cNvCxnSpPr>
            <a:stCxn id="39" idx="2"/>
            <a:endCxn id="42" idx="1"/>
          </p:cNvCxnSpPr>
          <p:nvPr/>
        </p:nvCxnSpPr>
        <p:spPr>
          <a:xfrm rot="16200000" flipH="1">
            <a:off x="-885440" y="3427720"/>
            <a:ext cx="3570840" cy="144040"/>
          </a:xfrm>
          <a:prstGeom prst="bentConnector2">
            <a:avLst/>
          </a:prstGeom>
          <a:ln>
            <a:solidFill>
              <a:srgbClr val="3465A4"/>
            </a:solidFill>
          </a:ln>
        </p:spPr>
      </p:cxnSp>
      <p:sp>
        <p:nvSpPr>
          <p:cNvPr id="47" name="TextShape 9"/>
          <p:cNvSpPr txBox="1"/>
          <p:nvPr/>
        </p:nvSpPr>
        <p:spPr>
          <a:xfrm>
            <a:off x="3785220" y="1131157"/>
            <a:ext cx="131148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TenantUnknown</a:t>
            </a:r>
            <a:endParaRPr dirty="0"/>
          </a:p>
        </p:txBody>
      </p:sp>
      <p:sp>
        <p:nvSpPr>
          <p:cNvPr id="48" name="TextShape 10"/>
          <p:cNvSpPr txBox="1"/>
          <p:nvPr/>
        </p:nvSpPr>
        <p:spPr>
          <a:xfrm>
            <a:off x="972000" y="2497413"/>
            <a:ext cx="270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dirty="0" err="1">
                <a:latin typeface="Arial"/>
              </a:rPr>
              <a:t>IntraExtensionException</a:t>
            </a:r>
            <a:endParaRPr dirty="0"/>
          </a:p>
        </p:txBody>
      </p:sp>
      <p:cxnSp>
        <p:nvCxnSpPr>
          <p:cNvPr id="49" name="Line 11"/>
          <p:cNvCxnSpPr>
            <a:stCxn id="39" idx="2"/>
            <a:endCxn id="48" idx="1"/>
          </p:cNvCxnSpPr>
          <p:nvPr/>
        </p:nvCxnSpPr>
        <p:spPr>
          <a:xfrm rot="16200000" flipH="1">
            <a:off x="421854" y="2120426"/>
            <a:ext cx="956253" cy="144040"/>
          </a:xfrm>
          <a:prstGeom prst="bentConnector2">
            <a:avLst/>
          </a:prstGeom>
          <a:ln>
            <a:solidFill>
              <a:srgbClr val="3465A4"/>
            </a:solidFill>
          </a:ln>
        </p:spPr>
      </p:cxnSp>
      <p:sp>
        <p:nvSpPr>
          <p:cNvPr id="51" name="TextShape 13"/>
          <p:cNvSpPr txBox="1"/>
          <p:nvPr/>
        </p:nvSpPr>
        <p:spPr>
          <a:xfrm>
            <a:off x="5976416" y="1582192"/>
            <a:ext cx="207540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IntraExtensionUnknown</a:t>
            </a:r>
            <a:endParaRPr dirty="0"/>
          </a:p>
        </p:txBody>
      </p:sp>
      <p:sp>
        <p:nvSpPr>
          <p:cNvPr id="52" name="TextShape 14"/>
          <p:cNvSpPr txBox="1"/>
          <p:nvPr/>
        </p:nvSpPr>
        <p:spPr>
          <a:xfrm>
            <a:off x="6010524" y="1763613"/>
            <a:ext cx="207504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  <a:latin typeface="Arial"/>
              </a:rPr>
              <a:t>IntraExtensionCreationError</a:t>
            </a:r>
            <a:endParaRPr dirty="0"/>
          </a:p>
        </p:txBody>
      </p:sp>
      <p:sp>
        <p:nvSpPr>
          <p:cNvPr id="53" name="TextShape 15"/>
          <p:cNvSpPr txBox="1"/>
          <p:nvPr/>
        </p:nvSpPr>
        <p:spPr>
          <a:xfrm>
            <a:off x="3284640" y="3433517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Perimeter</a:t>
            </a:r>
            <a:endParaRPr dirty="0"/>
          </a:p>
        </p:txBody>
      </p:sp>
      <p:sp>
        <p:nvSpPr>
          <p:cNvPr id="54" name="TextShape 16"/>
          <p:cNvSpPr txBox="1"/>
          <p:nvPr/>
        </p:nvSpPr>
        <p:spPr>
          <a:xfrm>
            <a:off x="3307920" y="3721549"/>
            <a:ext cx="1084320" cy="2992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Scope</a:t>
            </a:r>
            <a:endParaRPr dirty="0"/>
          </a:p>
        </p:txBody>
      </p:sp>
      <p:sp>
        <p:nvSpPr>
          <p:cNvPr id="55" name="TextShape 17"/>
          <p:cNvSpPr txBox="1"/>
          <p:nvPr/>
        </p:nvSpPr>
        <p:spPr>
          <a:xfrm>
            <a:off x="3278760" y="4009581"/>
            <a:ext cx="111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Assignment</a:t>
            </a:r>
            <a:endParaRPr dirty="0"/>
          </a:p>
        </p:txBody>
      </p:sp>
      <p:sp>
        <p:nvSpPr>
          <p:cNvPr id="56" name="TextShape 18"/>
          <p:cNvSpPr txBox="1"/>
          <p:nvPr/>
        </p:nvSpPr>
        <p:spPr>
          <a:xfrm>
            <a:off x="5597864" y="2641704"/>
            <a:ext cx="1890720" cy="2020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>
                <a:solidFill>
                  <a:srgbClr val="FF3333"/>
                </a:solidFill>
                <a:latin typeface="Arial"/>
              </a:rPr>
              <a:t>Unknown</a:t>
            </a:r>
            <a:endParaRPr dirty="0"/>
          </a:p>
        </p:txBody>
      </p:sp>
      <p:sp>
        <p:nvSpPr>
          <p:cNvPr id="58" name="TextShape 20"/>
          <p:cNvSpPr txBox="1"/>
          <p:nvPr/>
        </p:nvSpPr>
        <p:spPr>
          <a:xfrm>
            <a:off x="6135704" y="3561685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AssignmentUnknown</a:t>
            </a:r>
            <a:endParaRPr dirty="0"/>
          </a:p>
        </p:txBody>
      </p:sp>
      <p:sp>
        <p:nvSpPr>
          <p:cNvPr id="59" name="TextShape 21"/>
          <p:cNvSpPr txBox="1"/>
          <p:nvPr/>
        </p:nvSpPr>
        <p:spPr>
          <a:xfrm>
            <a:off x="3312120" y="4585645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smtClean="0">
                <a:latin typeface="Arial"/>
              </a:rPr>
              <a:t>Rule</a:t>
            </a:r>
            <a:endParaRPr dirty="0"/>
          </a:p>
        </p:txBody>
      </p:sp>
      <p:sp>
        <p:nvSpPr>
          <p:cNvPr id="62" name="TextShape 24"/>
          <p:cNvSpPr txBox="1"/>
          <p:nvPr/>
        </p:nvSpPr>
        <p:spPr>
          <a:xfrm>
            <a:off x="6192440" y="5577909"/>
            <a:ext cx="12931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  <a:latin typeface="Arial"/>
              </a:rPr>
              <a:t>RuleUnknown</a:t>
            </a:r>
            <a:endParaRPr dirty="0"/>
          </a:p>
        </p:txBody>
      </p:sp>
      <p:cxnSp>
        <p:nvCxnSpPr>
          <p:cNvPr id="63" name="Line 25"/>
          <p:cNvCxnSpPr>
            <a:stCxn id="53" idx="3"/>
            <a:endCxn id="56" idx="1"/>
          </p:cNvCxnSpPr>
          <p:nvPr/>
        </p:nvCxnSpPr>
        <p:spPr>
          <a:xfrm flipV="1">
            <a:off x="4368960" y="2742719"/>
            <a:ext cx="1228904" cy="863958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5" name="Line 27"/>
          <p:cNvCxnSpPr>
            <a:stCxn id="55" idx="3"/>
            <a:endCxn id="58" idx="1"/>
          </p:cNvCxnSpPr>
          <p:nvPr/>
        </p:nvCxnSpPr>
        <p:spPr>
          <a:xfrm flipV="1">
            <a:off x="4392240" y="3706765"/>
            <a:ext cx="1743464" cy="475976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8" name="Line 30"/>
          <p:cNvCxnSpPr>
            <a:stCxn id="59" idx="3"/>
            <a:endCxn id="62" idx="1"/>
          </p:cNvCxnSpPr>
          <p:nvPr/>
        </p:nvCxnSpPr>
        <p:spPr>
          <a:xfrm>
            <a:off x="4419480" y="4758805"/>
            <a:ext cx="1772960" cy="964184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9" name="Line 31"/>
          <p:cNvCxnSpPr>
            <a:stCxn id="41" idx="3"/>
            <a:endCxn id="53" idx="1"/>
          </p:cNvCxnSpPr>
          <p:nvPr/>
        </p:nvCxnSpPr>
        <p:spPr>
          <a:xfrm flipV="1">
            <a:off x="2838240" y="3606677"/>
            <a:ext cx="446400" cy="396163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0" name="Line 32"/>
          <p:cNvCxnSpPr>
            <a:stCxn id="41" idx="3"/>
            <a:endCxn id="54" idx="1"/>
          </p:cNvCxnSpPr>
          <p:nvPr/>
        </p:nvCxnSpPr>
        <p:spPr>
          <a:xfrm flipV="1">
            <a:off x="2838240" y="3871166"/>
            <a:ext cx="469680" cy="131674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1" name="Line 33"/>
          <p:cNvCxnSpPr>
            <a:stCxn id="41" idx="3"/>
            <a:endCxn id="55" idx="1"/>
          </p:cNvCxnSpPr>
          <p:nvPr/>
        </p:nvCxnSpPr>
        <p:spPr>
          <a:xfrm>
            <a:off x="2838240" y="4002840"/>
            <a:ext cx="440520" cy="179901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2" name="Line 34"/>
          <p:cNvCxnSpPr>
            <a:stCxn id="41" idx="3"/>
            <a:endCxn id="59" idx="1"/>
          </p:cNvCxnSpPr>
          <p:nvPr/>
        </p:nvCxnSpPr>
        <p:spPr>
          <a:xfrm>
            <a:off x="2838240" y="4002840"/>
            <a:ext cx="473880" cy="755965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4" name="Line 36"/>
          <p:cNvCxnSpPr>
            <a:stCxn id="40" idx="3"/>
            <a:endCxn id="47" idx="1"/>
          </p:cNvCxnSpPr>
          <p:nvPr/>
        </p:nvCxnSpPr>
        <p:spPr>
          <a:xfrm flipV="1">
            <a:off x="2880072" y="1262377"/>
            <a:ext cx="905148" cy="818412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6" name="Line 38"/>
          <p:cNvCxnSpPr>
            <a:stCxn id="48" idx="3"/>
            <a:endCxn id="51" idx="1"/>
          </p:cNvCxnSpPr>
          <p:nvPr/>
        </p:nvCxnSpPr>
        <p:spPr>
          <a:xfrm flipV="1">
            <a:off x="3672160" y="1713412"/>
            <a:ext cx="2304256" cy="957161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7" name="Line 39"/>
          <p:cNvCxnSpPr>
            <a:stCxn id="48" idx="3"/>
            <a:endCxn id="52" idx="1"/>
          </p:cNvCxnSpPr>
          <p:nvPr/>
        </p:nvCxnSpPr>
        <p:spPr>
          <a:xfrm flipV="1">
            <a:off x="3672160" y="1894833"/>
            <a:ext cx="2338364" cy="7757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83" name="TextShape 45"/>
          <p:cNvSpPr txBox="1"/>
          <p:nvPr/>
        </p:nvSpPr>
        <p:spPr>
          <a:xfrm>
            <a:off x="3284640" y="3145485"/>
            <a:ext cx="1012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err="1" smtClean="0">
                <a:latin typeface="Arial"/>
              </a:rPr>
              <a:t>MetaData</a:t>
            </a:r>
            <a:endParaRPr dirty="0"/>
          </a:p>
        </p:txBody>
      </p:sp>
      <p:sp>
        <p:nvSpPr>
          <p:cNvPr id="85" name="TextShape 47"/>
          <p:cNvSpPr txBox="1"/>
          <p:nvPr/>
        </p:nvSpPr>
        <p:spPr>
          <a:xfrm>
            <a:off x="612000" y="6408000"/>
            <a:ext cx="3807720" cy="11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i="1" dirty="0">
                <a:solidFill>
                  <a:srgbClr val="808080"/>
                </a:solidFill>
                <a:latin typeface="Courier New"/>
              </a:rPr>
              <a:t>Item</a:t>
            </a:r>
            <a:r>
              <a:rPr lang="en-GB" sz="1400" i="1" dirty="0">
                <a:solidFill>
                  <a:srgbClr val="808080"/>
                </a:solidFill>
                <a:latin typeface="Courier New"/>
              </a:rPr>
              <a:t> are {Subject, Object, Action}</a:t>
            </a:r>
            <a:endParaRPr dirty="0"/>
          </a:p>
          <a:p>
            <a:r>
              <a:rPr lang="en-GB" sz="1400" b="1" i="1" dirty="0">
                <a:solidFill>
                  <a:srgbClr val="808080"/>
                </a:solidFill>
                <a:latin typeface="Courier New"/>
              </a:rPr>
              <a:t>Request</a:t>
            </a:r>
            <a:r>
              <a:rPr lang="en-GB" sz="1400" i="1" dirty="0">
                <a:solidFill>
                  <a:srgbClr val="808080"/>
                </a:solidFill>
                <a:latin typeface="Courier New"/>
              </a:rPr>
              <a:t> are {Read, Add, Del}</a:t>
            </a:r>
            <a:endParaRPr dirty="0"/>
          </a:p>
          <a:p>
            <a:r>
              <a:rPr lang="en-GB" sz="1400" b="1" i="1" dirty="0">
                <a:solidFill>
                  <a:srgbClr val="FF6600"/>
                </a:solidFill>
                <a:latin typeface="Courier New"/>
              </a:rPr>
              <a:t>Warning</a:t>
            </a:r>
            <a:r>
              <a:rPr lang="en-GB" sz="1400" i="1" dirty="0">
                <a:solidFill>
                  <a:srgbClr val="808080"/>
                </a:solidFill>
                <a:latin typeface="Courier New"/>
              </a:rPr>
              <a:t> exceptions</a:t>
            </a:r>
            <a:endParaRPr dirty="0"/>
          </a:p>
          <a:p>
            <a:r>
              <a:rPr lang="en-GB" sz="1400" b="1" i="1" dirty="0">
                <a:solidFill>
                  <a:srgbClr val="FF3333"/>
                </a:solidFill>
                <a:latin typeface="Courier New"/>
              </a:rPr>
              <a:t>Error</a:t>
            </a:r>
            <a:r>
              <a:rPr lang="en-GB" sz="1400" i="1" dirty="0">
                <a:solidFill>
                  <a:srgbClr val="808080"/>
                </a:solidFill>
                <a:latin typeface="Courier New"/>
              </a:rPr>
              <a:t> exceptions</a:t>
            </a:r>
            <a:endParaRPr dirty="0"/>
          </a:p>
          <a:p>
            <a:r>
              <a:rPr lang="en-GB" sz="1400" b="1" i="1" dirty="0" err="1">
                <a:solidFill>
                  <a:srgbClr val="006600"/>
                </a:solidFill>
                <a:latin typeface="Courier New"/>
              </a:rPr>
              <a:t>Authz</a:t>
            </a:r>
            <a:r>
              <a:rPr lang="en-GB" sz="1400" i="1" dirty="0">
                <a:solidFill>
                  <a:srgbClr val="808080"/>
                </a:solidFill>
                <a:latin typeface="Courier New"/>
              </a:rPr>
              <a:t> exceptions</a:t>
            </a:r>
            <a:endParaRPr dirty="0"/>
          </a:p>
        </p:txBody>
      </p:sp>
      <p:sp>
        <p:nvSpPr>
          <p:cNvPr id="95" name="TextShape 57"/>
          <p:cNvSpPr txBox="1"/>
          <p:nvPr/>
        </p:nvSpPr>
        <p:spPr>
          <a:xfrm>
            <a:off x="3816000" y="504000"/>
            <a:ext cx="3132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Moon hierarchical exceptions</a:t>
            </a:r>
            <a:endParaRPr/>
          </a:p>
        </p:txBody>
      </p:sp>
      <p:sp>
        <p:nvSpPr>
          <p:cNvPr id="96" name="TextShape 58"/>
          <p:cNvSpPr txBox="1"/>
          <p:nvPr/>
        </p:nvSpPr>
        <p:spPr>
          <a:xfrm>
            <a:off x="216360" y="6192360"/>
            <a:ext cx="103428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i="1">
                <a:solidFill>
                  <a:srgbClr val="808080"/>
                </a:solidFill>
                <a:latin typeface="Courier New"/>
              </a:rPr>
              <a:t>Legend: </a:t>
            </a:r>
            <a:endParaRPr/>
          </a:p>
        </p:txBody>
      </p:sp>
      <p:sp>
        <p:nvSpPr>
          <p:cNvPr id="106" name="TextShape 9"/>
          <p:cNvSpPr txBox="1"/>
          <p:nvPr/>
        </p:nvSpPr>
        <p:spPr>
          <a:xfrm>
            <a:off x="3795866" y="1331565"/>
            <a:ext cx="2027318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</a:rPr>
              <a:t>TenantAddedNameExisting</a:t>
            </a:r>
            <a:endParaRPr dirty="0"/>
          </a:p>
        </p:txBody>
      </p:sp>
      <p:cxnSp>
        <p:nvCxnSpPr>
          <p:cNvPr id="107" name="Line 36"/>
          <p:cNvCxnSpPr>
            <a:stCxn id="40" idx="3"/>
            <a:endCxn id="106" idx="1"/>
          </p:cNvCxnSpPr>
          <p:nvPr/>
        </p:nvCxnSpPr>
        <p:spPr>
          <a:xfrm flipV="1">
            <a:off x="2880072" y="1462785"/>
            <a:ext cx="915794" cy="618004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08" name="TextShape 9"/>
          <p:cNvSpPr txBox="1"/>
          <p:nvPr/>
        </p:nvSpPr>
        <p:spPr>
          <a:xfrm>
            <a:off x="3805082" y="1547589"/>
            <a:ext cx="1883302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TenantNoIntraExtension</a:t>
            </a:r>
            <a:endParaRPr dirty="0"/>
          </a:p>
        </p:txBody>
      </p:sp>
      <p:cxnSp>
        <p:nvCxnSpPr>
          <p:cNvPr id="109" name="Line 36"/>
          <p:cNvCxnSpPr>
            <a:stCxn id="40" idx="3"/>
            <a:endCxn id="108" idx="1"/>
          </p:cNvCxnSpPr>
          <p:nvPr/>
        </p:nvCxnSpPr>
        <p:spPr>
          <a:xfrm flipV="1">
            <a:off x="2880072" y="1678809"/>
            <a:ext cx="925010" cy="40198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0" name="TextShape 18"/>
          <p:cNvSpPr txBox="1"/>
          <p:nvPr/>
        </p:nvSpPr>
        <p:spPr>
          <a:xfrm>
            <a:off x="5578291" y="2111162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CategoryNameExisting</a:t>
            </a:r>
            <a:endParaRPr dirty="0"/>
          </a:p>
        </p:txBody>
      </p:sp>
      <p:cxnSp>
        <p:nvCxnSpPr>
          <p:cNvPr id="111" name="Line 26"/>
          <p:cNvCxnSpPr>
            <a:stCxn id="83" idx="3"/>
            <a:endCxn id="110" idx="1"/>
          </p:cNvCxnSpPr>
          <p:nvPr/>
        </p:nvCxnSpPr>
        <p:spPr>
          <a:xfrm flipV="1">
            <a:off x="4296960" y="2284322"/>
            <a:ext cx="1281331" cy="1034323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2" name="TextShape 18"/>
          <p:cNvSpPr txBox="1"/>
          <p:nvPr/>
        </p:nvSpPr>
        <p:spPr>
          <a:xfrm>
            <a:off x="5589080" y="2281389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CategoryUnknown</a:t>
            </a:r>
            <a:endParaRPr dirty="0"/>
          </a:p>
        </p:txBody>
      </p:sp>
      <p:cxnSp>
        <p:nvCxnSpPr>
          <p:cNvPr id="113" name="Line 26"/>
          <p:cNvCxnSpPr>
            <a:stCxn id="83" idx="3"/>
            <a:endCxn id="112" idx="1"/>
          </p:cNvCxnSpPr>
          <p:nvPr/>
        </p:nvCxnSpPr>
        <p:spPr>
          <a:xfrm flipV="1">
            <a:off x="4296960" y="2454549"/>
            <a:ext cx="1292120" cy="864096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4" name="TextShape 18"/>
          <p:cNvSpPr txBox="1"/>
          <p:nvPr/>
        </p:nvSpPr>
        <p:spPr>
          <a:xfrm>
            <a:off x="5597864" y="2497413"/>
            <a:ext cx="1890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NameExisting</a:t>
            </a:r>
            <a:endParaRPr dirty="0"/>
          </a:p>
        </p:txBody>
      </p:sp>
      <p:cxnSp>
        <p:nvCxnSpPr>
          <p:cNvPr id="115" name="Line 25"/>
          <p:cNvCxnSpPr>
            <a:stCxn id="53" idx="3"/>
            <a:endCxn id="114" idx="1"/>
          </p:cNvCxnSpPr>
          <p:nvPr/>
        </p:nvCxnSpPr>
        <p:spPr>
          <a:xfrm flipV="1">
            <a:off x="4368960" y="2670573"/>
            <a:ext cx="1228904" cy="936104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6" name="TextShape 18"/>
          <p:cNvSpPr txBox="1"/>
          <p:nvPr/>
        </p:nvSpPr>
        <p:spPr>
          <a:xfrm>
            <a:off x="6768504" y="2769597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ScopeNameExisting</a:t>
            </a:r>
            <a:endParaRPr dirty="0"/>
          </a:p>
        </p:txBody>
      </p:sp>
      <p:cxnSp>
        <p:nvCxnSpPr>
          <p:cNvPr id="117" name="Line 26"/>
          <p:cNvCxnSpPr>
            <a:stCxn id="54" idx="3"/>
            <a:endCxn id="116" idx="1"/>
          </p:cNvCxnSpPr>
          <p:nvPr/>
        </p:nvCxnSpPr>
        <p:spPr>
          <a:xfrm flipV="1">
            <a:off x="4392240" y="2942757"/>
            <a:ext cx="2376264" cy="928409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8" name="TextShape 18"/>
          <p:cNvSpPr txBox="1"/>
          <p:nvPr/>
        </p:nvSpPr>
        <p:spPr>
          <a:xfrm>
            <a:off x="6768504" y="2927333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ScopeUnknown</a:t>
            </a:r>
            <a:endParaRPr dirty="0"/>
          </a:p>
        </p:txBody>
      </p:sp>
      <p:cxnSp>
        <p:nvCxnSpPr>
          <p:cNvPr id="119" name="Line 26"/>
          <p:cNvCxnSpPr>
            <a:stCxn id="54" idx="3"/>
            <a:endCxn id="118" idx="1"/>
          </p:cNvCxnSpPr>
          <p:nvPr/>
        </p:nvCxnSpPr>
        <p:spPr>
          <a:xfrm flipV="1">
            <a:off x="4392240" y="3100493"/>
            <a:ext cx="2376264" cy="770673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0" name="TextShape 20"/>
          <p:cNvSpPr txBox="1"/>
          <p:nvPr/>
        </p:nvSpPr>
        <p:spPr>
          <a:xfrm>
            <a:off x="6120432" y="3345661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AssignmentExisting</a:t>
            </a:r>
            <a:endParaRPr dirty="0"/>
          </a:p>
        </p:txBody>
      </p:sp>
      <p:cxnSp>
        <p:nvCxnSpPr>
          <p:cNvPr id="121" name="Line 27"/>
          <p:cNvCxnSpPr>
            <a:stCxn id="55" idx="3"/>
            <a:endCxn id="120" idx="1"/>
          </p:cNvCxnSpPr>
          <p:nvPr/>
        </p:nvCxnSpPr>
        <p:spPr>
          <a:xfrm flipV="1">
            <a:off x="4392240" y="3490741"/>
            <a:ext cx="1728192" cy="6920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2" name="TextShape 21"/>
          <p:cNvSpPr txBox="1"/>
          <p:nvPr/>
        </p:nvSpPr>
        <p:spPr>
          <a:xfrm>
            <a:off x="3284880" y="4297613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err="1" smtClean="0">
                <a:latin typeface="Arial"/>
              </a:rPr>
              <a:t>MetaRule</a:t>
            </a:r>
            <a:endParaRPr dirty="0"/>
          </a:p>
        </p:txBody>
      </p:sp>
      <p:cxnSp>
        <p:nvCxnSpPr>
          <p:cNvPr id="123" name="Line 34"/>
          <p:cNvCxnSpPr>
            <a:stCxn id="41" idx="3"/>
            <a:endCxn id="122" idx="1"/>
          </p:cNvCxnSpPr>
          <p:nvPr/>
        </p:nvCxnSpPr>
        <p:spPr>
          <a:xfrm>
            <a:off x="2838240" y="4002840"/>
            <a:ext cx="446640" cy="467933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5" name="TextShape 20"/>
          <p:cNvSpPr txBox="1"/>
          <p:nvPr/>
        </p:nvSpPr>
        <p:spPr>
          <a:xfrm>
            <a:off x="6480472" y="3919597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AggregationAlgorithmNotExisting</a:t>
            </a:r>
            <a:endParaRPr dirty="0"/>
          </a:p>
        </p:txBody>
      </p:sp>
      <p:sp>
        <p:nvSpPr>
          <p:cNvPr id="126" name="TextShape 20"/>
          <p:cNvSpPr txBox="1"/>
          <p:nvPr/>
        </p:nvSpPr>
        <p:spPr>
          <a:xfrm>
            <a:off x="6480472" y="4137749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AggregationAlgorithmUnknown</a:t>
            </a:r>
            <a:endParaRPr dirty="0"/>
          </a:p>
        </p:txBody>
      </p:sp>
      <p:cxnSp>
        <p:nvCxnSpPr>
          <p:cNvPr id="128" name="Line 27"/>
          <p:cNvCxnSpPr>
            <a:stCxn id="122" idx="3"/>
            <a:endCxn id="125" idx="1"/>
          </p:cNvCxnSpPr>
          <p:nvPr/>
        </p:nvCxnSpPr>
        <p:spPr>
          <a:xfrm flipV="1">
            <a:off x="4392240" y="4064677"/>
            <a:ext cx="2088232" cy="406096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29" name="Line 27"/>
          <p:cNvCxnSpPr>
            <a:stCxn id="122" idx="3"/>
            <a:endCxn id="126" idx="1"/>
          </p:cNvCxnSpPr>
          <p:nvPr/>
        </p:nvCxnSpPr>
        <p:spPr>
          <a:xfrm flipV="1">
            <a:off x="4392240" y="4282829"/>
            <a:ext cx="2088232" cy="187944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33" name="TextShape 20"/>
          <p:cNvSpPr txBox="1"/>
          <p:nvPr/>
        </p:nvSpPr>
        <p:spPr>
          <a:xfrm>
            <a:off x="6192440" y="4713813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SubMetaRuleExisting</a:t>
            </a:r>
            <a:endParaRPr dirty="0"/>
          </a:p>
        </p:txBody>
      </p:sp>
      <p:sp>
        <p:nvSpPr>
          <p:cNvPr id="134" name="TextShape 20"/>
          <p:cNvSpPr txBox="1"/>
          <p:nvPr/>
        </p:nvSpPr>
        <p:spPr>
          <a:xfrm>
            <a:off x="6192440" y="4528783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SubMetaRuleNameExisting</a:t>
            </a:r>
            <a:endParaRPr dirty="0"/>
          </a:p>
        </p:txBody>
      </p:sp>
      <p:cxnSp>
        <p:nvCxnSpPr>
          <p:cNvPr id="135" name="Line 27"/>
          <p:cNvCxnSpPr>
            <a:stCxn id="122" idx="3"/>
            <a:endCxn id="133" idx="1"/>
          </p:cNvCxnSpPr>
          <p:nvPr/>
        </p:nvCxnSpPr>
        <p:spPr>
          <a:xfrm>
            <a:off x="4392240" y="4470773"/>
            <a:ext cx="1800200" cy="3881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38" name="Line 27"/>
          <p:cNvCxnSpPr>
            <a:stCxn id="122" idx="3"/>
            <a:endCxn id="134" idx="1"/>
          </p:cNvCxnSpPr>
          <p:nvPr/>
        </p:nvCxnSpPr>
        <p:spPr>
          <a:xfrm>
            <a:off x="4392240" y="4470773"/>
            <a:ext cx="1800200" cy="20309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41" name="TextShape 20"/>
          <p:cNvSpPr txBox="1"/>
          <p:nvPr/>
        </p:nvSpPr>
        <p:spPr>
          <a:xfrm>
            <a:off x="6192440" y="5001845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SubMetaRuleUnknown</a:t>
            </a:r>
            <a:endParaRPr dirty="0"/>
          </a:p>
        </p:txBody>
      </p:sp>
      <p:cxnSp>
        <p:nvCxnSpPr>
          <p:cNvPr id="142" name="Line 27"/>
          <p:cNvCxnSpPr>
            <a:stCxn id="122" idx="3"/>
            <a:endCxn id="141" idx="1"/>
          </p:cNvCxnSpPr>
          <p:nvPr/>
        </p:nvCxnSpPr>
        <p:spPr>
          <a:xfrm>
            <a:off x="4392240" y="4470773"/>
            <a:ext cx="1800200" cy="676152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46" name="TextShape 23"/>
          <p:cNvSpPr txBox="1"/>
          <p:nvPr/>
        </p:nvSpPr>
        <p:spPr>
          <a:xfrm>
            <a:off x="6204541" y="5353028"/>
            <a:ext cx="14320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RuleExisting</a:t>
            </a:r>
            <a:endParaRPr dirty="0"/>
          </a:p>
        </p:txBody>
      </p:sp>
      <p:cxnSp>
        <p:nvCxnSpPr>
          <p:cNvPr id="147" name="Line 28"/>
          <p:cNvCxnSpPr>
            <a:stCxn id="59" idx="3"/>
            <a:endCxn id="146" idx="1"/>
          </p:cNvCxnSpPr>
          <p:nvPr/>
        </p:nvCxnSpPr>
        <p:spPr>
          <a:xfrm>
            <a:off x="4419480" y="4758805"/>
            <a:ext cx="1785061" cy="739303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24" name="Line 33"/>
          <p:cNvCxnSpPr>
            <a:stCxn id="41" idx="3"/>
            <a:endCxn id="83" idx="1"/>
          </p:cNvCxnSpPr>
          <p:nvPr/>
        </p:nvCxnSpPr>
        <p:spPr>
          <a:xfrm flipV="1">
            <a:off x="2838240" y="3318645"/>
            <a:ext cx="446400" cy="684195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56" name="TextShape 13"/>
          <p:cNvSpPr txBox="1"/>
          <p:nvPr/>
        </p:nvSpPr>
        <p:spPr>
          <a:xfrm>
            <a:off x="8352680" y="1294777"/>
            <a:ext cx="207540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RootExtensionUnknown</a:t>
            </a:r>
            <a:endParaRPr dirty="0"/>
          </a:p>
        </p:txBody>
      </p:sp>
      <p:cxnSp>
        <p:nvCxnSpPr>
          <p:cNvPr id="157" name="Line 38"/>
          <p:cNvCxnSpPr>
            <a:stCxn id="51" idx="3"/>
            <a:endCxn id="156" idx="1"/>
          </p:cNvCxnSpPr>
          <p:nvPr/>
        </p:nvCxnSpPr>
        <p:spPr>
          <a:xfrm flipV="1">
            <a:off x="8051816" y="1425997"/>
            <a:ext cx="300864" cy="287415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60" name="TextShape 9"/>
          <p:cNvSpPr txBox="1"/>
          <p:nvPr/>
        </p:nvSpPr>
        <p:spPr>
          <a:xfrm>
            <a:off x="6008222" y="1033327"/>
            <a:ext cx="227245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TenantNoIntraAuthzExtension</a:t>
            </a:r>
            <a:endParaRPr dirty="0"/>
          </a:p>
        </p:txBody>
      </p:sp>
      <p:cxnSp>
        <p:nvCxnSpPr>
          <p:cNvPr id="161" name="Line 36"/>
          <p:cNvCxnSpPr>
            <a:stCxn id="108" idx="3"/>
            <a:endCxn id="160" idx="1"/>
          </p:cNvCxnSpPr>
          <p:nvPr/>
        </p:nvCxnSpPr>
        <p:spPr>
          <a:xfrm flipV="1">
            <a:off x="5688384" y="1164547"/>
            <a:ext cx="319838" cy="514262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69" name="TextShape 18"/>
          <p:cNvSpPr txBox="1"/>
          <p:nvPr/>
        </p:nvSpPr>
        <p:spPr>
          <a:xfrm>
            <a:off x="7416816" y="2324253"/>
            <a:ext cx="2160000" cy="3034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Objects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WriteNoAuthorized</a:t>
            </a:r>
            <a:endParaRPr dirty="0"/>
          </a:p>
        </p:txBody>
      </p:sp>
      <p:sp>
        <p:nvSpPr>
          <p:cNvPr id="170" name="TextShape 18"/>
          <p:cNvSpPr txBox="1"/>
          <p:nvPr/>
        </p:nvSpPr>
        <p:spPr>
          <a:xfrm>
            <a:off x="7416816" y="2483693"/>
            <a:ext cx="2160000" cy="3034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Actions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WriteNoAuthorized</a:t>
            </a:r>
            <a:endParaRPr dirty="0"/>
          </a:p>
        </p:txBody>
      </p:sp>
      <p:cxnSp>
        <p:nvCxnSpPr>
          <p:cNvPr id="171" name="Line 25"/>
          <p:cNvCxnSpPr>
            <a:stCxn id="53" idx="3"/>
            <a:endCxn id="169" idx="1"/>
          </p:cNvCxnSpPr>
          <p:nvPr/>
        </p:nvCxnSpPr>
        <p:spPr>
          <a:xfrm flipV="1">
            <a:off x="4368960" y="2475981"/>
            <a:ext cx="3047856" cy="1130696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74" name="Line 25"/>
          <p:cNvCxnSpPr>
            <a:stCxn id="53" idx="3"/>
            <a:endCxn id="170" idx="1"/>
          </p:cNvCxnSpPr>
          <p:nvPr/>
        </p:nvCxnSpPr>
        <p:spPr>
          <a:xfrm flipV="1">
            <a:off x="4368960" y="2635421"/>
            <a:ext cx="3047856" cy="971256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64</Words>
  <Application>Microsoft Office PowerPoint</Application>
  <PresentationFormat>Personnalisé</PresentationFormat>
  <Paragraphs>42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HE Ruan IMT/OLPS</cp:lastModifiedBy>
  <cp:revision>36</cp:revision>
  <dcterms:modified xsi:type="dcterms:W3CDTF">2015-07-22T13:41:36Z</dcterms:modified>
</cp:coreProperties>
</file>