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F1588-FB7D-4142-81C4-99ED1FEEE59C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8F29B659-7760-492A-90A3-F4948F2006AE}">
      <dgm:prSet phldrT="[Text]"/>
      <dgm:spPr/>
      <dgm:t>
        <a:bodyPr/>
        <a:lstStyle/>
        <a:p>
          <a:r>
            <a:rPr lang="en-US" dirty="0" smtClean="0"/>
            <a:t>Compute style</a:t>
          </a:r>
          <a:endParaRPr lang="en-US" dirty="0"/>
        </a:p>
      </dgm:t>
    </dgm:pt>
    <dgm:pt modelId="{C28B47F9-46AC-42F0-8F3A-6D3A111CF72E}" type="parTrans" cxnId="{F3D6250D-DBA7-48A3-AC23-00D8B6F80FC6}">
      <dgm:prSet/>
      <dgm:spPr/>
      <dgm:t>
        <a:bodyPr/>
        <a:lstStyle/>
        <a:p>
          <a:endParaRPr lang="en-US"/>
        </a:p>
      </dgm:t>
    </dgm:pt>
    <dgm:pt modelId="{E44511E0-9069-4292-9F96-80DDED7AFE9A}" type="sibTrans" cxnId="{F3D6250D-DBA7-48A3-AC23-00D8B6F80FC6}">
      <dgm:prSet/>
      <dgm:spPr/>
      <dgm:t>
        <a:bodyPr/>
        <a:lstStyle/>
        <a:p>
          <a:endParaRPr lang="en-US"/>
        </a:p>
      </dgm:t>
    </dgm:pt>
    <dgm:pt modelId="{E87B5C52-BE88-453A-B4E8-A3813E0B8B07}">
      <dgm:prSet phldrT="[Text]"/>
      <dgm:spPr/>
      <dgm:t>
        <a:bodyPr/>
        <a:lstStyle/>
        <a:p>
          <a:r>
            <a:rPr lang="en-US" dirty="0" smtClean="0"/>
            <a:t>Construct frames</a:t>
          </a:r>
          <a:endParaRPr lang="en-US" dirty="0"/>
        </a:p>
      </dgm:t>
    </dgm:pt>
    <dgm:pt modelId="{0E25FDA6-8E86-4BD8-BDB1-80ADDA613808}" type="parTrans" cxnId="{D6682252-513A-4CEB-98DE-37DBF0FAEFDB}">
      <dgm:prSet/>
      <dgm:spPr/>
      <dgm:t>
        <a:bodyPr/>
        <a:lstStyle/>
        <a:p>
          <a:endParaRPr lang="en-US"/>
        </a:p>
      </dgm:t>
    </dgm:pt>
    <dgm:pt modelId="{B1D376AF-D03E-4DE5-9745-9286914388F0}" type="sibTrans" cxnId="{D6682252-513A-4CEB-98DE-37DBF0FAEFDB}">
      <dgm:prSet/>
      <dgm:spPr/>
      <dgm:t>
        <a:bodyPr/>
        <a:lstStyle/>
        <a:p>
          <a:endParaRPr lang="en-US"/>
        </a:p>
      </dgm:t>
    </dgm:pt>
    <dgm:pt modelId="{2BDC6255-1FCE-4C83-B865-BAEA6D6AFA7F}">
      <dgm:prSet phldrT="[Text]"/>
      <dgm:spPr/>
      <dgm:t>
        <a:bodyPr/>
        <a:lstStyle/>
        <a:p>
          <a:r>
            <a:rPr lang="en-US" dirty="0" smtClean="0"/>
            <a:t>Layout</a:t>
          </a:r>
          <a:endParaRPr lang="en-US" dirty="0"/>
        </a:p>
      </dgm:t>
    </dgm:pt>
    <dgm:pt modelId="{E7020E0A-F983-40F2-A0AD-9F71ED91EF36}" type="parTrans" cxnId="{AB6BFF67-9B69-410B-A4CA-8380D16C35C5}">
      <dgm:prSet/>
      <dgm:spPr/>
      <dgm:t>
        <a:bodyPr/>
        <a:lstStyle/>
        <a:p>
          <a:endParaRPr lang="en-US"/>
        </a:p>
      </dgm:t>
    </dgm:pt>
    <dgm:pt modelId="{B079DB69-E30A-400C-AE1C-0513248E8A42}" type="sibTrans" cxnId="{AB6BFF67-9B69-410B-A4CA-8380D16C35C5}">
      <dgm:prSet/>
      <dgm:spPr/>
      <dgm:t>
        <a:bodyPr/>
        <a:lstStyle/>
        <a:p>
          <a:endParaRPr lang="en-US"/>
        </a:p>
      </dgm:t>
    </dgm:pt>
    <dgm:pt modelId="{3CF7CDE6-B1DE-4336-A60B-5F10FE7304F0}">
      <dgm:prSet phldrT="[Text]"/>
      <dgm:spPr/>
      <dgm:t>
        <a:bodyPr/>
        <a:lstStyle/>
        <a:p>
          <a:r>
            <a:rPr lang="en-US" dirty="0" smtClean="0"/>
            <a:t>Paint</a:t>
          </a:r>
          <a:endParaRPr lang="en-US" dirty="0"/>
        </a:p>
      </dgm:t>
    </dgm:pt>
    <dgm:pt modelId="{47A0D315-911B-4BF2-8422-D51804E39DDC}" type="parTrans" cxnId="{6F9C23F6-AF48-448C-9535-A78D06AFEDEB}">
      <dgm:prSet/>
      <dgm:spPr/>
      <dgm:t>
        <a:bodyPr/>
        <a:lstStyle/>
        <a:p>
          <a:endParaRPr lang="en-US"/>
        </a:p>
      </dgm:t>
    </dgm:pt>
    <dgm:pt modelId="{90897909-AE43-427E-A2DC-3AE3C06E580F}" type="sibTrans" cxnId="{6F9C23F6-AF48-448C-9535-A78D06AFEDEB}">
      <dgm:prSet/>
      <dgm:spPr/>
      <dgm:t>
        <a:bodyPr/>
        <a:lstStyle/>
        <a:p>
          <a:endParaRPr lang="en-US"/>
        </a:p>
      </dgm:t>
    </dgm:pt>
    <dgm:pt modelId="{0EBE75AF-F1F2-40F6-9087-38CC4D8EABAD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E729308-5140-40A3-B667-8385E4F749C6}" type="parTrans" cxnId="{5C98C7BA-7945-4835-B181-52592EDD4DDD}">
      <dgm:prSet/>
      <dgm:spPr/>
      <dgm:t>
        <a:bodyPr/>
        <a:lstStyle/>
        <a:p>
          <a:endParaRPr lang="en-US"/>
        </a:p>
      </dgm:t>
    </dgm:pt>
    <dgm:pt modelId="{20C7CA84-D8EE-40E9-82F5-E134812BC553}" type="sibTrans" cxnId="{5C98C7BA-7945-4835-B181-52592EDD4DDD}">
      <dgm:prSet/>
      <dgm:spPr/>
      <dgm:t>
        <a:bodyPr/>
        <a:lstStyle/>
        <a:p>
          <a:endParaRPr lang="en-US"/>
        </a:p>
      </dgm:t>
    </dgm:pt>
    <dgm:pt modelId="{2AB37E9D-EF6F-412A-A1DC-A96920A59152}" type="pres">
      <dgm:prSet presAssocID="{A41F1588-FB7D-4142-81C4-99ED1FEEE59C}" presName="Name0" presStyleCnt="0">
        <dgm:presLayoutVars>
          <dgm:dir/>
          <dgm:animLvl val="lvl"/>
          <dgm:resizeHandles val="exact"/>
        </dgm:presLayoutVars>
      </dgm:prSet>
      <dgm:spPr/>
    </dgm:pt>
    <dgm:pt modelId="{9C6A9C3F-14E2-4AD4-BA8A-EA7E56FA4B34}" type="pres">
      <dgm:prSet presAssocID="{0EBE75AF-F1F2-40F6-9087-38CC4D8EABA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1B642-9B29-44FB-B95D-0260D38159DC}" type="pres">
      <dgm:prSet presAssocID="{20C7CA84-D8EE-40E9-82F5-E134812BC553}" presName="parTxOnlySpace" presStyleCnt="0"/>
      <dgm:spPr/>
    </dgm:pt>
    <dgm:pt modelId="{FA5E8137-4856-4657-BA80-3599BE508E2C}" type="pres">
      <dgm:prSet presAssocID="{8F29B659-7760-492A-90A3-F4948F2006A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20D58C6-4737-490A-8CA5-C23B992F950A}" type="pres">
      <dgm:prSet presAssocID="{E44511E0-9069-4292-9F96-80DDED7AFE9A}" presName="parTxOnlySpace" presStyleCnt="0"/>
      <dgm:spPr/>
    </dgm:pt>
    <dgm:pt modelId="{80AEE967-B149-406F-BE5D-B667A079346E}" type="pres">
      <dgm:prSet presAssocID="{E87B5C52-BE88-453A-B4E8-A3813E0B8B0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36B8C-1149-41B1-9B35-14299A5966A6}" type="pres">
      <dgm:prSet presAssocID="{B1D376AF-D03E-4DE5-9745-9286914388F0}" presName="parTxOnlySpace" presStyleCnt="0"/>
      <dgm:spPr/>
    </dgm:pt>
    <dgm:pt modelId="{0D4BA94D-5E84-4F76-9E7D-83F0ECB819A2}" type="pres">
      <dgm:prSet presAssocID="{2BDC6255-1FCE-4C83-B865-BAEA6D6AFA7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DC68E84-5421-4FC7-B3A4-35DBC303E3DF}" type="pres">
      <dgm:prSet presAssocID="{B079DB69-E30A-400C-AE1C-0513248E8A42}" presName="parTxOnlySpace" presStyleCnt="0"/>
      <dgm:spPr/>
    </dgm:pt>
    <dgm:pt modelId="{11C8B608-AB02-467F-95BF-CA8701D04A58}" type="pres">
      <dgm:prSet presAssocID="{3CF7CDE6-B1DE-4336-A60B-5F10FE7304F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2CFC429-F34E-4C58-B32E-26CE7548F4D3}" type="presOf" srcId="{E87B5C52-BE88-453A-B4E8-A3813E0B8B07}" destId="{80AEE967-B149-406F-BE5D-B667A079346E}" srcOrd="0" destOrd="0" presId="urn:microsoft.com/office/officeart/2005/8/layout/chevron1"/>
    <dgm:cxn modelId="{5B76FB48-65C8-4DBB-964D-0061D4173454}" type="presOf" srcId="{2BDC6255-1FCE-4C83-B865-BAEA6D6AFA7F}" destId="{0D4BA94D-5E84-4F76-9E7D-83F0ECB819A2}" srcOrd="0" destOrd="0" presId="urn:microsoft.com/office/officeart/2005/8/layout/chevron1"/>
    <dgm:cxn modelId="{8899B7C9-635C-426E-8CD1-067C427BB576}" type="presOf" srcId="{A41F1588-FB7D-4142-81C4-99ED1FEEE59C}" destId="{2AB37E9D-EF6F-412A-A1DC-A96920A59152}" srcOrd="0" destOrd="0" presId="urn:microsoft.com/office/officeart/2005/8/layout/chevron1"/>
    <dgm:cxn modelId="{5C98C7BA-7945-4835-B181-52592EDD4DDD}" srcId="{A41F1588-FB7D-4142-81C4-99ED1FEEE59C}" destId="{0EBE75AF-F1F2-40F6-9087-38CC4D8EABAD}" srcOrd="0" destOrd="0" parTransId="{3E729308-5140-40A3-B667-8385E4F749C6}" sibTransId="{20C7CA84-D8EE-40E9-82F5-E134812BC553}"/>
    <dgm:cxn modelId="{6FBA709F-402B-4CA6-BAEF-191216D53024}" type="presOf" srcId="{3CF7CDE6-B1DE-4336-A60B-5F10FE7304F0}" destId="{11C8B608-AB02-467F-95BF-CA8701D04A58}" srcOrd="0" destOrd="0" presId="urn:microsoft.com/office/officeart/2005/8/layout/chevron1"/>
    <dgm:cxn modelId="{D6682252-513A-4CEB-98DE-37DBF0FAEFDB}" srcId="{A41F1588-FB7D-4142-81C4-99ED1FEEE59C}" destId="{E87B5C52-BE88-453A-B4E8-A3813E0B8B07}" srcOrd="2" destOrd="0" parTransId="{0E25FDA6-8E86-4BD8-BDB1-80ADDA613808}" sibTransId="{B1D376AF-D03E-4DE5-9745-9286914388F0}"/>
    <dgm:cxn modelId="{F3D6250D-DBA7-48A3-AC23-00D8B6F80FC6}" srcId="{A41F1588-FB7D-4142-81C4-99ED1FEEE59C}" destId="{8F29B659-7760-492A-90A3-F4948F2006AE}" srcOrd="1" destOrd="0" parTransId="{C28B47F9-46AC-42F0-8F3A-6D3A111CF72E}" sibTransId="{E44511E0-9069-4292-9F96-80DDED7AFE9A}"/>
    <dgm:cxn modelId="{AA861873-E4EA-4E0B-9E94-C98867F030CB}" type="presOf" srcId="{8F29B659-7760-492A-90A3-F4948F2006AE}" destId="{FA5E8137-4856-4657-BA80-3599BE508E2C}" srcOrd="0" destOrd="0" presId="urn:microsoft.com/office/officeart/2005/8/layout/chevron1"/>
    <dgm:cxn modelId="{846CCA39-C6BE-40C0-BF01-44DDB4203734}" type="presOf" srcId="{0EBE75AF-F1F2-40F6-9087-38CC4D8EABAD}" destId="{9C6A9C3F-14E2-4AD4-BA8A-EA7E56FA4B34}" srcOrd="0" destOrd="0" presId="urn:microsoft.com/office/officeart/2005/8/layout/chevron1"/>
    <dgm:cxn modelId="{AB6BFF67-9B69-410B-A4CA-8380D16C35C5}" srcId="{A41F1588-FB7D-4142-81C4-99ED1FEEE59C}" destId="{2BDC6255-1FCE-4C83-B865-BAEA6D6AFA7F}" srcOrd="3" destOrd="0" parTransId="{E7020E0A-F983-40F2-A0AD-9F71ED91EF36}" sibTransId="{B079DB69-E30A-400C-AE1C-0513248E8A42}"/>
    <dgm:cxn modelId="{6F9C23F6-AF48-448C-9535-A78D06AFEDEB}" srcId="{A41F1588-FB7D-4142-81C4-99ED1FEEE59C}" destId="{3CF7CDE6-B1DE-4336-A60B-5F10FE7304F0}" srcOrd="4" destOrd="0" parTransId="{47A0D315-911B-4BF2-8422-D51804E39DDC}" sibTransId="{90897909-AE43-427E-A2DC-3AE3C06E580F}"/>
    <dgm:cxn modelId="{55896071-B0B7-4410-A0B7-6B7C667ED9FB}" type="presParOf" srcId="{2AB37E9D-EF6F-412A-A1DC-A96920A59152}" destId="{9C6A9C3F-14E2-4AD4-BA8A-EA7E56FA4B34}" srcOrd="0" destOrd="0" presId="urn:microsoft.com/office/officeart/2005/8/layout/chevron1"/>
    <dgm:cxn modelId="{F9D7067B-34D8-4C16-99F0-27DCBFE78827}" type="presParOf" srcId="{2AB37E9D-EF6F-412A-A1DC-A96920A59152}" destId="{3D41B642-9B29-44FB-B95D-0260D38159DC}" srcOrd="1" destOrd="0" presId="urn:microsoft.com/office/officeart/2005/8/layout/chevron1"/>
    <dgm:cxn modelId="{C77B9C39-1C0F-481B-AD06-63D472661676}" type="presParOf" srcId="{2AB37E9D-EF6F-412A-A1DC-A96920A59152}" destId="{FA5E8137-4856-4657-BA80-3599BE508E2C}" srcOrd="2" destOrd="0" presId="urn:microsoft.com/office/officeart/2005/8/layout/chevron1"/>
    <dgm:cxn modelId="{ABB5C384-0E10-4E48-BEA4-BEEE1C3BFCBD}" type="presParOf" srcId="{2AB37E9D-EF6F-412A-A1DC-A96920A59152}" destId="{620D58C6-4737-490A-8CA5-C23B992F950A}" srcOrd="3" destOrd="0" presId="urn:microsoft.com/office/officeart/2005/8/layout/chevron1"/>
    <dgm:cxn modelId="{7DEB5348-5D09-41AD-8146-0B9F1DEEB2F6}" type="presParOf" srcId="{2AB37E9D-EF6F-412A-A1DC-A96920A59152}" destId="{80AEE967-B149-406F-BE5D-B667A079346E}" srcOrd="4" destOrd="0" presId="urn:microsoft.com/office/officeart/2005/8/layout/chevron1"/>
    <dgm:cxn modelId="{7C62ACD5-86D5-43A1-9D30-E99F3B8F0C93}" type="presParOf" srcId="{2AB37E9D-EF6F-412A-A1DC-A96920A59152}" destId="{CD136B8C-1149-41B1-9B35-14299A5966A6}" srcOrd="5" destOrd="0" presId="urn:microsoft.com/office/officeart/2005/8/layout/chevron1"/>
    <dgm:cxn modelId="{14F8FEB9-B2FE-42D0-9BD2-FDEA741E7E09}" type="presParOf" srcId="{2AB37E9D-EF6F-412A-A1DC-A96920A59152}" destId="{0D4BA94D-5E84-4F76-9E7D-83F0ECB819A2}" srcOrd="6" destOrd="0" presId="urn:microsoft.com/office/officeart/2005/8/layout/chevron1"/>
    <dgm:cxn modelId="{18BC913E-6999-4E09-82A5-DEF9AC46BBC1}" type="presParOf" srcId="{2AB37E9D-EF6F-412A-A1DC-A96920A59152}" destId="{5DC68E84-5421-4FC7-B3A4-35DBC303E3DF}" srcOrd="7" destOrd="0" presId="urn:microsoft.com/office/officeart/2005/8/layout/chevron1"/>
    <dgm:cxn modelId="{935D59A6-D411-49C6-981A-502A6161BDB4}" type="presParOf" srcId="{2AB37E9D-EF6F-412A-A1DC-A96920A59152}" destId="{11C8B608-AB02-467F-95BF-CA8701D04A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9C3F-14E2-4AD4-BA8A-EA7E56FA4B34}">
      <dsp:nvSpPr>
        <dsp:cNvPr id="0" name=""/>
        <dsp:cNvSpPr/>
      </dsp:nvSpPr>
      <dsp:spPr>
        <a:xfrm>
          <a:off x="1971" y="830088"/>
          <a:ext cx="1755055" cy="70202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Content</a:t>
          </a:r>
          <a:endParaRPr lang="en-US" sz="1900" kern="1200" dirty="0"/>
        </a:p>
      </dsp:txBody>
      <dsp:txXfrm>
        <a:off x="352982" y="830088"/>
        <a:ext cx="1053033" cy="702022"/>
      </dsp:txXfrm>
    </dsp:sp>
    <dsp:sp modelId="{FA5E8137-4856-4657-BA80-3599BE508E2C}">
      <dsp:nvSpPr>
        <dsp:cNvPr id="0" name=""/>
        <dsp:cNvSpPr/>
      </dsp:nvSpPr>
      <dsp:spPr>
        <a:xfrm>
          <a:off x="1581522" y="830088"/>
          <a:ext cx="1755055" cy="702022"/>
        </a:xfrm>
        <a:prstGeom prst="chevron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Compute style</a:t>
          </a:r>
          <a:endParaRPr lang="en-US" sz="1900" kern="1200" dirty="0"/>
        </a:p>
      </dsp:txBody>
      <dsp:txXfrm>
        <a:off x="1932533" y="830088"/>
        <a:ext cx="1053033" cy="702022"/>
      </dsp:txXfrm>
    </dsp:sp>
    <dsp:sp modelId="{80AEE967-B149-406F-BE5D-B667A079346E}">
      <dsp:nvSpPr>
        <dsp:cNvPr id="0" name=""/>
        <dsp:cNvSpPr/>
      </dsp:nvSpPr>
      <dsp:spPr>
        <a:xfrm>
          <a:off x="3161072" y="830088"/>
          <a:ext cx="1755055" cy="702022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Construct frames</a:t>
          </a:r>
          <a:endParaRPr lang="en-US" sz="1900" kern="1200" dirty="0"/>
        </a:p>
      </dsp:txBody>
      <dsp:txXfrm>
        <a:off x="3512083" y="830088"/>
        <a:ext cx="1053033" cy="702022"/>
      </dsp:txXfrm>
    </dsp:sp>
    <dsp:sp modelId="{0D4BA94D-5E84-4F76-9E7D-83F0ECB819A2}">
      <dsp:nvSpPr>
        <dsp:cNvPr id="0" name=""/>
        <dsp:cNvSpPr/>
      </dsp:nvSpPr>
      <dsp:spPr>
        <a:xfrm>
          <a:off x="4740622" y="830088"/>
          <a:ext cx="1755055" cy="702022"/>
        </a:xfrm>
        <a:prstGeom prst="chevron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Layout</a:t>
          </a:r>
          <a:endParaRPr lang="en-US" sz="1900" kern="1200" dirty="0"/>
        </a:p>
      </dsp:txBody>
      <dsp:txXfrm>
        <a:off x="5091633" y="830088"/>
        <a:ext cx="1053033" cy="702022"/>
      </dsp:txXfrm>
    </dsp:sp>
    <dsp:sp modelId="{11C8B608-AB02-467F-95BF-CA8701D04A58}">
      <dsp:nvSpPr>
        <dsp:cNvPr id="0" name=""/>
        <dsp:cNvSpPr/>
      </dsp:nvSpPr>
      <dsp:spPr>
        <a:xfrm>
          <a:off x="6320172" y="830088"/>
          <a:ext cx="1755055" cy="702022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Paint</a:t>
          </a:r>
          <a:endParaRPr lang="en-US" sz="1900" kern="1200" dirty="0"/>
        </a:p>
      </dsp:txBody>
      <dsp:txXfrm>
        <a:off x="6671183" y="830088"/>
        <a:ext cx="1053033" cy="702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8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38AB-CA5A-4D5B-8D65-4E5E56B5CD63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C397-4F72-424F-BFAB-0B1E23D35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0993009"/>
              </p:ext>
            </p:extLst>
          </p:nvPr>
        </p:nvGraphicFramePr>
        <p:xfrm>
          <a:off x="381000" y="2133600"/>
          <a:ext cx="8077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7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8382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9000" y="838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0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10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6</cp:revision>
  <dcterms:created xsi:type="dcterms:W3CDTF">2012-03-26T06:41:10Z</dcterms:created>
  <dcterms:modified xsi:type="dcterms:W3CDTF">2012-03-27T06:41:22Z</dcterms:modified>
</cp:coreProperties>
</file>