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7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9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F5C65-B8A9-4CC5-8A20-C1DCFAFE05B7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4DDD-60DF-4C05-A652-25EB68B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58901" y="707564"/>
            <a:ext cx="3566045" cy="1524000"/>
            <a:chOff x="1135596" y="531767"/>
            <a:chExt cx="5410200" cy="2312126"/>
          </a:xfrm>
        </p:grpSpPr>
        <p:sp>
          <p:nvSpPr>
            <p:cNvPr id="4" name="Cube 3"/>
            <p:cNvSpPr/>
            <p:nvPr/>
          </p:nvSpPr>
          <p:spPr>
            <a:xfrm>
              <a:off x="2049997" y="2055767"/>
              <a:ext cx="1219200" cy="762000"/>
            </a:xfrm>
            <a:prstGeom prst="cub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/>
            <p:cNvSpPr/>
            <p:nvPr/>
          </p:nvSpPr>
          <p:spPr>
            <a:xfrm>
              <a:off x="4259797" y="2081893"/>
              <a:ext cx="1219200" cy="762000"/>
            </a:xfrm>
            <a:prstGeom prst="cub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loud Callout 5"/>
            <p:cNvSpPr/>
            <p:nvPr/>
          </p:nvSpPr>
          <p:spPr>
            <a:xfrm flipH="1">
              <a:off x="1135596" y="531767"/>
              <a:ext cx="2103664" cy="1143000"/>
            </a:xfrm>
            <a:prstGeom prst="cloudCallout">
              <a:avLst>
                <a:gd name="adj1" fmla="val -20284"/>
                <a:gd name="adj2" fmla="val 9221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1772029" y="843643"/>
              <a:ext cx="830797" cy="519248"/>
            </a:xfrm>
            <a:prstGeom prst="cub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loud Callout 7"/>
            <p:cNvSpPr/>
            <p:nvPr/>
          </p:nvSpPr>
          <p:spPr>
            <a:xfrm>
              <a:off x="4259797" y="531767"/>
              <a:ext cx="2285999" cy="1143000"/>
            </a:xfrm>
            <a:prstGeom prst="cloudCallout">
              <a:avLst>
                <a:gd name="adj1" fmla="val -20284"/>
                <a:gd name="adj2" fmla="val 9221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4869397" y="843643"/>
              <a:ext cx="830797" cy="519248"/>
            </a:xfrm>
            <a:prstGeom prst="cub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ube 10"/>
          <p:cNvSpPr/>
          <p:nvPr/>
        </p:nvSpPr>
        <p:spPr>
          <a:xfrm>
            <a:off x="5584066" y="1776364"/>
            <a:ext cx="841420" cy="519945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109139" y="1794191"/>
            <a:ext cx="841420" cy="51994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 flipH="1">
            <a:off x="4953000" y="736475"/>
            <a:ext cx="1451825" cy="779918"/>
          </a:xfrm>
          <a:prstGeom prst="cloudCallout">
            <a:avLst>
              <a:gd name="adj1" fmla="val -20284"/>
              <a:gd name="adj2" fmla="val 9221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Callout 14"/>
          <p:cNvSpPr/>
          <p:nvPr/>
        </p:nvSpPr>
        <p:spPr>
          <a:xfrm>
            <a:off x="7109139" y="736474"/>
            <a:ext cx="1577662" cy="779918"/>
          </a:xfrm>
          <a:prstGeom prst="cloudCallout">
            <a:avLst>
              <a:gd name="adj1" fmla="val -20284"/>
              <a:gd name="adj2" fmla="val 922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5411252" y="1143000"/>
            <a:ext cx="593523" cy="16104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>
            <a:off x="7529848" y="1143000"/>
            <a:ext cx="593523" cy="16104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7630865" y="951133"/>
            <a:ext cx="391487" cy="27239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534528" y="951133"/>
            <a:ext cx="391487" cy="27239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672263" y="304800"/>
            <a:ext cx="0" cy="22860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3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3</cp:revision>
  <dcterms:created xsi:type="dcterms:W3CDTF">2012-05-13T20:08:08Z</dcterms:created>
  <dcterms:modified xsi:type="dcterms:W3CDTF">2012-05-13T20:24:27Z</dcterms:modified>
</cp:coreProperties>
</file>