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FB5F29-D9F0-44C0-98FA-74343C151572}" type="doc">
      <dgm:prSet loTypeId="urn:microsoft.com/office/officeart/2005/8/layout/cycle1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0007C57-BE6F-4AD1-A102-3502E75427A2}">
      <dgm:prSet phldrT="[Text]"/>
      <dgm:spPr/>
      <dgm:t>
        <a:bodyPr/>
        <a:lstStyle/>
        <a:p>
          <a:r>
            <a:rPr lang="en-US" dirty="0" smtClean="0"/>
            <a:t>Make the test pass</a:t>
          </a:r>
          <a:endParaRPr lang="en-US" dirty="0"/>
        </a:p>
      </dgm:t>
    </dgm:pt>
    <dgm:pt modelId="{1DD0CDBE-BE5C-41B3-80F6-E581DACF5265}" type="parTrans" cxnId="{6F072F25-463E-4EF9-8DAA-D935E962DD87}">
      <dgm:prSet/>
      <dgm:spPr/>
      <dgm:t>
        <a:bodyPr/>
        <a:lstStyle/>
        <a:p>
          <a:endParaRPr lang="en-US"/>
        </a:p>
      </dgm:t>
    </dgm:pt>
    <dgm:pt modelId="{EEC518DA-2314-4694-856A-09891CB4DF77}" type="sibTrans" cxnId="{6F072F25-463E-4EF9-8DAA-D935E962DD87}">
      <dgm:prSet/>
      <dgm:spPr/>
      <dgm:t>
        <a:bodyPr/>
        <a:lstStyle/>
        <a:p>
          <a:endParaRPr lang="en-US"/>
        </a:p>
      </dgm:t>
    </dgm:pt>
    <dgm:pt modelId="{705A8500-66B8-4B61-8167-556ED6BB00B0}">
      <dgm:prSet phldrT="[Text]"/>
      <dgm:spPr/>
      <dgm:t>
        <a:bodyPr/>
        <a:lstStyle/>
        <a:p>
          <a:r>
            <a:rPr lang="en-US" dirty="0" smtClean="0"/>
            <a:t>Refactor</a:t>
          </a:r>
          <a:endParaRPr lang="en-US" dirty="0"/>
        </a:p>
      </dgm:t>
    </dgm:pt>
    <dgm:pt modelId="{567FE002-A805-4743-96A5-BED11C90F17C}" type="parTrans" cxnId="{D320B9E4-9E59-4E3B-BFE0-682609F5F5B6}">
      <dgm:prSet/>
      <dgm:spPr/>
      <dgm:t>
        <a:bodyPr/>
        <a:lstStyle/>
        <a:p>
          <a:endParaRPr lang="en-US"/>
        </a:p>
      </dgm:t>
    </dgm:pt>
    <dgm:pt modelId="{45410B03-782C-45BF-AD61-40758F3857D2}" type="sibTrans" cxnId="{D320B9E4-9E59-4E3B-BFE0-682609F5F5B6}">
      <dgm:prSet/>
      <dgm:spPr/>
      <dgm:t>
        <a:bodyPr/>
        <a:lstStyle/>
        <a:p>
          <a:endParaRPr lang="en-US"/>
        </a:p>
      </dgm:t>
    </dgm:pt>
    <dgm:pt modelId="{E7E5F685-33BD-4A5B-94FA-86A51EE5E86B}">
      <dgm:prSet phldrT="[Text]"/>
      <dgm:spPr/>
      <dgm:t>
        <a:bodyPr/>
        <a:lstStyle/>
        <a:p>
          <a:r>
            <a:rPr lang="en-US" dirty="0" smtClean="0"/>
            <a:t>Write a failing test</a:t>
          </a:r>
          <a:endParaRPr lang="en-US" dirty="0"/>
        </a:p>
      </dgm:t>
    </dgm:pt>
    <dgm:pt modelId="{4DA1D369-9CE5-4A3C-AF9B-38FEC2680E14}" type="parTrans" cxnId="{8CAF4874-2854-4856-BAF6-CE59242F0F19}">
      <dgm:prSet/>
      <dgm:spPr/>
      <dgm:t>
        <a:bodyPr/>
        <a:lstStyle/>
        <a:p>
          <a:endParaRPr lang="en-US"/>
        </a:p>
      </dgm:t>
    </dgm:pt>
    <dgm:pt modelId="{A01B8FB7-B06A-4476-BDDE-D57CA7D2951C}" type="sibTrans" cxnId="{8CAF4874-2854-4856-BAF6-CE59242F0F19}">
      <dgm:prSet/>
      <dgm:spPr/>
      <dgm:t>
        <a:bodyPr/>
        <a:lstStyle/>
        <a:p>
          <a:endParaRPr lang="en-US"/>
        </a:p>
      </dgm:t>
    </dgm:pt>
    <dgm:pt modelId="{157FF1B9-7D59-490A-B832-21752C012EA7}" type="pres">
      <dgm:prSet presAssocID="{82FB5F29-D9F0-44C0-98FA-74343C151572}" presName="cycle" presStyleCnt="0">
        <dgm:presLayoutVars>
          <dgm:dir/>
          <dgm:resizeHandles val="exact"/>
        </dgm:presLayoutVars>
      </dgm:prSet>
      <dgm:spPr/>
    </dgm:pt>
    <dgm:pt modelId="{F169E998-D666-48B4-8A40-BB7A3264BDD7}" type="pres">
      <dgm:prSet presAssocID="{20007C57-BE6F-4AD1-A102-3502E75427A2}" presName="dummy" presStyleCnt="0"/>
      <dgm:spPr/>
    </dgm:pt>
    <dgm:pt modelId="{61D15F8F-F267-4704-83B1-EBE4A07AF7D1}" type="pres">
      <dgm:prSet presAssocID="{20007C57-BE6F-4AD1-A102-3502E75427A2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BCA08-2C62-4013-BAF1-D63FFDFA4E83}" type="pres">
      <dgm:prSet presAssocID="{EEC518DA-2314-4694-856A-09891CB4DF77}" presName="sibTrans" presStyleLbl="node1" presStyleIdx="0" presStyleCnt="3"/>
      <dgm:spPr/>
    </dgm:pt>
    <dgm:pt modelId="{74569170-4A7C-4177-B60B-F801A8249D39}" type="pres">
      <dgm:prSet presAssocID="{705A8500-66B8-4B61-8167-556ED6BB00B0}" presName="dummy" presStyleCnt="0"/>
      <dgm:spPr/>
    </dgm:pt>
    <dgm:pt modelId="{BE563F83-12F2-4BE0-988C-E4BB52B934CF}" type="pres">
      <dgm:prSet presAssocID="{705A8500-66B8-4B61-8167-556ED6BB00B0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32E792-283A-4651-B31C-745B1C0A1A67}" type="pres">
      <dgm:prSet presAssocID="{45410B03-782C-45BF-AD61-40758F3857D2}" presName="sibTrans" presStyleLbl="node1" presStyleIdx="1" presStyleCnt="3"/>
      <dgm:spPr/>
    </dgm:pt>
    <dgm:pt modelId="{E75667AE-F4DD-49E1-89F5-ACAEF532C02D}" type="pres">
      <dgm:prSet presAssocID="{E7E5F685-33BD-4A5B-94FA-86A51EE5E86B}" presName="dummy" presStyleCnt="0"/>
      <dgm:spPr/>
    </dgm:pt>
    <dgm:pt modelId="{D7D1F875-4EF1-4948-9C3E-1A3F508223AE}" type="pres">
      <dgm:prSet presAssocID="{E7E5F685-33BD-4A5B-94FA-86A51EE5E86B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2B297-C244-4C9C-BAEE-EFC9C344A05F}" type="pres">
      <dgm:prSet presAssocID="{A01B8FB7-B06A-4476-BDDE-D57CA7D2951C}" presName="sibTrans" presStyleLbl="node1" presStyleIdx="2" presStyleCnt="3"/>
      <dgm:spPr/>
    </dgm:pt>
  </dgm:ptLst>
  <dgm:cxnLst>
    <dgm:cxn modelId="{1DAE95DB-7909-4649-98A0-3D6AEF3EE4C6}" type="presOf" srcId="{E7E5F685-33BD-4A5B-94FA-86A51EE5E86B}" destId="{D7D1F875-4EF1-4948-9C3E-1A3F508223AE}" srcOrd="0" destOrd="0" presId="urn:microsoft.com/office/officeart/2005/8/layout/cycle1"/>
    <dgm:cxn modelId="{F889ECAF-04C6-4E26-A15C-21AC6063E413}" type="presOf" srcId="{82FB5F29-D9F0-44C0-98FA-74343C151572}" destId="{157FF1B9-7D59-490A-B832-21752C012EA7}" srcOrd="0" destOrd="0" presId="urn:microsoft.com/office/officeart/2005/8/layout/cycle1"/>
    <dgm:cxn modelId="{CD60005B-2C49-444B-80D4-CC9ACFE98165}" type="presOf" srcId="{A01B8FB7-B06A-4476-BDDE-D57CA7D2951C}" destId="{5752B297-C244-4C9C-BAEE-EFC9C344A05F}" srcOrd="0" destOrd="0" presId="urn:microsoft.com/office/officeart/2005/8/layout/cycle1"/>
    <dgm:cxn modelId="{D320B9E4-9E59-4E3B-BFE0-682609F5F5B6}" srcId="{82FB5F29-D9F0-44C0-98FA-74343C151572}" destId="{705A8500-66B8-4B61-8167-556ED6BB00B0}" srcOrd="1" destOrd="0" parTransId="{567FE002-A805-4743-96A5-BED11C90F17C}" sibTransId="{45410B03-782C-45BF-AD61-40758F3857D2}"/>
    <dgm:cxn modelId="{8CAF4874-2854-4856-BAF6-CE59242F0F19}" srcId="{82FB5F29-D9F0-44C0-98FA-74343C151572}" destId="{E7E5F685-33BD-4A5B-94FA-86A51EE5E86B}" srcOrd="2" destOrd="0" parTransId="{4DA1D369-9CE5-4A3C-AF9B-38FEC2680E14}" sibTransId="{A01B8FB7-B06A-4476-BDDE-D57CA7D2951C}"/>
    <dgm:cxn modelId="{CB580A37-E8CF-4F1C-BD2D-3898A1BBB92C}" type="presOf" srcId="{EEC518DA-2314-4694-856A-09891CB4DF77}" destId="{E61BCA08-2C62-4013-BAF1-D63FFDFA4E83}" srcOrd="0" destOrd="0" presId="urn:microsoft.com/office/officeart/2005/8/layout/cycle1"/>
    <dgm:cxn modelId="{76FF3B80-0DF0-4D8A-90C4-060AD52B0513}" type="presOf" srcId="{705A8500-66B8-4B61-8167-556ED6BB00B0}" destId="{BE563F83-12F2-4BE0-988C-E4BB52B934CF}" srcOrd="0" destOrd="0" presId="urn:microsoft.com/office/officeart/2005/8/layout/cycle1"/>
    <dgm:cxn modelId="{FBF15DDF-E3C0-4F6E-B322-99BC1A46614B}" type="presOf" srcId="{20007C57-BE6F-4AD1-A102-3502E75427A2}" destId="{61D15F8F-F267-4704-83B1-EBE4A07AF7D1}" srcOrd="0" destOrd="0" presId="urn:microsoft.com/office/officeart/2005/8/layout/cycle1"/>
    <dgm:cxn modelId="{6F072F25-463E-4EF9-8DAA-D935E962DD87}" srcId="{82FB5F29-D9F0-44C0-98FA-74343C151572}" destId="{20007C57-BE6F-4AD1-A102-3502E75427A2}" srcOrd="0" destOrd="0" parTransId="{1DD0CDBE-BE5C-41B3-80F6-E581DACF5265}" sibTransId="{EEC518DA-2314-4694-856A-09891CB4DF77}"/>
    <dgm:cxn modelId="{5C27AB1F-947F-4F29-8A54-BAA9BB1EB987}" type="presOf" srcId="{45410B03-782C-45BF-AD61-40758F3857D2}" destId="{6932E792-283A-4651-B31C-745B1C0A1A67}" srcOrd="0" destOrd="0" presId="urn:microsoft.com/office/officeart/2005/8/layout/cycle1"/>
    <dgm:cxn modelId="{EFA691B3-C4DA-4310-879B-DC54D6E79DDA}" type="presParOf" srcId="{157FF1B9-7D59-490A-B832-21752C012EA7}" destId="{F169E998-D666-48B4-8A40-BB7A3264BDD7}" srcOrd="0" destOrd="0" presId="urn:microsoft.com/office/officeart/2005/8/layout/cycle1"/>
    <dgm:cxn modelId="{8C3634C6-BC95-4B40-BBA4-6468793B8A58}" type="presParOf" srcId="{157FF1B9-7D59-490A-B832-21752C012EA7}" destId="{61D15F8F-F267-4704-83B1-EBE4A07AF7D1}" srcOrd="1" destOrd="0" presId="urn:microsoft.com/office/officeart/2005/8/layout/cycle1"/>
    <dgm:cxn modelId="{7EA1FDD5-7A6C-425B-8B49-3942F9D48538}" type="presParOf" srcId="{157FF1B9-7D59-490A-B832-21752C012EA7}" destId="{E61BCA08-2C62-4013-BAF1-D63FFDFA4E83}" srcOrd="2" destOrd="0" presId="urn:microsoft.com/office/officeart/2005/8/layout/cycle1"/>
    <dgm:cxn modelId="{64628373-303A-4024-A8F7-C6D83059C4DA}" type="presParOf" srcId="{157FF1B9-7D59-490A-B832-21752C012EA7}" destId="{74569170-4A7C-4177-B60B-F801A8249D39}" srcOrd="3" destOrd="0" presId="urn:microsoft.com/office/officeart/2005/8/layout/cycle1"/>
    <dgm:cxn modelId="{9F379902-1CE8-4AFD-B631-BA294CD213F4}" type="presParOf" srcId="{157FF1B9-7D59-490A-B832-21752C012EA7}" destId="{BE563F83-12F2-4BE0-988C-E4BB52B934CF}" srcOrd="4" destOrd="0" presId="urn:microsoft.com/office/officeart/2005/8/layout/cycle1"/>
    <dgm:cxn modelId="{70A9C59B-369A-49EF-A2AE-AD109EA621E3}" type="presParOf" srcId="{157FF1B9-7D59-490A-B832-21752C012EA7}" destId="{6932E792-283A-4651-B31C-745B1C0A1A67}" srcOrd="5" destOrd="0" presId="urn:microsoft.com/office/officeart/2005/8/layout/cycle1"/>
    <dgm:cxn modelId="{BDE4E8AC-078F-45C2-8C6C-BBA9121B944E}" type="presParOf" srcId="{157FF1B9-7D59-490A-B832-21752C012EA7}" destId="{E75667AE-F4DD-49E1-89F5-ACAEF532C02D}" srcOrd="6" destOrd="0" presId="urn:microsoft.com/office/officeart/2005/8/layout/cycle1"/>
    <dgm:cxn modelId="{AC4F3E8B-5FE0-41B3-B2CF-303B8BD32350}" type="presParOf" srcId="{157FF1B9-7D59-490A-B832-21752C012EA7}" destId="{D7D1F875-4EF1-4948-9C3E-1A3F508223AE}" srcOrd="7" destOrd="0" presId="urn:microsoft.com/office/officeart/2005/8/layout/cycle1"/>
    <dgm:cxn modelId="{4634F2C7-1D21-439E-993F-60249E833DDB}" type="presParOf" srcId="{157FF1B9-7D59-490A-B832-21752C012EA7}" destId="{5752B297-C244-4C9C-BAEE-EFC9C344A05F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15F8F-F267-4704-83B1-EBE4A07AF7D1}">
      <dsp:nvSpPr>
        <dsp:cNvPr id="0" name=""/>
        <dsp:cNvSpPr/>
      </dsp:nvSpPr>
      <dsp:spPr>
        <a:xfrm>
          <a:off x="2251626" y="155521"/>
          <a:ext cx="795188" cy="79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Make the test pass</a:t>
          </a:r>
          <a:endParaRPr lang="en-US" sz="1700" kern="1200" dirty="0"/>
        </a:p>
      </dsp:txBody>
      <dsp:txXfrm>
        <a:off x="2251626" y="155521"/>
        <a:ext cx="795188" cy="795188"/>
      </dsp:txXfrm>
    </dsp:sp>
    <dsp:sp modelId="{E61BCA08-2C62-4013-BAF1-D63FFDFA4E83}">
      <dsp:nvSpPr>
        <dsp:cNvPr id="0" name=""/>
        <dsp:cNvSpPr/>
      </dsp:nvSpPr>
      <dsp:spPr>
        <a:xfrm>
          <a:off x="1041851" y="-550"/>
          <a:ext cx="1878696" cy="1878696"/>
        </a:xfrm>
        <a:prstGeom prst="circularArrow">
          <a:avLst>
            <a:gd name="adj1" fmla="val 8254"/>
            <a:gd name="adj2" fmla="val 576563"/>
            <a:gd name="adj3" fmla="val 2961813"/>
            <a:gd name="adj4" fmla="val 53091"/>
            <a:gd name="adj5" fmla="val 962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63F83-12F2-4BE0-988C-E4BB52B934CF}">
      <dsp:nvSpPr>
        <dsp:cNvPr id="0" name=""/>
        <dsp:cNvSpPr/>
      </dsp:nvSpPr>
      <dsp:spPr>
        <a:xfrm>
          <a:off x="1583605" y="1312567"/>
          <a:ext cx="795188" cy="79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Refactor</a:t>
          </a:r>
          <a:endParaRPr lang="en-US" sz="1700" kern="1200" dirty="0"/>
        </a:p>
      </dsp:txBody>
      <dsp:txXfrm>
        <a:off x="1583605" y="1312567"/>
        <a:ext cx="795188" cy="795188"/>
      </dsp:txXfrm>
    </dsp:sp>
    <dsp:sp modelId="{6932E792-283A-4651-B31C-745B1C0A1A67}">
      <dsp:nvSpPr>
        <dsp:cNvPr id="0" name=""/>
        <dsp:cNvSpPr/>
      </dsp:nvSpPr>
      <dsp:spPr>
        <a:xfrm>
          <a:off x="1041851" y="-550"/>
          <a:ext cx="1878696" cy="1878696"/>
        </a:xfrm>
        <a:prstGeom prst="circularArrow">
          <a:avLst>
            <a:gd name="adj1" fmla="val 8254"/>
            <a:gd name="adj2" fmla="val 576563"/>
            <a:gd name="adj3" fmla="val 10170346"/>
            <a:gd name="adj4" fmla="val 7261624"/>
            <a:gd name="adj5" fmla="val 962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1F875-4EF1-4948-9C3E-1A3F508223AE}">
      <dsp:nvSpPr>
        <dsp:cNvPr id="0" name=""/>
        <dsp:cNvSpPr/>
      </dsp:nvSpPr>
      <dsp:spPr>
        <a:xfrm>
          <a:off x="915584" y="155521"/>
          <a:ext cx="795188" cy="79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Write a failing test</a:t>
          </a:r>
          <a:endParaRPr lang="en-US" sz="1700" kern="1200" dirty="0"/>
        </a:p>
      </dsp:txBody>
      <dsp:txXfrm>
        <a:off x="915584" y="155521"/>
        <a:ext cx="795188" cy="795188"/>
      </dsp:txXfrm>
    </dsp:sp>
    <dsp:sp modelId="{5752B297-C244-4C9C-BAEE-EFC9C344A05F}">
      <dsp:nvSpPr>
        <dsp:cNvPr id="0" name=""/>
        <dsp:cNvSpPr/>
      </dsp:nvSpPr>
      <dsp:spPr>
        <a:xfrm>
          <a:off x="1041851" y="-550"/>
          <a:ext cx="1878696" cy="1878696"/>
        </a:xfrm>
        <a:prstGeom prst="circularArrow">
          <a:avLst>
            <a:gd name="adj1" fmla="val 8254"/>
            <a:gd name="adj2" fmla="val 576563"/>
            <a:gd name="adj3" fmla="val 16854813"/>
            <a:gd name="adj4" fmla="val 14968623"/>
            <a:gd name="adj5" fmla="val 962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AAE6-9004-4DF3-8F48-9B7A440F1581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B641-7841-4764-960E-4F255E93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AAE6-9004-4DF3-8F48-9B7A440F1581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B641-7841-4764-960E-4F255E93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5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AAE6-9004-4DF3-8F48-9B7A440F1581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B641-7841-4764-960E-4F255E93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AAE6-9004-4DF3-8F48-9B7A440F1581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B641-7841-4764-960E-4F255E93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2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AAE6-9004-4DF3-8F48-9B7A440F1581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B641-7841-4764-960E-4F255E93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9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AAE6-9004-4DF3-8F48-9B7A440F1581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B641-7841-4764-960E-4F255E93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AAE6-9004-4DF3-8F48-9B7A440F1581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B641-7841-4764-960E-4F255E93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7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AAE6-9004-4DF3-8F48-9B7A440F1581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B641-7841-4764-960E-4F255E93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0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AAE6-9004-4DF3-8F48-9B7A440F1581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B641-7841-4764-960E-4F255E93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4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AAE6-9004-4DF3-8F48-9B7A440F1581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B641-7841-4764-960E-4F255E93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AAE6-9004-4DF3-8F48-9B7A440F1581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B641-7841-4764-960E-4F255E93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9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8AAE6-9004-4DF3-8F48-9B7A440F1581}" type="datetimeFigureOut">
              <a:rPr lang="en-US" smtClean="0"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5B641-7841-4764-960E-4F255E93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0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56937658"/>
              </p:ext>
            </p:extLst>
          </p:nvPr>
        </p:nvGraphicFramePr>
        <p:xfrm>
          <a:off x="1524000" y="1397000"/>
          <a:ext cx="3962400" cy="21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6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</dc:creator>
  <cp:lastModifiedBy>m</cp:lastModifiedBy>
  <cp:revision>1</cp:revision>
  <dcterms:created xsi:type="dcterms:W3CDTF">2012-05-21T07:26:39Z</dcterms:created>
  <dcterms:modified xsi:type="dcterms:W3CDTF">2012-05-21T07:28:34Z</dcterms:modified>
</cp:coreProperties>
</file>