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5E82-AEEC-4C1E-8B9B-498BA1CA594E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3676-EC0A-4359-B2A9-D730AFA4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-Right Arrow 4"/>
          <p:cNvSpPr/>
          <p:nvPr/>
        </p:nvSpPr>
        <p:spPr>
          <a:xfrm>
            <a:off x="820783" y="914400"/>
            <a:ext cx="6855823" cy="990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46183" y="2751667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 manipulation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44595" y="2743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PJAX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19800" y="3429000"/>
            <a:ext cx="165680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Widgets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67200" y="2743200"/>
            <a:ext cx="165680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Markup-driven 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0784" y="2057400"/>
            <a:ext cx="3324012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 generates 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2057400"/>
            <a:ext cx="3409406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 as JSON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371" y="1225034"/>
            <a:ext cx="628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Server-side	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      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smtClean="0">
                <a:solidFill>
                  <a:schemeClr val="bg1"/>
                </a:solidFill>
              </a:rPr>
              <a:t>Client-side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19800" y="2743200"/>
            <a:ext cx="165680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Model-backed views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14</cp:revision>
  <dcterms:created xsi:type="dcterms:W3CDTF">2012-05-03T05:45:47Z</dcterms:created>
  <dcterms:modified xsi:type="dcterms:W3CDTF">2012-06-11T00:19:22Z</dcterms:modified>
</cp:coreProperties>
</file>