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9" d="100"/>
          <a:sy n="99" d="100"/>
        </p:scale>
        <p:origin x="-328" y="568"/>
      </p:cViewPr>
      <p:guideLst>
        <p:guide orient="horz" pos="2892"/>
        <p:guide pos="6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2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6420" y="1103646"/>
            <a:ext cx="3507812" cy="2620854"/>
            <a:chOff x="2056420" y="1103646"/>
            <a:chExt cx="3507812" cy="262085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5374" y="1311358"/>
              <a:ext cx="685800" cy="68580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56420" y="2164146"/>
              <a:ext cx="685800" cy="6858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997091" y="2164146"/>
              <a:ext cx="685800" cy="685800"/>
            </a:xfrm>
            <a:prstGeom prst="rect">
              <a:avLst/>
            </a:prstGeom>
            <a:extLst>
              <a:ext uri="{FAA26D3D-D897-4be2-8F04-BA451C77F1D7}">
                <ma14:placeholderFlag xmlns:ma14="http://schemas.microsoft.com/office/mac/drawingml/2011/main"/>
              </a:ext>
            </a:extLst>
          </p:spPr>
        </p:pic>
        <p:pic>
          <p:nvPicPr>
            <p:cNvPr id="14" name="Picture 1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937762" y="2164146"/>
              <a:ext cx="685800" cy="685800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878432" y="2181926"/>
              <a:ext cx="685800" cy="65024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056420" y="3038700"/>
              <a:ext cx="685800" cy="685800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997091" y="3038700"/>
              <a:ext cx="685800" cy="685800"/>
            </a:xfrm>
            <a:prstGeom prst="rect">
              <a:avLst/>
            </a:prstGeom>
          </p:spPr>
        </p:pic>
        <p:pic>
          <p:nvPicPr>
            <p:cNvPr id="19" name="Picture 1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937762" y="3038700"/>
              <a:ext cx="685800" cy="685800"/>
            </a:xfrm>
            <a:prstGeom prst="rect">
              <a:avLst/>
            </a:prstGeom>
          </p:spPr>
        </p:pic>
        <p:pic>
          <p:nvPicPr>
            <p:cNvPr id="20" name="Picture 1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878432" y="3038700"/>
              <a:ext cx="685800" cy="6858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303564" y="11036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92337" y="2828889"/>
              <a:ext cx="2786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f</a:t>
              </a:r>
              <a:endParaRPr lang="en-US" sz="11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41194" y="1964549"/>
              <a:ext cx="2548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0292" y="196454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/>
                  <a:cs typeface="Times"/>
                </a:rPr>
                <a:t>b</a:t>
              </a:r>
              <a:endParaRPr lang="en-US" sz="1100" dirty="0" smtClean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10032" y="196454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0788" y="1964549"/>
              <a:ext cx="252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0788" y="281625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10032" y="282888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h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0102" y="2828889"/>
              <a:ext cx="2238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latin typeface="Times"/>
                  <a:cs typeface="Times"/>
                </a:rPr>
                <a:t>i</a:t>
              </a:r>
              <a:endParaRPr lang="en-US" sz="1100" dirty="0" smtClean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02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orenz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" r="132"/>
          <a:stretch/>
        </p:blipFill>
        <p:spPr>
          <a:xfrm>
            <a:off x="320729" y="1600200"/>
            <a:ext cx="8518577" cy="45259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85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4" y="1141664"/>
            <a:ext cx="8905136" cy="46849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61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9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Cagatay Demiralp</dc:creator>
  <cp:lastModifiedBy>Cagatay Demiralp</cp:lastModifiedBy>
  <cp:revision>7</cp:revision>
  <dcterms:created xsi:type="dcterms:W3CDTF">2015-04-11T06:24:22Z</dcterms:created>
  <dcterms:modified xsi:type="dcterms:W3CDTF">2015-04-12T21:04:27Z</dcterms:modified>
</cp:coreProperties>
</file>