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-80" y="-80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9DE-A44A-674A-A4B1-ADB5B8CCC9C8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7E1E-2D1B-BA49-811C-D881797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5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9DE-A44A-674A-A4B1-ADB5B8CCC9C8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7E1E-2D1B-BA49-811C-D881797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9DE-A44A-674A-A4B1-ADB5B8CCC9C8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7E1E-2D1B-BA49-811C-D881797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9DE-A44A-674A-A4B1-ADB5B8CCC9C8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7E1E-2D1B-BA49-811C-D881797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9DE-A44A-674A-A4B1-ADB5B8CCC9C8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7E1E-2D1B-BA49-811C-D881797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9DE-A44A-674A-A4B1-ADB5B8CCC9C8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7E1E-2D1B-BA49-811C-D881797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0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9DE-A44A-674A-A4B1-ADB5B8CCC9C8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7E1E-2D1B-BA49-811C-D881797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9DE-A44A-674A-A4B1-ADB5B8CCC9C8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7E1E-2D1B-BA49-811C-D881797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4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9DE-A44A-674A-A4B1-ADB5B8CCC9C8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7E1E-2D1B-BA49-811C-D881797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9DE-A44A-674A-A4B1-ADB5B8CCC9C8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7E1E-2D1B-BA49-811C-D881797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4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9DE-A44A-674A-A4B1-ADB5B8CCC9C8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7E1E-2D1B-BA49-811C-D881797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29DE-A44A-674A-A4B1-ADB5B8CCC9C8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7E1E-2D1B-BA49-811C-D881797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13928" y="1315757"/>
            <a:ext cx="1828800" cy="1828800"/>
            <a:chOff x="1377051" y="1315757"/>
            <a:chExt cx="1828800" cy="1828800"/>
          </a:xfrm>
        </p:grpSpPr>
        <p:sp>
          <p:nvSpPr>
            <p:cNvPr id="4" name="Rectangle 3"/>
            <p:cNvSpPr/>
            <p:nvPr/>
          </p:nvSpPr>
          <p:spPr>
            <a:xfrm>
              <a:off x="1377051" y="1315757"/>
              <a:ext cx="1828800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1377051" y="1315757"/>
              <a:ext cx="1828800" cy="1828800"/>
            </a:xfrm>
            <a:prstGeom prst="line">
              <a:avLst/>
            </a:prstGeom>
            <a:ln w="2857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1909626" y="1839386"/>
              <a:ext cx="1208772" cy="1205110"/>
              <a:chOff x="1887730" y="1861282"/>
              <a:chExt cx="1208772" cy="120511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600255" y="1861282"/>
                <a:ext cx="496247" cy="496246"/>
              </a:xfrm>
              <a:prstGeom prst="line">
                <a:avLst/>
              </a:prstGeom>
              <a:ln w="762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887730" y="2570146"/>
                <a:ext cx="496247" cy="496246"/>
              </a:xfrm>
              <a:prstGeom prst="line">
                <a:avLst/>
              </a:prstGeom>
              <a:ln w="762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520832" y="2440681"/>
                <a:ext cx="496247" cy="496246"/>
              </a:xfrm>
              <a:prstGeom prst="line">
                <a:avLst/>
              </a:prstGeom>
              <a:ln w="1143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rot="10800000">
              <a:off x="1465109" y="1403354"/>
              <a:ext cx="1208772" cy="1205110"/>
              <a:chOff x="1887730" y="1861282"/>
              <a:chExt cx="1208772" cy="120511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2600255" y="1861282"/>
                <a:ext cx="496247" cy="496246"/>
              </a:xfrm>
              <a:prstGeom prst="line">
                <a:avLst/>
              </a:prstGeom>
              <a:ln w="762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887730" y="2570146"/>
                <a:ext cx="496247" cy="496246"/>
              </a:xfrm>
              <a:prstGeom prst="line">
                <a:avLst/>
              </a:prstGeom>
              <a:ln w="762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2520832" y="2440681"/>
                <a:ext cx="496247" cy="496246"/>
              </a:xfrm>
              <a:prstGeom prst="line">
                <a:avLst/>
              </a:prstGeom>
              <a:ln w="1143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2695128" y="1346198"/>
            <a:ext cx="1828800" cy="1828800"/>
            <a:chOff x="2695128" y="1346198"/>
            <a:chExt cx="1828800" cy="1828800"/>
          </a:xfrm>
        </p:grpSpPr>
        <p:grpSp>
          <p:nvGrpSpPr>
            <p:cNvPr id="20" name="Group 19"/>
            <p:cNvGrpSpPr/>
            <p:nvPr/>
          </p:nvGrpSpPr>
          <p:grpSpPr>
            <a:xfrm>
              <a:off x="2695128" y="1346198"/>
              <a:ext cx="1828800" cy="1828800"/>
              <a:chOff x="1377051" y="1315757"/>
              <a:chExt cx="1828800" cy="18288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377051" y="1315757"/>
                <a:ext cx="1828800" cy="1828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1377051" y="1315757"/>
                <a:ext cx="1828800" cy="1828800"/>
              </a:xfrm>
              <a:prstGeom prst="line">
                <a:avLst/>
              </a:prstGeom>
              <a:ln w="2857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2923236" y="2225265"/>
              <a:ext cx="0" cy="496247"/>
            </a:xfrm>
            <a:prstGeom prst="line">
              <a:avLst/>
            </a:prstGeom>
            <a:ln w="114300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327453" y="1436201"/>
              <a:ext cx="0" cy="846607"/>
            </a:xfrm>
            <a:prstGeom prst="line">
              <a:avLst/>
            </a:prstGeom>
            <a:ln w="76200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825603" y="1436201"/>
              <a:ext cx="0" cy="374930"/>
            </a:xfrm>
            <a:prstGeom prst="line">
              <a:avLst/>
            </a:prstGeom>
            <a:ln w="114300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462550" y="2597515"/>
              <a:ext cx="0" cy="496247"/>
            </a:xfrm>
            <a:prstGeom prst="line">
              <a:avLst/>
            </a:prstGeom>
            <a:ln w="114300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39684" y="2124800"/>
              <a:ext cx="0" cy="968962"/>
            </a:xfrm>
            <a:prstGeom prst="line">
              <a:avLst/>
            </a:prstGeom>
            <a:ln w="114300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344776" y="1768145"/>
              <a:ext cx="0" cy="484482"/>
            </a:xfrm>
            <a:prstGeom prst="line">
              <a:avLst/>
            </a:prstGeom>
            <a:ln w="76200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56289" y="3611700"/>
            <a:ext cx="1828800" cy="1828800"/>
            <a:chOff x="756289" y="3611700"/>
            <a:chExt cx="1828800" cy="1828800"/>
          </a:xfrm>
        </p:grpSpPr>
        <p:grpSp>
          <p:nvGrpSpPr>
            <p:cNvPr id="51" name="Group 50"/>
            <p:cNvGrpSpPr/>
            <p:nvPr/>
          </p:nvGrpSpPr>
          <p:grpSpPr>
            <a:xfrm>
              <a:off x="756289" y="3611700"/>
              <a:ext cx="1828800" cy="1828800"/>
              <a:chOff x="1377051" y="1315757"/>
              <a:chExt cx="1828800" cy="18288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77051" y="1315757"/>
                <a:ext cx="1828800" cy="1828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V="1">
                <a:off x="1377051" y="1315757"/>
                <a:ext cx="1828800" cy="1828800"/>
              </a:xfrm>
              <a:prstGeom prst="line">
                <a:avLst/>
              </a:prstGeom>
              <a:ln w="2857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 rot="5400000">
              <a:off x="1129531" y="4304640"/>
              <a:ext cx="0" cy="496247"/>
            </a:xfrm>
            <a:prstGeom prst="line">
              <a:avLst/>
            </a:prstGeom>
            <a:ln w="114300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1304711" y="3701703"/>
              <a:ext cx="0" cy="846607"/>
            </a:xfrm>
            <a:prstGeom prst="line">
              <a:avLst/>
            </a:prstGeom>
            <a:ln w="76200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945070" y="3603165"/>
              <a:ext cx="0" cy="374930"/>
            </a:xfrm>
            <a:prstGeom prst="line">
              <a:avLst/>
            </a:prstGeom>
            <a:ln w="114300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457205" y="4994404"/>
              <a:ext cx="0" cy="496247"/>
            </a:xfrm>
            <a:prstGeom prst="line">
              <a:avLst/>
            </a:prstGeom>
            <a:ln w="114300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979922" y="4381957"/>
              <a:ext cx="0" cy="968962"/>
            </a:xfrm>
            <a:prstGeom prst="line">
              <a:avLst/>
            </a:prstGeom>
            <a:ln w="76200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2222162" y="4190086"/>
              <a:ext cx="0" cy="484482"/>
            </a:xfrm>
            <a:prstGeom prst="line">
              <a:avLst/>
            </a:prstGeom>
            <a:ln w="114300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918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Cagatay Demiralp</dc:creator>
  <cp:lastModifiedBy>Cagatay Demiralp</cp:lastModifiedBy>
  <cp:revision>7</cp:revision>
  <dcterms:created xsi:type="dcterms:W3CDTF">2015-04-10T01:18:35Z</dcterms:created>
  <dcterms:modified xsi:type="dcterms:W3CDTF">2015-04-11T01:24:35Z</dcterms:modified>
</cp:coreProperties>
</file>