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201" d="100"/>
          <a:sy n="201" d="100"/>
        </p:scale>
        <p:origin x="1704" y="1152"/>
      </p:cViewPr>
      <p:guideLst>
        <p:guide orient="horz" pos="2892"/>
        <p:guide pos="6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2816-3422-284D-9DD0-2486E4EF60BE}" type="datetimeFigureOut">
              <a:rPr lang="en-US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0E8E-31C7-F54D-9235-30774CAE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2816-3422-284D-9DD0-2486E4EF60BE}" type="datetimeFigureOut">
              <a:rPr lang="en-US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0E8E-31C7-F54D-9235-30774CAE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4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2816-3422-284D-9DD0-2486E4EF60BE}" type="datetimeFigureOut">
              <a:rPr lang="en-US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0E8E-31C7-F54D-9235-30774CAE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4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2816-3422-284D-9DD0-2486E4EF60BE}" type="datetimeFigureOut">
              <a:rPr lang="en-US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0E8E-31C7-F54D-9235-30774CAE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1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2816-3422-284D-9DD0-2486E4EF60BE}" type="datetimeFigureOut">
              <a:rPr lang="en-US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0E8E-31C7-F54D-9235-30774CAE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9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2816-3422-284D-9DD0-2486E4EF60BE}" type="datetimeFigureOut">
              <a:rPr lang="en-US" smtClean="0"/>
              <a:t>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0E8E-31C7-F54D-9235-30774CAE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7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2816-3422-284D-9DD0-2486E4EF60BE}" type="datetimeFigureOut">
              <a:rPr lang="en-US" smtClean="0"/>
              <a:t>4/11/15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0E8E-31C7-F54D-9235-30774CAE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1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2816-3422-284D-9DD0-2486E4EF60BE}" type="datetimeFigureOut">
              <a:rPr lang="en-US" smtClean="0"/>
              <a:t>4/11/15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0E8E-31C7-F54D-9235-30774CAE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5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2816-3422-284D-9DD0-2486E4EF60BE}" type="datetimeFigureOut">
              <a:rPr lang="en-US" smtClean="0"/>
              <a:t>4/11/15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0E8E-31C7-F54D-9235-30774CAE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9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2816-3422-284D-9DD0-2486E4EF60BE}" type="datetimeFigureOut">
              <a:rPr lang="en-US" smtClean="0"/>
              <a:t>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0E8E-31C7-F54D-9235-30774CAE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5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2816-3422-284D-9DD0-2486E4EF60BE}" type="datetimeFigureOut">
              <a:rPr lang="en-US" smtClean="0"/>
              <a:t>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0E8E-31C7-F54D-9235-30774CAE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4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32816-3422-284D-9DD0-2486E4EF60BE}" type="datetimeFigureOut">
              <a:rPr lang="en-US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D0E8E-31C7-F54D-9235-30774CAE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2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056420" y="1103646"/>
            <a:ext cx="3507812" cy="2620854"/>
            <a:chOff x="2056420" y="1103646"/>
            <a:chExt cx="3507812" cy="2620854"/>
          </a:xfrm>
        </p:grpSpPr>
        <p:pic>
          <p:nvPicPr>
            <p:cNvPr id="7" name="Picture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075374" y="1311358"/>
              <a:ext cx="685800" cy="685800"/>
            </a:xfrm>
            <a:prstGeom prst="rect">
              <a:avLst/>
            </a:prstGeom>
          </p:spPr>
        </p:pic>
        <p:pic>
          <p:nvPicPr>
            <p:cNvPr id="8" name="Picture 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056420" y="2164146"/>
              <a:ext cx="685800" cy="685800"/>
            </a:xfrm>
            <a:prstGeom prst="rect">
              <a:avLst/>
            </a:prstGeom>
          </p:spPr>
        </p:pic>
        <p:pic>
          <p:nvPicPr>
            <p:cNvPr id="13" name="Picture 12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997091" y="2164146"/>
              <a:ext cx="685800" cy="685800"/>
            </a:xfrm>
            <a:prstGeom prst="rect">
              <a:avLst/>
            </a:prstGeom>
            <a:extLst>
              <a:ext uri="{FAA26D3D-D897-4be2-8F04-BA451C77F1D7}">
                <ma14:placeholderFlag xmlns:ma14="http://schemas.microsoft.com/office/mac/drawingml/2011/main"/>
              </a:ext>
            </a:extLst>
          </p:spPr>
        </p:pic>
        <p:pic>
          <p:nvPicPr>
            <p:cNvPr id="14" name="Picture 13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3937762" y="2164146"/>
              <a:ext cx="685800" cy="685800"/>
            </a:xfrm>
            <a:prstGeom prst="rect">
              <a:avLst/>
            </a:prstGeom>
          </p:spPr>
        </p:pic>
        <p:pic>
          <p:nvPicPr>
            <p:cNvPr id="15" name="Picture 14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4878432" y="2181926"/>
              <a:ext cx="685800" cy="650240"/>
            </a:xfrm>
            <a:prstGeom prst="rect">
              <a:avLst/>
            </a:prstGeom>
          </p:spPr>
        </p:pic>
        <p:pic>
          <p:nvPicPr>
            <p:cNvPr id="16" name="Picture 15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056420" y="3038700"/>
              <a:ext cx="685800" cy="685800"/>
            </a:xfrm>
            <a:prstGeom prst="rect">
              <a:avLst/>
            </a:prstGeom>
          </p:spPr>
        </p:pic>
        <p:pic>
          <p:nvPicPr>
            <p:cNvPr id="18" name="Picture 17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997091" y="3038700"/>
              <a:ext cx="685800" cy="685800"/>
            </a:xfrm>
            <a:prstGeom prst="rect">
              <a:avLst/>
            </a:prstGeom>
          </p:spPr>
        </p:pic>
        <p:pic>
          <p:nvPicPr>
            <p:cNvPr id="19" name="Picture 18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3937762" y="3038700"/>
              <a:ext cx="685800" cy="685800"/>
            </a:xfrm>
            <a:prstGeom prst="rect">
              <a:avLst/>
            </a:prstGeom>
          </p:spPr>
        </p:pic>
        <p:pic>
          <p:nvPicPr>
            <p:cNvPr id="20" name="Picture 19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4878432" y="3038700"/>
              <a:ext cx="685800" cy="6858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303564" y="110364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"/>
                  <a:cs typeface="Times"/>
                </a:rPr>
                <a:t>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92337" y="2828889"/>
              <a:ext cx="2786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"/>
                  <a:cs typeface="Times"/>
                </a:rPr>
                <a:t>f</a:t>
              </a:r>
              <a:endParaRPr lang="en-US" sz="1100" dirty="0">
                <a:latin typeface="Times"/>
                <a:cs typeface="Time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41194" y="1964549"/>
              <a:ext cx="2548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"/>
                  <a:cs typeface="Times"/>
                </a:rPr>
                <a:t>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0292" y="1964549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"/>
                  <a:cs typeface="Times"/>
                </a:rPr>
                <a:t>b</a:t>
              </a:r>
              <a:endParaRPr lang="en-US" sz="1100" dirty="0" smtClean="0">
                <a:latin typeface="Times"/>
                <a:cs typeface="Time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10032" y="1964549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"/>
                  <a:cs typeface="Times"/>
                </a:rPr>
                <a:t>d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70788" y="1964549"/>
              <a:ext cx="2522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"/>
                  <a:cs typeface="Times"/>
                </a:rPr>
                <a:t>c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70788" y="2816251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"/>
                  <a:cs typeface="Times"/>
                </a:rPr>
                <a:t>g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10032" y="2828889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"/>
                  <a:cs typeface="Times"/>
                </a:rPr>
                <a:t>h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60102" y="2828889"/>
              <a:ext cx="2238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latin typeface="Times"/>
                  <a:cs typeface="Times"/>
                </a:rPr>
                <a:t>i</a:t>
              </a:r>
              <a:endParaRPr lang="en-US" sz="1100" dirty="0" smtClean="0">
                <a:latin typeface="Times"/>
                <a:cs typeface="Time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002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Cagatay Demiralp</dc:creator>
  <cp:lastModifiedBy>Cagatay Demiralp</cp:lastModifiedBy>
  <cp:revision>3</cp:revision>
  <dcterms:created xsi:type="dcterms:W3CDTF">2015-04-11T06:24:22Z</dcterms:created>
  <dcterms:modified xsi:type="dcterms:W3CDTF">2015-04-11T06:45:23Z</dcterms:modified>
</cp:coreProperties>
</file>