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70" d="100"/>
          <a:sy n="170" d="100"/>
        </p:scale>
        <p:origin x="-80" y="-80"/>
      </p:cViewPr>
      <p:guideLst>
        <p:guide orient="horz" pos="23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5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437D-0083-3547-AE6A-F53534F3408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970D-2B1F-764E-B21D-CC04E47CA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36152" y="1249478"/>
            <a:ext cx="2834640" cy="5439835"/>
            <a:chOff x="1980841" y="2142386"/>
            <a:chExt cx="2834640" cy="5439835"/>
          </a:xfrm>
        </p:grpSpPr>
        <p:pic>
          <p:nvPicPr>
            <p:cNvPr id="7" name="Picture 6" descr="Screen Shot 2015-04-07 at 5.42.52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" t="10740" r="2027" b="5287"/>
            <a:stretch/>
          </p:blipFill>
          <p:spPr>
            <a:xfrm>
              <a:off x="1980841" y="3937003"/>
              <a:ext cx="2834640" cy="1840800"/>
            </a:xfrm>
            <a:prstGeom prst="rect">
              <a:avLst/>
            </a:prstGeom>
          </p:spPr>
        </p:pic>
        <p:pic>
          <p:nvPicPr>
            <p:cNvPr id="6" name="Picture 5" descr="Screen Shot 2015-04-07 at 5.41.19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" t="1437" r="646" b="588"/>
            <a:stretch/>
          </p:blipFill>
          <p:spPr>
            <a:xfrm>
              <a:off x="1980841" y="2142386"/>
              <a:ext cx="2834640" cy="1815419"/>
            </a:xfrm>
            <a:prstGeom prst="rect">
              <a:avLst/>
            </a:prstGeom>
          </p:spPr>
        </p:pic>
        <p:pic>
          <p:nvPicPr>
            <p:cNvPr id="5" name="Picture 4" descr="Screen Shot 2015-04-07 at 5.40.43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"/>
            <a:stretch/>
          </p:blipFill>
          <p:spPr>
            <a:xfrm>
              <a:off x="1980841" y="5757001"/>
              <a:ext cx="2834640" cy="1825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9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9809" y="361950"/>
            <a:ext cx="6505160" cy="1828800"/>
            <a:chOff x="910809" y="361950"/>
            <a:chExt cx="6505160" cy="1828800"/>
          </a:xfrm>
        </p:grpSpPr>
        <p:pic>
          <p:nvPicPr>
            <p:cNvPr id="4" name="Picture 3" descr="Screen Shot 2015-04-07 at 11.52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5" r="1283"/>
            <a:stretch/>
          </p:blipFill>
          <p:spPr>
            <a:xfrm>
              <a:off x="910809" y="361950"/>
              <a:ext cx="2150428" cy="1828800"/>
            </a:xfrm>
            <a:prstGeom prst="rect">
              <a:avLst/>
            </a:prstGeom>
          </p:spPr>
        </p:pic>
        <p:pic>
          <p:nvPicPr>
            <p:cNvPr id="5" name="Picture 4" descr="Screen Shot 2015-04-07 at 11.52.3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7" r="1262"/>
            <a:stretch/>
          </p:blipFill>
          <p:spPr>
            <a:xfrm>
              <a:off x="3083650" y="361950"/>
              <a:ext cx="2162228" cy="1828800"/>
            </a:xfrm>
            <a:prstGeom prst="rect">
              <a:avLst/>
            </a:prstGeom>
          </p:spPr>
        </p:pic>
        <p:pic>
          <p:nvPicPr>
            <p:cNvPr id="6" name="Picture 5" descr="Screen Shot 2015-04-07 at 11.53.00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5" r="1428"/>
            <a:stretch/>
          </p:blipFill>
          <p:spPr>
            <a:xfrm>
              <a:off x="5268291" y="361950"/>
              <a:ext cx="2147678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68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Cagatay Demiralp</dc:creator>
  <cp:lastModifiedBy>Cagatay Demiralp</cp:lastModifiedBy>
  <cp:revision>5</cp:revision>
  <dcterms:created xsi:type="dcterms:W3CDTF">2015-04-07T22:10:43Z</dcterms:created>
  <dcterms:modified xsi:type="dcterms:W3CDTF">2015-04-08T04:04:57Z</dcterms:modified>
</cp:coreProperties>
</file>