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xNino/CS3321_Team_Proj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AAF0D-DD29-4BF5-9A98-9C043090DC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379B1-4B0C-4203-82D0-70FD798CF8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Adnan Rashid, Carolann Mora, Jheysson Menendez, Jesus Lozano, Alex Nino</a:t>
            </a:r>
          </a:p>
        </p:txBody>
      </p:sp>
    </p:spTree>
    <p:extLst>
      <p:ext uri="{BB962C8B-B14F-4D97-AF65-F5344CB8AC3E}">
        <p14:creationId xmlns:p14="http://schemas.microsoft.com/office/powerpoint/2010/main" val="2742356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99F0-6D61-42FC-AEFA-4FA97CD7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D0C75-57B5-4B74-AD90-37EEC93B2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with any program things can always be improved. </a:t>
            </a:r>
          </a:p>
          <a:p>
            <a:r>
              <a:rPr lang="en-US" dirty="0"/>
              <a:t>In a future update we would like to see the database uploaded to an online server so the need for changing the database path would not be necessary.</a:t>
            </a:r>
          </a:p>
          <a:p>
            <a:r>
              <a:rPr lang="en-US" dirty="0"/>
              <a:t>The buttons that do not work as of now would be fixed and implemented.</a:t>
            </a:r>
          </a:p>
          <a:p>
            <a:r>
              <a:rPr lang="en-US" dirty="0"/>
              <a:t>A change username and password feature.</a:t>
            </a:r>
          </a:p>
          <a:p>
            <a:r>
              <a:rPr lang="en-US" dirty="0"/>
              <a:t>A system that allows student and faculty to request information from the admin such as password changes that then is approved by the admin.</a:t>
            </a:r>
          </a:p>
          <a:p>
            <a:r>
              <a:rPr lang="en-US" dirty="0"/>
              <a:t>A rating system for professors that is generated by the students.</a:t>
            </a:r>
          </a:p>
          <a:p>
            <a:r>
              <a:rPr lang="en-US" dirty="0"/>
              <a:t>A streamlined adding function where students, and admins can just select a line in the table and add it vs typing everything.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85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2A76-3278-4F2C-A536-17C3B420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AA80-A733-4018-938C-BCE56ACB7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was a blast to work on and taught us a lot about communication and how to best structure our time for better efficiency.</a:t>
            </a:r>
          </a:p>
          <a:p>
            <a:r>
              <a:rPr lang="en-US" dirty="0"/>
              <a:t>Due to COVID we had to best use GitHub as well as group emails between the members to stay on track.</a:t>
            </a:r>
          </a:p>
          <a:p>
            <a:r>
              <a:rPr lang="en-US" dirty="0"/>
              <a:t>We hope you enjoy our software as much as we enjoyed creating it.</a:t>
            </a:r>
          </a:p>
          <a:p>
            <a:r>
              <a:rPr lang="en-US" dirty="0"/>
              <a:t>GitHub link - 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https://github.com/AlexxNino/CS3321_Team</a:t>
            </a:r>
            <a:r>
              <a:rPr lang="en-US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_Project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11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05C76-0245-48D7-88DF-D468C611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C974C-0E56-4D5A-ADDE-3E085F914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this project is to create a user streamlined learning management system.</a:t>
            </a:r>
          </a:p>
          <a:p>
            <a:r>
              <a:rPr lang="en-US" dirty="0"/>
              <a:t>Allows students to view their information, classes and grades, as well as register/drop classes.</a:t>
            </a:r>
          </a:p>
          <a:p>
            <a:r>
              <a:rPr lang="en-US" dirty="0"/>
              <a:t>Faculty members can view their students, upload grades.</a:t>
            </a:r>
          </a:p>
          <a:p>
            <a:r>
              <a:rPr lang="en-US" dirty="0"/>
              <a:t>Admin can view all students and faculty members, add students or faculty to the program.</a:t>
            </a:r>
          </a:p>
          <a:p>
            <a:r>
              <a:rPr lang="en-US" dirty="0"/>
              <a:t>Easy to use GUI and all data stored in a SQL table.</a:t>
            </a:r>
          </a:p>
        </p:txBody>
      </p:sp>
    </p:spTree>
    <p:extLst>
      <p:ext uri="{BB962C8B-B14F-4D97-AF65-F5344CB8AC3E}">
        <p14:creationId xmlns:p14="http://schemas.microsoft.com/office/powerpoint/2010/main" val="49361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8D34-F764-4FC7-8ACD-768603F0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AD2F-E65E-400E-85B5-1EC323905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development style.</a:t>
            </a:r>
          </a:p>
          <a:p>
            <a:r>
              <a:rPr lang="en-US" dirty="0"/>
              <a:t>Group members split in two teams, developer and documenter.</a:t>
            </a:r>
          </a:p>
          <a:p>
            <a:r>
              <a:rPr lang="en-US" dirty="0"/>
              <a:t>Development team handles SQL, GUI and database execution.</a:t>
            </a:r>
          </a:p>
          <a:p>
            <a:r>
              <a:rPr lang="en-US" dirty="0"/>
              <a:t>Documentation team handles diagrams, reports and organization.</a:t>
            </a:r>
          </a:p>
          <a:p>
            <a:r>
              <a:rPr lang="en-US" dirty="0"/>
              <a:t>Developer team – Adnan Rashid, Carolann Mora, Alex Nino.</a:t>
            </a:r>
          </a:p>
          <a:p>
            <a:r>
              <a:rPr lang="en-US" dirty="0"/>
              <a:t>Documentation team – Jesus Lozano and Jheysson Menendez.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08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158B155-2870-4844-B295-BF04F3849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8EC6859F-6DE0-454C-AF7C-3CEC5E541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F9385-65C6-4FC3-92F0-B3941311B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>
            <a:normAutofit/>
          </a:bodyPr>
          <a:lstStyle/>
          <a:p>
            <a:r>
              <a:rPr lang="en-US" sz="3200"/>
              <a:t>Login Page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D4D89-7924-445D-9456-7C5B78213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404372" cy="3632200"/>
          </a:xfrm>
        </p:spPr>
        <p:txBody>
          <a:bodyPr>
            <a:normAutofit/>
          </a:bodyPr>
          <a:lstStyle/>
          <a:p>
            <a:r>
              <a:rPr lang="en-US" sz="1600" dirty="0"/>
              <a:t>Students, Faculty, and the admin login through this window with a stored username and password within the database. </a:t>
            </a:r>
          </a:p>
          <a:p>
            <a:r>
              <a:rPr lang="en-US" sz="1600" dirty="0"/>
              <a:t>Well proceed as a student with the username= radnan24 and password = Password123.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B54A185E-16AF-4E1A-9E7F-1414E2A34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0B7D33-23CC-4763-869E-29FBA68D2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035" y="1737168"/>
            <a:ext cx="2724939" cy="33821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A18435-A1F7-4A88-AFE9-D0C9DE6A8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1865" y="1736496"/>
            <a:ext cx="2726022" cy="338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29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E392-9897-4D8E-BC62-E7712C1DD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Student Window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3B3FE4-F828-4DDE-899E-E9BA6807B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After the student logs in and hits the load table button the students information, classes taking, grades, and classes available loads. </a:t>
            </a:r>
          </a:p>
          <a:p>
            <a:r>
              <a:rPr lang="en-US" sz="1600" dirty="0"/>
              <a:t>The student can then choose from the available classes and add that class to their schedule(this function is still underwork).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3DF900-907F-4266-AB6F-9E33E49B9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51" y="2489971"/>
            <a:ext cx="6277349" cy="356239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93562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CE6E-87C0-46E5-83E0-B1B35DB93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Faculty Window</a:t>
            </a:r>
            <a:endParaRPr lang="en-US" dirty="0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70AADD79-4AFA-4D66-BDE2-14B9986E7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The faculty member logged in with the username =  ychang1 and password = 123qaz.</a:t>
            </a:r>
          </a:p>
          <a:p>
            <a:r>
              <a:rPr lang="en-US" sz="1600" dirty="0"/>
              <a:t>The faculty window pops up with that faculty members information as well as the students enrolled in their class and the grades.</a:t>
            </a:r>
          </a:p>
          <a:p>
            <a:r>
              <a:rPr lang="en-US" sz="1600" dirty="0"/>
              <a:t>From here the user can add a grade which will be shown in the next slide.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CD2ED6-E293-4B4D-959B-3728FCC5E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735" y="2413000"/>
            <a:ext cx="5161580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12358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7D39-D822-4B0C-AA47-673663D2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Add Grades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5E1A98-723B-4708-9285-9916629A2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The faculty member just fills in the information requested and then the database is updated. </a:t>
            </a:r>
          </a:p>
          <a:p>
            <a:r>
              <a:rPr lang="en-US" sz="1600" dirty="0"/>
              <a:t>The registration ID is shown in the previous table and stays open and easy to view in case of many students.</a:t>
            </a:r>
          </a:p>
          <a:p>
            <a:r>
              <a:rPr lang="en-US" sz="1600" dirty="0"/>
              <a:t>Once the student logs in he/she can see the new grades added.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B32D88-D8A6-4801-9F9C-34A918EEC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574" y="2413000"/>
            <a:ext cx="4499903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07642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ADA1-769A-4264-A19A-08ACF820F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Admin Window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D5D056-0950-4C2D-ACD2-ECF756313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This is the admin window that is accessed with the username = admin1 password = Password123.</a:t>
            </a:r>
          </a:p>
          <a:p>
            <a:r>
              <a:rPr lang="en-US" sz="1600" dirty="0"/>
              <a:t>It shows all students, faculty, and all classes being offered. From here the admin can add/remove students, add/remove classes, and add/remove faculty members.</a:t>
            </a:r>
          </a:p>
          <a:p>
            <a:r>
              <a:rPr lang="en-US" sz="1600" dirty="0"/>
              <a:t>Clicking on any of the buttons brings up a second window which will be shown next.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E92FBD-6F70-4F7D-95E1-8C96A86D0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734" y="2413000"/>
            <a:ext cx="5405582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60080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8E2A3-C954-4CED-906D-ECADA1E93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Add student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50E2D5-CADB-43FD-B013-2F4B7A727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Fill in the necessary information, and then the database will be updated with that student.</a:t>
            </a:r>
          </a:p>
          <a:p>
            <a:r>
              <a:rPr lang="en-US" sz="1600" dirty="0"/>
              <a:t>Adding faculty and courses work similarly.</a:t>
            </a:r>
          </a:p>
          <a:p>
            <a:r>
              <a:rPr lang="en-US" sz="1600" dirty="0"/>
              <a:t>The drop buttons has not been implemented yet and will be in  a future update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BFB30F-5E0D-432A-98F0-95157AB4F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574" y="2413000"/>
            <a:ext cx="4499903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2235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663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Quotable</vt:lpstr>
      <vt:lpstr>Learning Management System</vt:lpstr>
      <vt:lpstr>Overview</vt:lpstr>
      <vt:lpstr>Structure</vt:lpstr>
      <vt:lpstr>Login Page </vt:lpstr>
      <vt:lpstr>Student Window</vt:lpstr>
      <vt:lpstr>Faculty Window</vt:lpstr>
      <vt:lpstr>Add Grades </vt:lpstr>
      <vt:lpstr>Admin Window</vt:lpstr>
      <vt:lpstr>Add student</vt:lpstr>
      <vt:lpstr>Future Updates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Management System</dc:title>
  <dc:creator>Rashid, Adnan</dc:creator>
  <cp:lastModifiedBy>Rashid, Adnan</cp:lastModifiedBy>
  <cp:revision>2</cp:revision>
  <dcterms:created xsi:type="dcterms:W3CDTF">2020-05-01T17:35:37Z</dcterms:created>
  <dcterms:modified xsi:type="dcterms:W3CDTF">2020-05-01T17:48:21Z</dcterms:modified>
</cp:coreProperties>
</file>