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yard-5ale.herokuapp.com/" TargetMode="External"/><Relationship Id="rId4" Type="http://schemas.openxmlformats.org/officeDocument/2006/relationships/hyperlink" Target="https://github.com/RHunjan/yard-sa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7200"/>
            <a:ext cx="8839198" cy="410058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2127975" y="4715775"/>
            <a:ext cx="11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Overview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For those interested in saving money and saving the environment, Yard Sale offers users the ability to buy and sell gently-used pre-loved items with people from their neighbourhood.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The reason we built Yard Sale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1C232"/>
                </a:solidFill>
              </a:rPr>
              <a:t>Motivation for development</a:t>
            </a:r>
            <a:endParaRPr b="1" sz="2100">
              <a:solidFill>
                <a:srgbClr val="F1C23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F1C232"/>
                </a:solidFill>
              </a:rPr>
              <a:t>Life is expensive </a:t>
            </a:r>
            <a:r>
              <a:rPr lang="en" sz="1600"/>
              <a:t>- yard sale enables people to post for sale items they no longer use, and buy items they need at a lower cost than retail or Amazon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F1C232"/>
                </a:solidFill>
              </a:rPr>
              <a:t>Help save the environment</a:t>
            </a:r>
            <a:r>
              <a:rPr lang="en" sz="1600"/>
              <a:t> - buying and selling used items places less of a burden on our planet’s precious resources</a:t>
            </a:r>
            <a:endParaRPr sz="1600"/>
          </a:p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rgbClr val="F1C232"/>
                </a:solidFill>
              </a:rPr>
              <a:t>User Story</a:t>
            </a:r>
            <a:endParaRPr b="1" sz="2100">
              <a:solidFill>
                <a:srgbClr val="F1C23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 an environmentally conscious individual living on a budget I want to be able to buy and sell gently-used pre-loved items with people in my neighbourhood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Process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1C232"/>
                </a:solidFill>
              </a:rPr>
              <a:t>Technologies used</a:t>
            </a:r>
            <a:endParaRPr b="1" sz="2100">
              <a:solidFill>
                <a:srgbClr val="F1C23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NODE.JS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EXPRESS.JS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MYSQL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Sequelize ORM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Vivus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DotEnv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Express-session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Express-Handlebars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Bootstrap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Heroku</a:t>
            </a:r>
            <a:endParaRPr sz="1600"/>
          </a:p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1C232"/>
                </a:solidFill>
              </a:rPr>
              <a:t>Tasks &amp; Roles</a:t>
            </a:r>
            <a:endParaRPr b="1" sz="2100">
              <a:solidFill>
                <a:srgbClr val="F1C23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Reena - Models, Routes, Handlebar view, front-end javascript, CSS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Neet - Vivus, Authentication, Heroku, protecting sensitive information, README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Alex - Handlebar view, front-end javascript, CSS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Ideas for future development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 categories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 new versus old tag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Enable users to ask questions about items through a comment box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Enable users to update their post with new information or make corrections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Enable sellers to mark their items as ‘sold!’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a dashboard page where users can view the items they have placed for sale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Working as a team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1C232"/>
                </a:solidFill>
              </a:rPr>
              <a:t>Challenges</a:t>
            </a:r>
            <a:endParaRPr b="1" sz="2100">
              <a:solidFill>
                <a:srgbClr val="F1C23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Tight timeline and busy schedules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Communication - who is doing what?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Deciding on the additional Node.js module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GitHub - managing and merging various branches</a:t>
            </a:r>
            <a:endParaRPr sz="1600"/>
          </a:p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1C232"/>
                </a:solidFill>
              </a:rPr>
              <a:t>Successes</a:t>
            </a:r>
            <a:endParaRPr b="1" sz="2100">
              <a:solidFill>
                <a:srgbClr val="F1C23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Efficient meetings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Collaborative effort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Learning new technologies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Learning from and supporting each other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Check Out </a:t>
            </a:r>
            <a:endParaRPr>
              <a:solidFill>
                <a:srgbClr val="F1C23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Yard Sale!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Heroku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https://yard-5ale.herokuapp.com/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https://github.com/RHunjan/yard-sale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