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58" r:id="rId4"/>
  </p:sldIdLst>
  <p:sldSz cx="9753600" cy="7315200"/>
  <p:notesSz cx="9144000" cy="6858000"/>
  <p:embeddedFontLst>
    <p:embeddedFont>
      <p:font typeface="Calibri" pitchFamily="34" charset="0"/>
      <p:regular r:id="rId5"/>
      <p:bold r:id="rId6"/>
      <p:italic r:id="rId7"/>
      <p:boldItalic r:id="rId8"/>
    </p:embeddedFont>
    <p:embeddedFont>
      <p:font typeface="Bell MT" pitchFamily="18" charset="0"/>
      <p:regular r:id="rId9"/>
      <p:bold r:id="rId10"/>
      <p:italic r:id="rId11"/>
    </p:embeddedFont>
    <p:embeddedFont>
      <p:font typeface="Berlin Sans FB Demi" pitchFamily="34" charset="0"/>
      <p:bold r:id="rId12"/>
    </p:embeddedFont>
    <p:embeddedFont>
      <p:font typeface="Bricolage Grotesque 18" charset="0"/>
      <p:regular r:id="rId13"/>
    </p:embeddedFont>
    <p:embeddedFont>
      <p:font typeface="Bricolage Grotesque 18 Bold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33" userDrawn="1">
          <p15:clr>
            <a:srgbClr val="A4A3A4"/>
          </p15:clr>
        </p15:guide>
        <p15:guide id="2" pos="2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624"/>
    <a:srgbClr val="C49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>
        <p:scale>
          <a:sx n="100" d="100"/>
          <a:sy n="100" d="100"/>
        </p:scale>
        <p:origin x="-754" y="-24"/>
      </p:cViewPr>
      <p:guideLst>
        <p:guide orient="horz" pos="2133"/>
        <p:guide pos="28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250417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Estimation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320056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77184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177608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673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03326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</p:nvPr>
        </p:nvGraphicFramePr>
        <p:xfrm>
          <a:off x="2286000" y="812800"/>
          <a:ext cx="7200900" cy="62801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00933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9" name="TextBox 169"/>
          <p:cNvSpPr txBox="1"/>
          <p:nvPr/>
        </p:nvSpPr>
        <p:spPr>
          <a:xfrm>
            <a:off x="278068" y="490751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API Development for payments </a:t>
            </a:r>
          </a:p>
        </p:txBody>
      </p:sp>
      <p:sp>
        <p:nvSpPr>
          <p:cNvPr id="10" name="TextBox 169"/>
          <p:cNvSpPr txBox="1"/>
          <p:nvPr/>
        </p:nvSpPr>
        <p:spPr>
          <a:xfrm>
            <a:off x="273623" y="51818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Security implementation (</a:t>
            </a:r>
            <a:r>
              <a:rPr lang="en-US" sz="9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encryption) </a:t>
            </a:r>
            <a:endParaRPr lang="en-US" sz="1000" spc="-20">
              <a:solidFill>
                <a:srgbClr val="231F20"/>
              </a:solidFill>
              <a:latin typeface="Bricolage Grotesque 18" panose="020B0605040402000204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23" name="TextBox 169"/>
          <p:cNvSpPr txBox="1"/>
          <p:nvPr/>
        </p:nvSpPr>
        <p:spPr>
          <a:xfrm>
            <a:off x="278068" y="5410434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102" name="Group 102"/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8" name="Group 102"/>
          <p:cNvGrpSpPr/>
          <p:nvPr/>
        </p:nvGrpSpPr>
        <p:grpSpPr>
          <a:xfrm>
            <a:off x="3022600" y="2208530"/>
            <a:ext cx="708025" cy="199390"/>
            <a:chOff x="0" y="0"/>
            <a:chExt cx="941261" cy="73954"/>
          </a:xfrm>
        </p:grpSpPr>
        <p:sp>
          <p:nvSpPr>
            <p:cNvPr id="2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/>
          <p:cNvGrpSpPr/>
          <p:nvPr/>
        </p:nvGrpSpPr>
        <p:grpSpPr>
          <a:xfrm>
            <a:off x="3730625" y="2819400"/>
            <a:ext cx="708025" cy="199390"/>
            <a:chOff x="0" y="0"/>
            <a:chExt cx="941261" cy="73954"/>
          </a:xfrm>
        </p:grpSpPr>
        <p:sp>
          <p:nvSpPr>
            <p:cNvPr id="33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/>
          <p:cNvGrpSpPr/>
          <p:nvPr/>
        </p:nvGrpSpPr>
        <p:grpSpPr>
          <a:xfrm>
            <a:off x="4467225" y="3657600"/>
            <a:ext cx="1402715" cy="199390"/>
            <a:chOff x="0" y="0"/>
            <a:chExt cx="941261" cy="73954"/>
          </a:xfrm>
        </p:grpSpPr>
        <p:sp>
          <p:nvSpPr>
            <p:cNvPr id="3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/>
          <p:cNvGrpSpPr/>
          <p:nvPr/>
        </p:nvGrpSpPr>
        <p:grpSpPr>
          <a:xfrm>
            <a:off x="4438650" y="3352800"/>
            <a:ext cx="1450975" cy="199390"/>
            <a:chOff x="0" y="0"/>
            <a:chExt cx="941261" cy="73954"/>
          </a:xfrm>
        </p:grpSpPr>
        <p:sp>
          <p:nvSpPr>
            <p:cNvPr id="4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/>
          <p:cNvGrpSpPr/>
          <p:nvPr/>
        </p:nvGrpSpPr>
        <p:grpSpPr>
          <a:xfrm>
            <a:off x="3730625" y="3082290"/>
            <a:ext cx="1469390" cy="199390"/>
            <a:chOff x="0" y="0"/>
            <a:chExt cx="941261" cy="73954"/>
          </a:xfrm>
        </p:grpSpPr>
        <p:sp>
          <p:nvSpPr>
            <p:cNvPr id="46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/>
          <p:cNvGrpSpPr/>
          <p:nvPr/>
        </p:nvGrpSpPr>
        <p:grpSpPr>
          <a:xfrm>
            <a:off x="5200015" y="3952240"/>
            <a:ext cx="708025" cy="199390"/>
            <a:chOff x="0" y="0"/>
            <a:chExt cx="941261" cy="73954"/>
          </a:xfrm>
        </p:grpSpPr>
        <p:sp>
          <p:nvSpPr>
            <p:cNvPr id="49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/>
          <p:cNvGrpSpPr/>
          <p:nvPr/>
        </p:nvGrpSpPr>
        <p:grpSpPr>
          <a:xfrm>
            <a:off x="5248910" y="4419600"/>
            <a:ext cx="1329055" cy="199390"/>
            <a:chOff x="0" y="0"/>
            <a:chExt cx="941261" cy="73954"/>
          </a:xfrm>
        </p:grpSpPr>
        <p:sp>
          <p:nvSpPr>
            <p:cNvPr id="52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/>
          <p:cNvGrpSpPr/>
          <p:nvPr/>
        </p:nvGrpSpPr>
        <p:grpSpPr>
          <a:xfrm>
            <a:off x="5908040" y="4800600"/>
            <a:ext cx="1410335" cy="199390"/>
            <a:chOff x="0" y="0"/>
            <a:chExt cx="941261" cy="73954"/>
          </a:xfrm>
        </p:grpSpPr>
        <p:sp>
          <p:nvSpPr>
            <p:cNvPr id="55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7" name="Group 102"/>
          <p:cNvGrpSpPr/>
          <p:nvPr/>
        </p:nvGrpSpPr>
        <p:grpSpPr>
          <a:xfrm>
            <a:off x="6610350" y="5105400"/>
            <a:ext cx="1369695" cy="199390"/>
            <a:chOff x="0" y="0"/>
            <a:chExt cx="941261" cy="73954"/>
          </a:xfrm>
        </p:grpSpPr>
        <p:sp>
          <p:nvSpPr>
            <p:cNvPr id="58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9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0" name="Group 102"/>
          <p:cNvGrpSpPr/>
          <p:nvPr/>
        </p:nvGrpSpPr>
        <p:grpSpPr>
          <a:xfrm>
            <a:off x="6629400" y="5334000"/>
            <a:ext cx="1343025" cy="199390"/>
            <a:chOff x="0" y="0"/>
            <a:chExt cx="941261" cy="73954"/>
          </a:xfrm>
        </p:grpSpPr>
        <p:sp>
          <p:nvSpPr>
            <p:cNvPr id="61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2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3" name="Group 102"/>
          <p:cNvGrpSpPr/>
          <p:nvPr/>
        </p:nvGrpSpPr>
        <p:grpSpPr>
          <a:xfrm>
            <a:off x="8077200" y="5962650"/>
            <a:ext cx="708025" cy="199390"/>
            <a:chOff x="0" y="0"/>
            <a:chExt cx="941261" cy="73954"/>
          </a:xfrm>
        </p:grpSpPr>
        <p:sp>
          <p:nvSpPr>
            <p:cNvPr id="64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5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6" name="Group 102"/>
          <p:cNvGrpSpPr/>
          <p:nvPr/>
        </p:nvGrpSpPr>
        <p:grpSpPr>
          <a:xfrm>
            <a:off x="8077200" y="6248400"/>
            <a:ext cx="1114425" cy="199390"/>
            <a:chOff x="0" y="0"/>
            <a:chExt cx="941261" cy="73954"/>
          </a:xfrm>
        </p:grpSpPr>
        <p:sp>
          <p:nvSpPr>
            <p:cNvPr id="67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8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9" name="Group 102"/>
          <p:cNvGrpSpPr/>
          <p:nvPr/>
        </p:nvGrpSpPr>
        <p:grpSpPr>
          <a:xfrm>
            <a:off x="8778875" y="6553200"/>
            <a:ext cx="708025" cy="199390"/>
            <a:chOff x="0" y="0"/>
            <a:chExt cx="941261" cy="73954"/>
          </a:xfrm>
        </p:grpSpPr>
        <p:sp>
          <p:nvSpPr>
            <p:cNvPr id="70" name="Freeform 103"/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1" name="TextBox 104"/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1C9A316-9C7E-DFA9-BAE2-25347D46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xmlns="" id="{98FD2B51-1DCC-DC0A-5189-F503F36E8FAB}"/>
              </a:ext>
            </a:extLst>
          </p:cNvPr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xmlns="" id="{20A8736D-721B-AF38-D292-A20793138B6F}"/>
                </a:ext>
              </a:extLst>
            </p:cNvPr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xmlns="" id="{50C01BE4-2E9E-208A-9666-8EA51288E3FE}"/>
                </a:ext>
              </a:extLst>
            </p:cNvPr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AB70F379-4018-96C1-567C-AABBAC411C57}"/>
              </a:ext>
            </a:extLst>
          </p:cNvPr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xmlns="" id="{432F1D07-5A84-E352-31DF-93B8AC69652C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xmlns="" id="{6407F815-EB17-3A46-990C-51622E8FA4DC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xmlns="" id="{A6B0AD4C-A4AA-2957-8AC4-60A68E073B73}"/>
              </a:ext>
            </a:extLst>
          </p:cNvPr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xmlns="" id="{211EEB34-9EA0-3A5A-2091-DD24027173CF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xmlns="" id="{FAD980EA-6CF9-81C5-2818-564571764DA7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xmlns="" id="{153569FF-CE92-8205-A9DA-9D644FB3CB34}"/>
              </a:ext>
            </a:extLst>
          </p:cNvPr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xmlns="" id="{2E4A2914-0B18-0445-F184-1935E528B65B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xmlns="" id="{F428E4B9-A16E-0E5B-4ECF-19948FF4C623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xmlns="" id="{8B4C7F5C-0793-DF3B-26AA-883D485BDF86}"/>
              </a:ext>
            </a:extLst>
          </p:cNvPr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xmlns="" id="{645C667E-6A2F-C1C0-41F0-0C48C878E874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xmlns="" id="{E0A93C5F-9FF0-B553-FED2-66EEF2673A72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xmlns="" id="{9B9DA3D4-8FEA-66FE-C892-A8F252B2E4EA}"/>
              </a:ext>
            </a:extLst>
          </p:cNvPr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xmlns="" id="{56AE9922-5EBA-C8CD-3E4A-B876DB344311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xmlns="" id="{66EAE33E-7294-A334-C761-0075C15D5A3D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>
            <a:extLst>
              <a:ext uri="{FF2B5EF4-FFF2-40B4-BE49-F238E27FC236}">
                <a16:creationId xmlns:a16="http://schemas.microsoft.com/office/drawing/2014/main" xmlns="" id="{F5A4DEE0-558F-7E1D-66A4-B0680EF865B8}"/>
              </a:ext>
            </a:extLst>
          </p:cNvPr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xmlns="" id="{2D8F1061-BC05-9C7F-92EC-F195AFB64538}"/>
              </a:ext>
            </a:extLst>
          </p:cNvPr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>
            <a:extLst>
              <a:ext uri="{FF2B5EF4-FFF2-40B4-BE49-F238E27FC236}">
                <a16:creationId xmlns:a16="http://schemas.microsoft.com/office/drawing/2014/main" xmlns="" id="{15895C66-43B2-4858-5FA9-95BE9062508F}"/>
              </a:ext>
            </a:extLst>
          </p:cNvPr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7D770EA6-FF77-7517-72DA-9284CBA1750B}"/>
              </a:ext>
            </a:extLst>
          </p:cNvPr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>
            <a:extLst>
              <a:ext uri="{FF2B5EF4-FFF2-40B4-BE49-F238E27FC236}">
                <a16:creationId xmlns:a16="http://schemas.microsoft.com/office/drawing/2014/main" xmlns="" id="{3F38AB28-73A1-9629-5C81-4F09BCBB5DB2}"/>
              </a:ext>
            </a:extLst>
          </p:cNvPr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>
            <a:extLst>
              <a:ext uri="{FF2B5EF4-FFF2-40B4-BE49-F238E27FC236}">
                <a16:creationId xmlns:a16="http://schemas.microsoft.com/office/drawing/2014/main" xmlns="" id="{EE42DF39-D177-14F9-B76E-D2CE6D48B14D}"/>
              </a:ext>
            </a:extLst>
          </p:cNvPr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xmlns="" id="{FA0FA087-D5F7-0A71-E620-53ABFD88814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>
              <a:extLst>
                <a:ext uri="{FF2B5EF4-FFF2-40B4-BE49-F238E27FC236}">
                  <a16:creationId xmlns:a16="http://schemas.microsoft.com/office/drawing/2014/main" xmlns="" id="{AEA85BB5-A925-3E65-2B90-2D5915030E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>
            <a:extLst>
              <a:ext uri="{FF2B5EF4-FFF2-40B4-BE49-F238E27FC236}">
                <a16:creationId xmlns:a16="http://schemas.microsoft.com/office/drawing/2014/main" xmlns="" id="{CF40D192-8486-258A-8E99-2E30B8C62707}"/>
              </a:ext>
            </a:extLst>
          </p:cNvPr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xmlns="" id="{36795718-E097-6E99-D0F4-2F299DF7B04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>
              <a:extLst>
                <a:ext uri="{FF2B5EF4-FFF2-40B4-BE49-F238E27FC236}">
                  <a16:creationId xmlns:a16="http://schemas.microsoft.com/office/drawing/2014/main" xmlns="" id="{FB89077D-A701-77E1-F4B4-63EF5B4211B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>
            <a:extLst>
              <a:ext uri="{FF2B5EF4-FFF2-40B4-BE49-F238E27FC236}">
                <a16:creationId xmlns:a16="http://schemas.microsoft.com/office/drawing/2014/main" xmlns="" id="{64414766-0514-9B6F-C1F6-DDC0E9F56662}"/>
              </a:ext>
            </a:extLst>
          </p:cNvPr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DevelopmentGantt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Group Work (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ABCDJhaJed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)</a:t>
            </a:r>
          </a:p>
        </p:txBody>
      </p:sp>
      <p:sp>
        <p:nvSpPr>
          <p:cNvPr id="156" name="TextBox 156">
            <a:extLst>
              <a:ext uri="{FF2B5EF4-FFF2-40B4-BE49-F238E27FC236}">
                <a16:creationId xmlns:a16="http://schemas.microsoft.com/office/drawing/2014/main" xmlns="" id="{C373655C-9CFC-AA9C-C261-491F3C17A278}"/>
              </a:ext>
            </a:extLst>
          </p:cNvPr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>
            <a:extLst>
              <a:ext uri="{FF2B5EF4-FFF2-40B4-BE49-F238E27FC236}">
                <a16:creationId xmlns:a16="http://schemas.microsoft.com/office/drawing/2014/main" xmlns="" id="{51F797F6-C995-151F-4429-7EB0641F71B0}"/>
              </a:ext>
            </a:extLst>
          </p:cNvPr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>
            <a:extLst>
              <a:ext uri="{FF2B5EF4-FFF2-40B4-BE49-F238E27FC236}">
                <a16:creationId xmlns:a16="http://schemas.microsoft.com/office/drawing/2014/main" xmlns="" id="{C6FCF3B9-C98F-C101-3A1F-643C1127F8CD}"/>
              </a:ext>
            </a:extLst>
          </p:cNvPr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>
            <a:extLst>
              <a:ext uri="{FF2B5EF4-FFF2-40B4-BE49-F238E27FC236}">
                <a16:creationId xmlns:a16="http://schemas.microsoft.com/office/drawing/2014/main" xmlns="" id="{6ED929D0-50F9-CB67-E633-6BF1A488730D}"/>
              </a:ext>
            </a:extLst>
          </p:cNvPr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>
            <a:extLst>
              <a:ext uri="{FF2B5EF4-FFF2-40B4-BE49-F238E27FC236}">
                <a16:creationId xmlns:a16="http://schemas.microsoft.com/office/drawing/2014/main" xmlns="" id="{806C79B2-0FFC-8E1C-D65F-690BA6F9747C}"/>
              </a:ext>
            </a:extLst>
          </p:cNvPr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>
            <a:extLst>
              <a:ext uri="{FF2B5EF4-FFF2-40B4-BE49-F238E27FC236}">
                <a16:creationId xmlns:a16="http://schemas.microsoft.com/office/drawing/2014/main" xmlns="" id="{EF3C4074-177A-A061-388F-3FDD26BFB7D8}"/>
              </a:ext>
            </a:extLst>
          </p:cNvPr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>
            <a:extLst>
              <a:ext uri="{FF2B5EF4-FFF2-40B4-BE49-F238E27FC236}">
                <a16:creationId xmlns:a16="http://schemas.microsoft.com/office/drawing/2014/main" xmlns="" id="{BB6F4BEA-88FB-C0EE-D472-AD97F26D9651}"/>
              </a:ext>
            </a:extLst>
          </p:cNvPr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>
            <a:extLst>
              <a:ext uri="{FF2B5EF4-FFF2-40B4-BE49-F238E27FC236}">
                <a16:creationId xmlns:a16="http://schemas.microsoft.com/office/drawing/2014/main" xmlns="" id="{C34F2203-1363-ADD7-0C6D-C4DD26B35CFD}"/>
              </a:ext>
            </a:extLst>
          </p:cNvPr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xmlns="" id="{52FB8402-9675-16B4-70B8-219CC297F623}"/>
              </a:ext>
            </a:extLst>
          </p:cNvPr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>
            <a:extLst>
              <a:ext uri="{FF2B5EF4-FFF2-40B4-BE49-F238E27FC236}">
                <a16:creationId xmlns:a16="http://schemas.microsoft.com/office/drawing/2014/main" xmlns="" id="{9FDD2A7B-91ED-646B-2524-99483C0A7781}"/>
              </a:ext>
            </a:extLst>
          </p:cNvPr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>
            <a:extLst>
              <a:ext uri="{FF2B5EF4-FFF2-40B4-BE49-F238E27FC236}">
                <a16:creationId xmlns:a16="http://schemas.microsoft.com/office/drawing/2014/main" xmlns="" id="{B59C5083-BC5D-8DC6-AA9C-A041F3E08215}"/>
              </a:ext>
            </a:extLst>
          </p:cNvPr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>
            <a:extLst>
              <a:ext uri="{FF2B5EF4-FFF2-40B4-BE49-F238E27FC236}">
                <a16:creationId xmlns:a16="http://schemas.microsoft.com/office/drawing/2014/main" xmlns="" id="{EB90267F-2546-178D-012C-03EFF087CA37}"/>
              </a:ext>
            </a:extLst>
          </p:cNvPr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>
            <a:extLst>
              <a:ext uri="{FF2B5EF4-FFF2-40B4-BE49-F238E27FC236}">
                <a16:creationId xmlns:a16="http://schemas.microsoft.com/office/drawing/2014/main" xmlns="" id="{1E457E8E-00D3-589A-886A-E613C985FC3C}"/>
              </a:ext>
            </a:extLst>
          </p:cNvPr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>
            <a:extLst>
              <a:ext uri="{FF2B5EF4-FFF2-40B4-BE49-F238E27FC236}">
                <a16:creationId xmlns:a16="http://schemas.microsoft.com/office/drawing/2014/main" xmlns="" id="{78B76F7F-4490-36EE-A184-5C2385128CC0}"/>
              </a:ext>
            </a:extLst>
          </p:cNvPr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>
            <a:extLst>
              <a:ext uri="{FF2B5EF4-FFF2-40B4-BE49-F238E27FC236}">
                <a16:creationId xmlns:a16="http://schemas.microsoft.com/office/drawing/2014/main" xmlns="" id="{FC53579D-499A-0A30-18DA-86ADD79CA746}"/>
              </a:ext>
            </a:extLst>
          </p:cNvPr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>
            <a:extLst>
              <a:ext uri="{FF2B5EF4-FFF2-40B4-BE49-F238E27FC236}">
                <a16:creationId xmlns:a16="http://schemas.microsoft.com/office/drawing/2014/main" xmlns="" id="{8143FAAD-9674-D113-0711-DA0C6E75ACC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46936236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 22-29: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>
            <a:extLst>
              <a:ext uri="{FF2B5EF4-FFF2-40B4-BE49-F238E27FC236}">
                <a16:creationId xmlns:a16="http://schemas.microsoft.com/office/drawing/2014/main" xmlns="" id="{C6089785-5460-7FC4-A044-ABBA74E9008B}"/>
              </a:ext>
            </a:extLst>
          </p:cNvPr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>
            <a:extLst>
              <a:ext uri="{FF2B5EF4-FFF2-40B4-BE49-F238E27FC236}">
                <a16:creationId xmlns:a16="http://schemas.microsoft.com/office/drawing/2014/main" xmlns="" id="{D205D404-E819-3BCC-CD4D-E5863F8FB008}"/>
              </a:ext>
            </a:extLst>
          </p:cNvPr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>
            <a:extLst>
              <a:ext uri="{FF2B5EF4-FFF2-40B4-BE49-F238E27FC236}">
                <a16:creationId xmlns:a16="http://schemas.microsoft.com/office/drawing/2014/main" xmlns="" id="{51FD6DB0-0F90-9D88-7B50-F5097B1F1CFA}"/>
              </a:ext>
            </a:extLst>
          </p:cNvPr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xmlns="" id="{4A1CE3A4-BB1F-7BC0-C0D9-6F30540B68A6}"/>
                </a:ext>
              </a:extLst>
            </p:cNvPr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xmlns="" id="{B29CDF4C-1B7A-F172-30CA-EF69203CB0A4}"/>
                </a:ext>
              </a:extLst>
            </p:cNvPr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>
            <a:extLst>
              <a:ext uri="{FF2B5EF4-FFF2-40B4-BE49-F238E27FC236}">
                <a16:creationId xmlns:a16="http://schemas.microsoft.com/office/drawing/2014/main" xmlns="" id="{67606148-840D-DD3F-0BE0-F5A5F7B4B7A6}"/>
              </a:ext>
            </a:extLst>
          </p:cNvPr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A2C5F7DC-0CD6-EFA3-AD89-85D15516B052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55DA8A20-EEF6-A1AB-CEAA-66355B5FD79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1AC409DA-04D8-3383-1E8F-2C6908D452FA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6085FA55-940B-E62F-183C-9BA7F1CA0E4D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D4EEDB63-31F1-ACAB-D9A5-0EEC59DB22E2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r>
                <a:rPr lang="en-US" sz="1200" dirty="0"/>
                <a:t>ABCDJJ</a:t>
              </a:r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2CF81D23-C50E-BA50-43D6-ECE15DA5D70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AC4C9B45-03AE-4148-EB80-955BC67A85FD}"/>
              </a:ext>
            </a:extLst>
          </p:cNvPr>
          <p:cNvGrpSpPr/>
          <p:nvPr/>
        </p:nvGrpSpPr>
        <p:grpSpPr>
          <a:xfrm>
            <a:off x="7315200" y="2861549"/>
            <a:ext cx="533400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BA9C3D84-A819-0830-B9FB-1D36C88CA77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0EE42252-8365-14C1-46DD-CEACE3C3795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9" name="Group 102">
            <a:extLst>
              <a:ext uri="{FF2B5EF4-FFF2-40B4-BE49-F238E27FC236}">
                <a16:creationId xmlns:a16="http://schemas.microsoft.com/office/drawing/2014/main" xmlns="" id="{5AAABC18-C18D-835F-2ADF-517D6DC5B0AD}"/>
              </a:ext>
            </a:extLst>
          </p:cNvPr>
          <p:cNvGrpSpPr/>
          <p:nvPr/>
        </p:nvGrpSpPr>
        <p:grpSpPr>
          <a:xfrm>
            <a:off x="7315200" y="3166349"/>
            <a:ext cx="228600" cy="262651"/>
            <a:chOff x="0" y="0"/>
            <a:chExt cx="941261" cy="73954"/>
          </a:xfrm>
        </p:grpSpPr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xmlns="" id="{91D76841-4B24-6D40-ED58-1754A51C7757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4" name="TextBox 104">
              <a:extLst>
                <a:ext uri="{FF2B5EF4-FFF2-40B4-BE49-F238E27FC236}">
                  <a16:creationId xmlns:a16="http://schemas.microsoft.com/office/drawing/2014/main" xmlns="" id="{F24D47D5-CE7C-47EB-59CF-D29CA758D02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5" name="Group 102">
            <a:extLst>
              <a:ext uri="{FF2B5EF4-FFF2-40B4-BE49-F238E27FC236}">
                <a16:creationId xmlns:a16="http://schemas.microsoft.com/office/drawing/2014/main" xmlns="" id="{D3D904E4-5943-F8B0-8A5E-4145B830CE3E}"/>
              </a:ext>
            </a:extLst>
          </p:cNvPr>
          <p:cNvGrpSpPr/>
          <p:nvPr/>
        </p:nvGrpSpPr>
        <p:grpSpPr>
          <a:xfrm>
            <a:off x="8048790" y="3166349"/>
            <a:ext cx="704517" cy="262651"/>
            <a:chOff x="0" y="0"/>
            <a:chExt cx="941261" cy="73954"/>
          </a:xfrm>
        </p:grpSpPr>
        <p:sp>
          <p:nvSpPr>
            <p:cNvPr id="46" name="Freeform 103">
              <a:extLst>
                <a:ext uri="{FF2B5EF4-FFF2-40B4-BE49-F238E27FC236}">
                  <a16:creationId xmlns:a16="http://schemas.microsoft.com/office/drawing/2014/main" xmlns="" id="{DA6BFFD8-2D0C-F7FD-4ACB-82095116A7B4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47" name="TextBox 104">
              <a:extLst>
                <a:ext uri="{FF2B5EF4-FFF2-40B4-BE49-F238E27FC236}">
                  <a16:creationId xmlns:a16="http://schemas.microsoft.com/office/drawing/2014/main" xmlns="" id="{4B36791D-15F6-2553-BB17-9B4EDE24EAD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48" name="Group 102">
            <a:extLst>
              <a:ext uri="{FF2B5EF4-FFF2-40B4-BE49-F238E27FC236}">
                <a16:creationId xmlns:a16="http://schemas.microsoft.com/office/drawing/2014/main" xmlns="" id="{31BBE83A-2372-11E9-86E6-C1C9CB712614}"/>
              </a:ext>
            </a:extLst>
          </p:cNvPr>
          <p:cNvGrpSpPr/>
          <p:nvPr/>
        </p:nvGrpSpPr>
        <p:grpSpPr>
          <a:xfrm>
            <a:off x="8048789" y="3471149"/>
            <a:ext cx="704517" cy="262651"/>
            <a:chOff x="0" y="0"/>
            <a:chExt cx="941261" cy="73954"/>
          </a:xfrm>
        </p:grpSpPr>
        <p:sp>
          <p:nvSpPr>
            <p:cNvPr id="49" name="Freeform 103">
              <a:extLst>
                <a:ext uri="{FF2B5EF4-FFF2-40B4-BE49-F238E27FC236}">
                  <a16:creationId xmlns:a16="http://schemas.microsoft.com/office/drawing/2014/main" xmlns="" id="{31D36078-ADDF-7D00-297A-5FAB02A5268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0" name="TextBox 104">
              <a:extLst>
                <a:ext uri="{FF2B5EF4-FFF2-40B4-BE49-F238E27FC236}">
                  <a16:creationId xmlns:a16="http://schemas.microsoft.com/office/drawing/2014/main" xmlns="" id="{8C2B4261-BD88-8A2D-3ABD-357B167F78C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1" name="Group 102">
            <a:extLst>
              <a:ext uri="{FF2B5EF4-FFF2-40B4-BE49-F238E27FC236}">
                <a16:creationId xmlns:a16="http://schemas.microsoft.com/office/drawing/2014/main" xmlns="" id="{04F4C3FA-DE0D-6A06-9459-C4A1A3E5AD8F}"/>
              </a:ext>
            </a:extLst>
          </p:cNvPr>
          <p:cNvGrpSpPr/>
          <p:nvPr/>
        </p:nvGrpSpPr>
        <p:grpSpPr>
          <a:xfrm>
            <a:off x="8534400" y="3775949"/>
            <a:ext cx="209215" cy="262651"/>
            <a:chOff x="0" y="0"/>
            <a:chExt cx="941261" cy="73954"/>
          </a:xfrm>
        </p:grpSpPr>
        <p:sp>
          <p:nvSpPr>
            <p:cNvPr id="52" name="Freeform 103">
              <a:extLst>
                <a:ext uri="{FF2B5EF4-FFF2-40B4-BE49-F238E27FC236}">
                  <a16:creationId xmlns:a16="http://schemas.microsoft.com/office/drawing/2014/main" xmlns="" id="{52F578D4-4EC3-AD80-8680-538A0A5ECBD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3" name="TextBox 104">
              <a:extLst>
                <a:ext uri="{FF2B5EF4-FFF2-40B4-BE49-F238E27FC236}">
                  <a16:creationId xmlns:a16="http://schemas.microsoft.com/office/drawing/2014/main" xmlns="" id="{575EFCD1-D5D9-D829-7317-4079F75703B4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C60DE951-5775-7074-E609-C72262CD348D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EAAE2631-1736-4010-0283-E59C42E72818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67D2DEA1-FEC4-521D-4A2F-95FB263D99F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9998D994-4AF4-2D50-CC1A-0EB4B809EFA2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2DFF8621-3033-1A3A-0CA6-702B68FED1B3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670000AE-F072-7344-F72E-B8AD83719F6C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28" name="Group 102">
            <a:extLst>
              <a:ext uri="{FF2B5EF4-FFF2-40B4-BE49-F238E27FC236}">
                <a16:creationId xmlns:a16="http://schemas.microsoft.com/office/drawing/2014/main" xmlns="" id="{D4438AFB-9D32-2A48-A38E-4015971EE8FE}"/>
              </a:ext>
            </a:extLst>
          </p:cNvPr>
          <p:cNvGrpSpPr/>
          <p:nvPr/>
        </p:nvGrpSpPr>
        <p:grpSpPr>
          <a:xfrm>
            <a:off x="8534399" y="4724400"/>
            <a:ext cx="209215" cy="262651"/>
            <a:chOff x="0" y="0"/>
            <a:chExt cx="941261" cy="73954"/>
          </a:xfrm>
        </p:grpSpPr>
        <p:sp>
          <p:nvSpPr>
            <p:cNvPr id="129" name="Freeform 103">
              <a:extLst>
                <a:ext uri="{FF2B5EF4-FFF2-40B4-BE49-F238E27FC236}">
                  <a16:creationId xmlns:a16="http://schemas.microsoft.com/office/drawing/2014/main" xmlns="" id="{272726F6-EAA1-7A54-3A4B-030FE5444C4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0" name="TextBox 104">
              <a:extLst>
                <a:ext uri="{FF2B5EF4-FFF2-40B4-BE49-F238E27FC236}">
                  <a16:creationId xmlns:a16="http://schemas.microsoft.com/office/drawing/2014/main" xmlns="" id="{785BD680-D8E0-2C47-0292-5856E4C6359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1" name="Group 102">
            <a:extLst>
              <a:ext uri="{FF2B5EF4-FFF2-40B4-BE49-F238E27FC236}">
                <a16:creationId xmlns:a16="http://schemas.microsoft.com/office/drawing/2014/main" xmlns="" id="{98A52AE9-B2DB-10CF-1D1F-2FAF18649132}"/>
              </a:ext>
            </a:extLst>
          </p:cNvPr>
          <p:cNvGrpSpPr/>
          <p:nvPr/>
        </p:nvGrpSpPr>
        <p:grpSpPr>
          <a:xfrm>
            <a:off x="8544091" y="5350228"/>
            <a:ext cx="209215" cy="262651"/>
            <a:chOff x="0" y="0"/>
            <a:chExt cx="941261" cy="73954"/>
          </a:xfrm>
        </p:grpSpPr>
        <p:sp>
          <p:nvSpPr>
            <p:cNvPr id="132" name="Freeform 103">
              <a:extLst>
                <a:ext uri="{FF2B5EF4-FFF2-40B4-BE49-F238E27FC236}">
                  <a16:creationId xmlns:a16="http://schemas.microsoft.com/office/drawing/2014/main" xmlns="" id="{AA208D6F-1B38-1F4C-3712-45F330E0DC2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3" name="TextBox 104">
              <a:extLst>
                <a:ext uri="{FF2B5EF4-FFF2-40B4-BE49-F238E27FC236}">
                  <a16:creationId xmlns:a16="http://schemas.microsoft.com/office/drawing/2014/main" xmlns="" id="{F06CF4C4-6107-3205-AE7C-0F3771085355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1DCBCA0C-A1F7-5514-5BF7-C3CCD2475C08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1B3FF48C-EEC7-7463-53FC-1ABCB01074BB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E7E7AF5A-18D6-C3E6-07CC-E33FD606F8F9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F34E6177-E254-B517-3866-AB1AFCEA725A}"/>
              </a:ext>
            </a:extLst>
          </p:cNvPr>
          <p:cNvGrpSpPr/>
          <p:nvPr/>
        </p:nvGrpSpPr>
        <p:grpSpPr>
          <a:xfrm>
            <a:off x="8717281" y="6257231"/>
            <a:ext cx="45719" cy="262651"/>
            <a:chOff x="0" y="0"/>
            <a:chExt cx="941261" cy="73954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F6D358CB-CBDE-53D4-F4E9-BBB39193CF05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21EFB5A7-CF37-3F03-0235-081997E7047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40" name="TextBox 170">
            <a:extLst>
              <a:ext uri="{FF2B5EF4-FFF2-40B4-BE49-F238E27FC236}">
                <a16:creationId xmlns:a16="http://schemas.microsoft.com/office/drawing/2014/main" xmlns="" id="{55BA7813-9ADB-0728-D535-7375749636FD}"/>
              </a:ext>
            </a:extLst>
          </p:cNvPr>
          <p:cNvSpPr txBox="1"/>
          <p:nvPr/>
        </p:nvSpPr>
        <p:spPr>
          <a:xfrm>
            <a:off x="2778608" y="627526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#cramming </a:t>
            </a:r>
            <a:r>
              <a:rPr lang="en-US" sz="1000" spc="-20" dirty="0" err="1">
                <a:solidFill>
                  <a:srgbClr val="231F20"/>
                </a:solidFill>
                <a:latin typeface="Bell MT" panose="02020503060305020303" pitchFamily="18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malala</a:t>
            </a:r>
            <a:endParaRPr lang="en-US" sz="1000" spc="-20" dirty="0">
              <a:solidFill>
                <a:srgbClr val="231F20"/>
              </a:solidFill>
              <a:latin typeface="Bell MT" panose="02020503060305020303" pitchFamily="18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7" name="TextBox 164">
            <a:extLst>
              <a:ext uri="{FF2B5EF4-FFF2-40B4-BE49-F238E27FC236}">
                <a16:creationId xmlns:a16="http://schemas.microsoft.com/office/drawing/2014/main" xmlns="" id="{3CCCC9B1-7639-B1E8-D673-B3ED87A5CBAB}"/>
              </a:ext>
            </a:extLst>
          </p:cNvPr>
          <p:cNvSpPr txBox="1"/>
          <p:nvPr/>
        </p:nvSpPr>
        <p:spPr>
          <a:xfrm>
            <a:off x="2750033" y="5105400"/>
            <a:ext cx="1683999" cy="1128771"/>
          </a:xfrm>
          <a:prstGeom prst="rect">
            <a:avLst/>
          </a:prstGeom>
          <a:solidFill>
            <a:srgbClr val="FCB624"/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LEGEND: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Alexxa Concepcion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Bea Ramos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C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Cyrel Bucad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Daisy Rei Barce</a:t>
            </a: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JHA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Jhana Loraine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Raquid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r>
              <a:rPr lang="en-US" sz="1000" b="1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JED</a:t>
            </a:r>
            <a:r>
              <a:rPr lang="en-US" sz="1000" spc="-20" dirty="0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 – Jed Ismael </a:t>
            </a:r>
            <a:r>
              <a:rPr lang="en-US" sz="1000" spc="-20" dirty="0" err="1">
                <a:solidFill>
                  <a:srgbClr val="231F20"/>
                </a:solidFill>
                <a:latin typeface="Aptos" panose="020B0004020202020204" pitchFamily="34" charset="0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Polong</a:t>
            </a: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  <a:p>
            <a:pPr algn="l">
              <a:lnSpc>
                <a:spcPts val="1110"/>
              </a:lnSpc>
            </a:pPr>
            <a:endParaRPr lang="en-US" sz="1000" spc="-20" dirty="0">
              <a:solidFill>
                <a:srgbClr val="231F20"/>
              </a:solidFill>
              <a:latin typeface="Aptos" panose="020B0004020202020204" pitchFamily="34" charset="0"/>
              <a:ea typeface="Bricolage Grotesque 18" panose="020B0605040402000204"/>
              <a:cs typeface="Bricolage Grotesque 18" panose="020B0605040402000204"/>
              <a:sym typeface="Bricolage Grotesque 18" panose="020B0605040402000204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C8B3336C-7555-D7CD-322A-30B8F4A0CD94}"/>
              </a:ext>
            </a:extLst>
          </p:cNvPr>
          <p:cNvSpPr txBox="1"/>
          <p:nvPr/>
        </p:nvSpPr>
        <p:spPr>
          <a:xfrm>
            <a:off x="7296150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A17A16EB-5FC7-4587-F57E-BB70D759B0D9}"/>
              </a:ext>
            </a:extLst>
          </p:cNvPr>
          <p:cNvSpPr txBox="1"/>
          <p:nvPr/>
        </p:nvSpPr>
        <p:spPr>
          <a:xfrm>
            <a:off x="7277100" y="3180353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89EA5F4A-FFF6-5DF0-CBA0-5D576EB23B6C}"/>
              </a:ext>
            </a:extLst>
          </p:cNvPr>
          <p:cNvSpPr txBox="1"/>
          <p:nvPr/>
        </p:nvSpPr>
        <p:spPr>
          <a:xfrm>
            <a:off x="8105941" y="287544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ABCDJJ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A31BA43D-2581-8BFB-07F2-700F91E401FA}"/>
              </a:ext>
            </a:extLst>
          </p:cNvPr>
          <p:cNvSpPr txBox="1"/>
          <p:nvPr/>
        </p:nvSpPr>
        <p:spPr>
          <a:xfrm>
            <a:off x="8086890" y="3199375"/>
            <a:ext cx="609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D581FB53-FF9E-6C4E-3A9C-9390078F2F13}"/>
              </a:ext>
            </a:extLst>
          </p:cNvPr>
          <p:cNvSpPr txBox="1"/>
          <p:nvPr/>
        </p:nvSpPr>
        <p:spPr>
          <a:xfrm>
            <a:off x="8067839" y="3487579"/>
            <a:ext cx="9286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BCD-Jha-Jed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5776E866-A240-F318-B517-0898B0F96A12}"/>
              </a:ext>
            </a:extLst>
          </p:cNvPr>
          <p:cNvSpPr txBox="1"/>
          <p:nvPr/>
        </p:nvSpPr>
        <p:spPr>
          <a:xfrm>
            <a:off x="8468420" y="379237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D-Jha-Jed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46C1953D-778B-F0E8-015E-60CA8FAEA713}"/>
              </a:ext>
            </a:extLst>
          </p:cNvPr>
          <p:cNvSpPr txBox="1"/>
          <p:nvPr/>
        </p:nvSpPr>
        <p:spPr>
          <a:xfrm>
            <a:off x="8468420" y="4088578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995E4ABE-1B07-0531-F87F-1702508CEBED}"/>
              </a:ext>
            </a:extLst>
          </p:cNvPr>
          <p:cNvSpPr txBox="1"/>
          <p:nvPr/>
        </p:nvSpPr>
        <p:spPr>
          <a:xfrm>
            <a:off x="8487470" y="4771419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Jed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xmlns="" id="{0A062D1D-391B-7753-BB25-404466B141B0}"/>
              </a:ext>
            </a:extLst>
          </p:cNvPr>
          <p:cNvSpPr txBox="1"/>
          <p:nvPr/>
        </p:nvSpPr>
        <p:spPr>
          <a:xfrm>
            <a:off x="8487470" y="5375402"/>
            <a:ext cx="7517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D-Jed</a:t>
            </a:r>
          </a:p>
        </p:txBody>
      </p:sp>
      <p:sp>
        <p:nvSpPr>
          <p:cNvPr id="147" name="TextBox 170">
            <a:extLst>
              <a:ext uri="{FF2B5EF4-FFF2-40B4-BE49-F238E27FC236}">
                <a16:creationId xmlns:a16="http://schemas.microsoft.com/office/drawing/2014/main" xmlns="" id="{82873D2C-1B88-CAC2-58FA-52D1CC954538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54" name="Group 102">
            <a:extLst>
              <a:ext uri="{FF2B5EF4-FFF2-40B4-BE49-F238E27FC236}">
                <a16:creationId xmlns:a16="http://schemas.microsoft.com/office/drawing/2014/main" xmlns="" id="{B269A1B6-1F7C-30F8-A117-A511CF1DA153}"/>
              </a:ext>
            </a:extLst>
          </p:cNvPr>
          <p:cNvGrpSpPr/>
          <p:nvPr/>
        </p:nvGrpSpPr>
        <p:grpSpPr>
          <a:xfrm>
            <a:off x="8725066" y="6748521"/>
            <a:ext cx="45719" cy="262651"/>
            <a:chOff x="0" y="0"/>
            <a:chExt cx="941261" cy="73954"/>
          </a:xfrm>
        </p:grpSpPr>
        <p:sp>
          <p:nvSpPr>
            <p:cNvPr id="166" name="Freeform 103">
              <a:extLst>
                <a:ext uri="{FF2B5EF4-FFF2-40B4-BE49-F238E27FC236}">
                  <a16:creationId xmlns:a16="http://schemas.microsoft.com/office/drawing/2014/main" xmlns="" id="{EDDD6BA5-35DF-E0BE-FD57-B76A0924D0D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67" name="TextBox 104">
              <a:extLst>
                <a:ext uri="{FF2B5EF4-FFF2-40B4-BE49-F238E27FC236}">
                  <a16:creationId xmlns:a16="http://schemas.microsoft.com/office/drawing/2014/main" xmlns="" id="{0E829B98-ADE1-40F5-3680-1F8772851A61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F42800A-7EDD-C923-62AB-3D0D163F79E6}"/>
              </a:ext>
            </a:extLst>
          </p:cNvPr>
          <p:cNvSpPr txBox="1"/>
          <p:nvPr/>
        </p:nvSpPr>
        <p:spPr>
          <a:xfrm>
            <a:off x="7805654" y="6764274"/>
            <a:ext cx="1038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ABCD-Jha-Jed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xmlns="" id="{10261B02-18F8-4267-BEDD-E69EED74947F}"/>
              </a:ext>
            </a:extLst>
          </p:cNvPr>
          <p:cNvSpPr txBox="1"/>
          <p:nvPr/>
        </p:nvSpPr>
        <p:spPr>
          <a:xfrm>
            <a:off x="8305800" y="5957139"/>
            <a:ext cx="6052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xmlns="" id="{6E41CB32-9147-50D6-BB09-7C831A8365D0}"/>
              </a:ext>
            </a:extLst>
          </p:cNvPr>
          <p:cNvSpPr txBox="1"/>
          <p:nvPr/>
        </p:nvSpPr>
        <p:spPr>
          <a:xfrm>
            <a:off x="8305800" y="6256179"/>
            <a:ext cx="6030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C-Jed</a:t>
            </a:r>
          </a:p>
        </p:txBody>
      </p:sp>
    </p:spTree>
    <p:extLst>
      <p:ext uri="{BB962C8B-B14F-4D97-AF65-F5344CB8AC3E}">
        <p14:creationId xmlns:p14="http://schemas.microsoft.com/office/powerpoint/2010/main" val="419455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655" y="722529"/>
            <a:ext cx="9753600" cy="458774"/>
            <a:chOff x="0" y="0"/>
            <a:chExt cx="3612444" cy="1699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12445" cy="169916"/>
            </a:xfrm>
            <a:custGeom>
              <a:avLst/>
              <a:gdLst/>
              <a:ahLst/>
              <a:cxnLst/>
              <a:rect l="l" t="t" r="r" b="b"/>
              <a:pathLst>
                <a:path w="3612445" h="169916">
                  <a:moveTo>
                    <a:pt x="1588" y="0"/>
                  </a:moveTo>
                  <a:lnTo>
                    <a:pt x="3610857" y="0"/>
                  </a:lnTo>
                  <a:cubicBezTo>
                    <a:pt x="3611278" y="0"/>
                    <a:pt x="3611682" y="167"/>
                    <a:pt x="3611980" y="465"/>
                  </a:cubicBezTo>
                  <a:cubicBezTo>
                    <a:pt x="3612277" y="763"/>
                    <a:pt x="3612445" y="1166"/>
                    <a:pt x="3612445" y="1588"/>
                  </a:cubicBezTo>
                  <a:lnTo>
                    <a:pt x="3612445" y="168329"/>
                  </a:lnTo>
                  <a:cubicBezTo>
                    <a:pt x="3612445" y="169206"/>
                    <a:pt x="3611734" y="169916"/>
                    <a:pt x="3610857" y="169916"/>
                  </a:cubicBezTo>
                  <a:lnTo>
                    <a:pt x="1588" y="169916"/>
                  </a:lnTo>
                  <a:cubicBezTo>
                    <a:pt x="1166" y="169916"/>
                    <a:pt x="763" y="169749"/>
                    <a:pt x="465" y="169451"/>
                  </a:cubicBezTo>
                  <a:cubicBezTo>
                    <a:pt x="167" y="169154"/>
                    <a:pt x="0" y="168750"/>
                    <a:pt x="0" y="168329"/>
                  </a:cubicBezTo>
                  <a:lnTo>
                    <a:pt x="0" y="1588"/>
                  </a:lnTo>
                  <a:cubicBezTo>
                    <a:pt x="0" y="711"/>
                    <a:pt x="711" y="0"/>
                    <a:pt x="1588" y="0"/>
                  </a:cubicBezTo>
                  <a:close/>
                </a:path>
              </a:pathLst>
            </a:custGeom>
            <a:solidFill>
              <a:srgbClr val="F7F7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3612444" cy="16991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64098" y="1276554"/>
            <a:ext cx="1714670" cy="280249"/>
            <a:chOff x="0" y="0"/>
            <a:chExt cx="635063" cy="10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4098" y="1870885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64098" y="2518996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6" name="TextBox 16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64098" y="4444151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273623" y="56389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2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32" name="AutoShape 32"/>
          <p:cNvSpPr/>
          <p:nvPr/>
        </p:nvSpPr>
        <p:spPr>
          <a:xfrm>
            <a:off x="2352313" y="2594666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>
            <a:off x="2352313" y="709978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2352313" y="3767891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2352313" y="4941117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AutoShape 43"/>
          <p:cNvSpPr/>
          <p:nvPr/>
        </p:nvSpPr>
        <p:spPr>
          <a:xfrm>
            <a:off x="2352313" y="6114342"/>
            <a:ext cx="7151476" cy="0"/>
          </a:xfrm>
          <a:prstGeom prst="line">
            <a:avLst/>
          </a:prstGeom>
          <a:ln w="9525" cap="flat">
            <a:solidFill>
              <a:srgbClr val="D5D5D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8" name="Group 148"/>
          <p:cNvGrpSpPr/>
          <p:nvPr/>
        </p:nvGrpSpPr>
        <p:grpSpPr>
          <a:xfrm>
            <a:off x="1440782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49" name="Freeform 1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0" name="TextBox 15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51" name="Group 151"/>
          <p:cNvGrpSpPr/>
          <p:nvPr/>
        </p:nvGrpSpPr>
        <p:grpSpPr>
          <a:xfrm>
            <a:off x="8097486" y="263606"/>
            <a:ext cx="215333" cy="215333"/>
            <a:chOff x="0" y="0"/>
            <a:chExt cx="812800" cy="812800"/>
          </a:xfrm>
          <a:solidFill>
            <a:schemeClr val="accent3">
              <a:lumMod val="50000"/>
            </a:schemeClr>
          </a:solidFill>
        </p:grpSpPr>
        <p:sp>
          <p:nvSpPr>
            <p:cNvPr id="152" name="Freeform 1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pFill/>
          </p:spPr>
        </p:sp>
        <p:sp>
          <p:nvSpPr>
            <p:cNvPr id="153" name="TextBox 15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155" name="TextBox 155"/>
          <p:cNvSpPr txBox="1"/>
          <p:nvPr/>
        </p:nvSpPr>
        <p:spPr>
          <a:xfrm>
            <a:off x="1773193" y="205728"/>
            <a:ext cx="6207214" cy="59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C2B </a:t>
            </a:r>
            <a:r>
              <a:rPr lang="en-US" sz="2100" b="1" spc="-41" dirty="0" err="1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iPawnshop</a:t>
            </a: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 System Development Gantt Chart</a:t>
            </a:r>
          </a:p>
          <a:p>
            <a:pPr algn="ctr">
              <a:lnSpc>
                <a:spcPts val="2330"/>
              </a:lnSpc>
            </a:pPr>
            <a:r>
              <a:rPr lang="en-US" sz="2100" b="1" spc="-41" dirty="0">
                <a:solidFill>
                  <a:schemeClr val="accent3">
                    <a:lumMod val="50000"/>
                  </a:schemeClr>
                </a:solidFill>
                <a:latin typeface="Berlin Sans FB Demi" panose="020E0802020502020306" pitchFamily="34" charset="0"/>
                <a:ea typeface="Bricolage Grotesque 18 Bold" panose="020B0605040402000204"/>
                <a:cs typeface="Arial" panose="020B0604020202020204" pitchFamily="34" charset="0"/>
                <a:sym typeface="Bricolage Grotesque 18 Bold" panose="020B0605040402000204"/>
              </a:rPr>
              <a:t>Actualization Individual Work (A)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374058" y="134428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Planning Phase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328973" y="1931698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9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System Design &amp; Prototyping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304843" y="258673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Frontend Development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328973" y="4505960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 dirty="0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Backend Development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328973" y="5707942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Testing and Debugging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264098" y="1642968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Brainstorming of ideas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264098" y="2265830"/>
            <a:ext cx="2088216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Presentation of system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264098" y="2939825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Landing page and home interface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264098" y="38963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E-commerce store interface 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273623" y="6019762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Unit Testing 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268543" y="3210560"/>
            <a:ext cx="2083453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User and admin registration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278068" y="4886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Database Development 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264098" y="6248655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Performance Testing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268543" y="3449320"/>
            <a:ext cx="2083453" cy="28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Product listing &amp; pawn item submission 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329125" y="881838"/>
            <a:ext cx="1554393" cy="166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0"/>
              </a:lnSpc>
            </a:pPr>
            <a:r>
              <a:rPr lang="en-US" sz="1200" b="1" spc="-24">
                <a:solidFill>
                  <a:srgbClr val="231F20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Timeline</a:t>
            </a:r>
          </a:p>
        </p:txBody>
      </p:sp>
      <p:graphicFrame>
        <p:nvGraphicFramePr>
          <p:cNvPr id="197" name="Table 19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7051665"/>
              </p:ext>
            </p:extLst>
          </p:nvPr>
        </p:nvGraphicFramePr>
        <p:xfrm>
          <a:off x="2286000" y="812800"/>
          <a:ext cx="7200900" cy="6423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7246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494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Jan 22-29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Feb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5-12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March 19-26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2-9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16-23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April 30-May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14-21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May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900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44653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8" name="TextBox 164"/>
          <p:cNvSpPr txBox="1"/>
          <p:nvPr/>
        </p:nvSpPr>
        <p:spPr>
          <a:xfrm>
            <a:off x="268543" y="4124960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UI Refinement of Responsiveness </a:t>
            </a:r>
          </a:p>
        </p:txBody>
      </p:sp>
      <p:sp>
        <p:nvSpPr>
          <p:cNvPr id="23" name="TextBox 169"/>
          <p:cNvSpPr txBox="1"/>
          <p:nvPr/>
        </p:nvSpPr>
        <p:spPr>
          <a:xfrm>
            <a:off x="271242" y="5318681"/>
            <a:ext cx="2073928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Notification system</a:t>
            </a:r>
          </a:p>
        </p:txBody>
      </p:sp>
      <p:grpSp>
        <p:nvGrpSpPr>
          <p:cNvPr id="24" name="Group 20"/>
          <p:cNvGrpSpPr/>
          <p:nvPr/>
        </p:nvGrpSpPr>
        <p:grpSpPr>
          <a:xfrm>
            <a:off x="273623" y="6477138"/>
            <a:ext cx="1714670" cy="280249"/>
            <a:chOff x="0" y="0"/>
            <a:chExt cx="635063" cy="103796"/>
          </a:xfrm>
          <a:solidFill>
            <a:srgbClr val="FCB624"/>
          </a:solidFill>
        </p:grpSpPr>
        <p:sp>
          <p:nvSpPr>
            <p:cNvPr id="25" name="Freeform 21"/>
            <p:cNvSpPr/>
            <p:nvPr/>
          </p:nvSpPr>
          <p:spPr>
            <a:xfrm>
              <a:off x="0" y="0"/>
              <a:ext cx="635063" cy="103796"/>
            </a:xfrm>
            <a:custGeom>
              <a:avLst/>
              <a:gdLst/>
              <a:ahLst/>
              <a:cxnLst/>
              <a:rect l="l" t="t" r="r" b="b"/>
              <a:pathLst>
                <a:path w="635063" h="103796">
                  <a:moveTo>
                    <a:pt x="9030" y="0"/>
                  </a:moveTo>
                  <a:lnTo>
                    <a:pt x="626033" y="0"/>
                  </a:lnTo>
                  <a:cubicBezTo>
                    <a:pt x="631020" y="0"/>
                    <a:pt x="635063" y="4043"/>
                    <a:pt x="635063" y="9030"/>
                  </a:cubicBezTo>
                  <a:lnTo>
                    <a:pt x="635063" y="94766"/>
                  </a:lnTo>
                  <a:cubicBezTo>
                    <a:pt x="635063" y="97161"/>
                    <a:pt x="634112" y="99458"/>
                    <a:pt x="632418" y="101151"/>
                  </a:cubicBezTo>
                  <a:cubicBezTo>
                    <a:pt x="630725" y="102845"/>
                    <a:pt x="628428" y="103796"/>
                    <a:pt x="626033" y="103796"/>
                  </a:cubicBezTo>
                  <a:lnTo>
                    <a:pt x="9030" y="103796"/>
                  </a:lnTo>
                  <a:cubicBezTo>
                    <a:pt x="4043" y="103796"/>
                    <a:pt x="0" y="99753"/>
                    <a:pt x="0" y="94766"/>
                  </a:cubicBezTo>
                  <a:lnTo>
                    <a:pt x="0" y="9030"/>
                  </a:lnTo>
                  <a:cubicBezTo>
                    <a:pt x="0" y="4043"/>
                    <a:pt x="4043" y="0"/>
                    <a:pt x="9030" y="0"/>
                  </a:cubicBezTo>
                  <a:close/>
                </a:path>
              </a:pathLst>
            </a:custGeom>
            <a:grpFill/>
          </p:spPr>
        </p:sp>
        <p:sp>
          <p:nvSpPr>
            <p:cNvPr id="26" name="TextBox 22"/>
            <p:cNvSpPr txBox="1"/>
            <p:nvPr/>
          </p:nvSpPr>
          <p:spPr>
            <a:xfrm>
              <a:off x="0" y="0"/>
              <a:ext cx="635063" cy="103796"/>
            </a:xfrm>
            <a:prstGeom prst="rect">
              <a:avLst/>
            </a:prstGeom>
            <a:grpFill/>
          </p:spPr>
          <p:txBody>
            <a:bodyPr lIns="0" tIns="0" rIns="0" bIns="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sp>
        <p:nvSpPr>
          <p:cNvPr id="27" name="TextBox 160"/>
          <p:cNvSpPr txBox="1"/>
          <p:nvPr/>
        </p:nvSpPr>
        <p:spPr>
          <a:xfrm>
            <a:off x="328973" y="6553127"/>
            <a:ext cx="1604710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b="1" spc="-45">
                <a:solidFill>
                  <a:schemeClr val="tx1"/>
                </a:solidFill>
                <a:latin typeface="Bricolage Grotesque 18 Bold" panose="020B0605040402000204"/>
                <a:ea typeface="Bricolage Grotesque 18 Bold" panose="020B0605040402000204"/>
                <a:cs typeface="Bricolage Grotesque 18 Bold" panose="020B0605040402000204"/>
                <a:sym typeface="Bricolage Grotesque 18 Bold" panose="020B0605040402000204"/>
              </a:rPr>
              <a:t>Deployment of System</a:t>
            </a:r>
          </a:p>
        </p:txBody>
      </p:sp>
      <p:grpSp>
        <p:nvGrpSpPr>
          <p:cNvPr id="28" name="Group 102">
            <a:extLst>
              <a:ext uri="{FF2B5EF4-FFF2-40B4-BE49-F238E27FC236}">
                <a16:creationId xmlns:a16="http://schemas.microsoft.com/office/drawing/2014/main" xmlns="" id="{14EB8FF7-4CE6-3A51-AE71-F80C7C5CE1E0}"/>
              </a:ext>
            </a:extLst>
          </p:cNvPr>
          <p:cNvGrpSpPr/>
          <p:nvPr/>
        </p:nvGrpSpPr>
        <p:grpSpPr>
          <a:xfrm>
            <a:off x="2286000" y="1600200"/>
            <a:ext cx="715010" cy="199390"/>
            <a:chOff x="0" y="0"/>
            <a:chExt cx="941261" cy="73954"/>
          </a:xfrm>
        </p:grpSpPr>
        <p:sp>
          <p:nvSpPr>
            <p:cNvPr id="29" name="Freeform 103">
              <a:extLst>
                <a:ext uri="{FF2B5EF4-FFF2-40B4-BE49-F238E27FC236}">
                  <a16:creationId xmlns:a16="http://schemas.microsoft.com/office/drawing/2014/main" xmlns="" id="{D69CD242-30D0-082C-28C5-D97CC391270C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0" name="TextBox 104">
              <a:extLst>
                <a:ext uri="{FF2B5EF4-FFF2-40B4-BE49-F238E27FC236}">
                  <a16:creationId xmlns:a16="http://schemas.microsoft.com/office/drawing/2014/main" xmlns="" id="{F65096C8-6605-D8D4-9151-689CF6D136E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grpSp>
        <p:nvGrpSpPr>
          <p:cNvPr id="31" name="Group 102">
            <a:extLst>
              <a:ext uri="{FF2B5EF4-FFF2-40B4-BE49-F238E27FC236}">
                <a16:creationId xmlns:a16="http://schemas.microsoft.com/office/drawing/2014/main" xmlns="" id="{3F7A65D0-C21B-C52F-286F-DBD0D6B6EA1A}"/>
              </a:ext>
            </a:extLst>
          </p:cNvPr>
          <p:cNvGrpSpPr/>
          <p:nvPr/>
        </p:nvGrpSpPr>
        <p:grpSpPr>
          <a:xfrm>
            <a:off x="3020060" y="2161509"/>
            <a:ext cx="715010" cy="199390"/>
            <a:chOff x="0" y="0"/>
            <a:chExt cx="941261" cy="73954"/>
          </a:xfrm>
        </p:grpSpPr>
        <p:sp>
          <p:nvSpPr>
            <p:cNvPr id="33" name="Freeform 103">
              <a:extLst>
                <a:ext uri="{FF2B5EF4-FFF2-40B4-BE49-F238E27FC236}">
                  <a16:creationId xmlns:a16="http://schemas.microsoft.com/office/drawing/2014/main" xmlns="" id="{109AAA9C-CD92-0640-AA3B-B494FE19520A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TextBox 104">
              <a:extLst>
                <a:ext uri="{FF2B5EF4-FFF2-40B4-BE49-F238E27FC236}">
                  <a16:creationId xmlns:a16="http://schemas.microsoft.com/office/drawing/2014/main" xmlns="" id="{777504BC-95EA-AFFF-71C7-C49ACE870FD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36" name="Group 102">
            <a:extLst>
              <a:ext uri="{FF2B5EF4-FFF2-40B4-BE49-F238E27FC236}">
                <a16:creationId xmlns:a16="http://schemas.microsoft.com/office/drawing/2014/main" xmlns="" id="{8D1FDECD-E040-0924-326F-A32758584F30}"/>
              </a:ext>
            </a:extLst>
          </p:cNvPr>
          <p:cNvGrpSpPr/>
          <p:nvPr/>
        </p:nvGrpSpPr>
        <p:grpSpPr>
          <a:xfrm>
            <a:off x="7848600" y="2861549"/>
            <a:ext cx="190832" cy="262651"/>
            <a:chOff x="0" y="0"/>
            <a:chExt cx="941261" cy="73954"/>
          </a:xfrm>
        </p:grpSpPr>
        <p:sp>
          <p:nvSpPr>
            <p:cNvPr id="37" name="Freeform 103">
              <a:extLst>
                <a:ext uri="{FF2B5EF4-FFF2-40B4-BE49-F238E27FC236}">
                  <a16:creationId xmlns:a16="http://schemas.microsoft.com/office/drawing/2014/main" xmlns="" id="{CC40AAA2-8813-2CDD-F75D-05787A3E125F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38" name="TextBox 104">
              <a:extLst>
                <a:ext uri="{FF2B5EF4-FFF2-40B4-BE49-F238E27FC236}">
                  <a16:creationId xmlns:a16="http://schemas.microsoft.com/office/drawing/2014/main" xmlns="" id="{610B1ABA-E5FC-1401-AF0B-65EEF0D1466F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54" name="Group 102">
            <a:extLst>
              <a:ext uri="{FF2B5EF4-FFF2-40B4-BE49-F238E27FC236}">
                <a16:creationId xmlns:a16="http://schemas.microsoft.com/office/drawing/2014/main" xmlns="" id="{EB2EA8F2-E143-68AB-0065-3C8D7561A3D0}"/>
              </a:ext>
            </a:extLst>
          </p:cNvPr>
          <p:cNvGrpSpPr/>
          <p:nvPr/>
        </p:nvGrpSpPr>
        <p:grpSpPr>
          <a:xfrm>
            <a:off x="8058482" y="2861549"/>
            <a:ext cx="704518" cy="262651"/>
            <a:chOff x="0" y="0"/>
            <a:chExt cx="941261" cy="73954"/>
          </a:xfrm>
        </p:grpSpPr>
        <p:sp>
          <p:nvSpPr>
            <p:cNvPr id="55" name="Freeform 103">
              <a:extLst>
                <a:ext uri="{FF2B5EF4-FFF2-40B4-BE49-F238E27FC236}">
                  <a16:creationId xmlns:a16="http://schemas.microsoft.com/office/drawing/2014/main" xmlns="" id="{889989BF-6CC6-D965-C8AF-4B8EF97E1C6E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56" name="TextBox 104">
              <a:extLst>
                <a:ext uri="{FF2B5EF4-FFF2-40B4-BE49-F238E27FC236}">
                  <a16:creationId xmlns:a16="http://schemas.microsoft.com/office/drawing/2014/main" xmlns="" id="{A49E7EF1-391C-D075-0111-3E5A60B59373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61" name="Group 102">
            <a:extLst>
              <a:ext uri="{FF2B5EF4-FFF2-40B4-BE49-F238E27FC236}">
                <a16:creationId xmlns:a16="http://schemas.microsoft.com/office/drawing/2014/main" xmlns="" id="{4E76F3D3-779D-2AAC-B80A-BCA13F3AA3B8}"/>
              </a:ext>
            </a:extLst>
          </p:cNvPr>
          <p:cNvGrpSpPr/>
          <p:nvPr/>
        </p:nvGrpSpPr>
        <p:grpSpPr>
          <a:xfrm>
            <a:off x="8534400" y="4080749"/>
            <a:ext cx="209215" cy="262651"/>
            <a:chOff x="0" y="0"/>
            <a:chExt cx="941261" cy="73954"/>
          </a:xfrm>
        </p:grpSpPr>
        <p:sp>
          <p:nvSpPr>
            <p:cNvPr id="62" name="Freeform 103">
              <a:extLst>
                <a:ext uri="{FF2B5EF4-FFF2-40B4-BE49-F238E27FC236}">
                  <a16:creationId xmlns:a16="http://schemas.microsoft.com/office/drawing/2014/main" xmlns="" id="{1D93AD41-6B50-2391-476E-AEC2D451D2C6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63" name="TextBox 104">
              <a:extLst>
                <a:ext uri="{FF2B5EF4-FFF2-40B4-BE49-F238E27FC236}">
                  <a16:creationId xmlns:a16="http://schemas.microsoft.com/office/drawing/2014/main" xmlns="" id="{56C618D6-F485-FD5B-6F66-BC5D60EF2F97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4" name="Group 102">
            <a:extLst>
              <a:ext uri="{FF2B5EF4-FFF2-40B4-BE49-F238E27FC236}">
                <a16:creationId xmlns:a16="http://schemas.microsoft.com/office/drawing/2014/main" xmlns="" id="{9B316096-BABD-F5E9-3EC1-8F533A81C2CD}"/>
              </a:ext>
            </a:extLst>
          </p:cNvPr>
          <p:cNvGrpSpPr/>
          <p:nvPr/>
        </p:nvGrpSpPr>
        <p:grpSpPr>
          <a:xfrm>
            <a:off x="8717281" y="5935701"/>
            <a:ext cx="45719" cy="262651"/>
            <a:chOff x="0" y="0"/>
            <a:chExt cx="941261" cy="73954"/>
          </a:xfrm>
        </p:grpSpPr>
        <p:sp>
          <p:nvSpPr>
            <p:cNvPr id="135" name="Freeform 103">
              <a:extLst>
                <a:ext uri="{FF2B5EF4-FFF2-40B4-BE49-F238E27FC236}">
                  <a16:creationId xmlns:a16="http://schemas.microsoft.com/office/drawing/2014/main" xmlns="" id="{47AD5A96-06E2-FF9C-EA05-B5DB74F8EC41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6" name="TextBox 104">
              <a:extLst>
                <a:ext uri="{FF2B5EF4-FFF2-40B4-BE49-F238E27FC236}">
                  <a16:creationId xmlns:a16="http://schemas.microsoft.com/office/drawing/2014/main" xmlns="" id="{A06CFB7E-3C11-C395-3CEA-A2A48BD33A6B}"/>
                </a:ext>
              </a:extLst>
            </p:cNvPr>
            <p:cNvSpPr txBox="1"/>
            <p:nvPr/>
          </p:nvSpPr>
          <p:spPr>
            <a:xfrm>
              <a:off x="0" y="0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/>
            </a:p>
          </p:txBody>
        </p:sp>
      </p:grpSp>
      <p:grpSp>
        <p:nvGrpSpPr>
          <p:cNvPr id="137" name="Group 102">
            <a:extLst>
              <a:ext uri="{FF2B5EF4-FFF2-40B4-BE49-F238E27FC236}">
                <a16:creationId xmlns:a16="http://schemas.microsoft.com/office/drawing/2014/main" xmlns="" id="{5B9FF410-F150-DB35-0A2A-3DA30BBFC071}"/>
              </a:ext>
            </a:extLst>
          </p:cNvPr>
          <p:cNvGrpSpPr/>
          <p:nvPr/>
        </p:nvGrpSpPr>
        <p:grpSpPr>
          <a:xfrm>
            <a:off x="8709662" y="6257231"/>
            <a:ext cx="53338" cy="757918"/>
            <a:chOff x="-156860" y="0"/>
            <a:chExt cx="1098121" cy="213405"/>
          </a:xfrm>
        </p:grpSpPr>
        <p:sp>
          <p:nvSpPr>
            <p:cNvPr id="138" name="Freeform 103">
              <a:extLst>
                <a:ext uri="{FF2B5EF4-FFF2-40B4-BE49-F238E27FC236}">
                  <a16:creationId xmlns:a16="http://schemas.microsoft.com/office/drawing/2014/main" xmlns="" id="{170BCFB7-96D9-4800-CBE8-74C2B44E4E49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39" name="TextBox 104">
              <a:extLst>
                <a:ext uri="{FF2B5EF4-FFF2-40B4-BE49-F238E27FC236}">
                  <a16:creationId xmlns:a16="http://schemas.microsoft.com/office/drawing/2014/main" xmlns="" id="{856570B7-AA3B-A282-7370-700F8BAAC2E8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D4FD2DC0-428D-B189-31AB-E5A3D0E3094D}"/>
              </a:ext>
            </a:extLst>
          </p:cNvPr>
          <p:cNvSpPr txBox="1"/>
          <p:nvPr/>
        </p:nvSpPr>
        <p:spPr>
          <a:xfrm>
            <a:off x="3001010" y="156126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Lahat naman po nag brainstorm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E92DD345-21F3-95D0-92E6-7F24E32D6557}"/>
              </a:ext>
            </a:extLst>
          </p:cNvPr>
          <p:cNvSpPr txBox="1"/>
          <p:nvPr/>
        </p:nvSpPr>
        <p:spPr>
          <a:xfrm>
            <a:off x="3735070" y="2151154"/>
            <a:ext cx="20219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PPT generator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EE8ADBD-C0B3-EE1C-65F3-60693E0F7F10}"/>
              </a:ext>
            </a:extLst>
          </p:cNvPr>
          <p:cNvSpPr txBox="1"/>
          <p:nvPr/>
        </p:nvSpPr>
        <p:spPr>
          <a:xfrm>
            <a:off x="2547907" y="2861549"/>
            <a:ext cx="5192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page; Home page (</a:t>
            </a:r>
            <a:r>
              <a:rPr lang="en-US" sz="1000" dirty="0" err="1"/>
              <a:t>FAQsSec</a:t>
            </a:r>
            <a:r>
              <a:rPr lang="en-US" sz="1000" dirty="0"/>
              <a:t>); Footer (For all possible pages); About Us page; User Profile Interface ---------------------------------------------------------------------------------------------------------------------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380EE2DD-CA10-2F49-C04A-3AF116EF0791}"/>
              </a:ext>
            </a:extLst>
          </p:cNvPr>
          <p:cNvSpPr txBox="1"/>
          <p:nvPr/>
        </p:nvSpPr>
        <p:spPr>
          <a:xfrm>
            <a:off x="2547907" y="4103574"/>
            <a:ext cx="5969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Landing page, Home page, About Us Refinement ------------------------------------------------------------------------------------</a:t>
            </a:r>
          </a:p>
        </p:txBody>
      </p:sp>
      <p:sp>
        <p:nvSpPr>
          <p:cNvPr id="145" name="TextBox 170">
            <a:extLst>
              <a:ext uri="{FF2B5EF4-FFF2-40B4-BE49-F238E27FC236}">
                <a16:creationId xmlns:a16="http://schemas.microsoft.com/office/drawing/2014/main" xmlns="" id="{3BD8925E-136E-2644-79C0-AB394DC38EED}"/>
              </a:ext>
            </a:extLst>
          </p:cNvPr>
          <p:cNvSpPr txBox="1"/>
          <p:nvPr/>
        </p:nvSpPr>
        <p:spPr>
          <a:xfrm>
            <a:off x="278068" y="6798253"/>
            <a:ext cx="1769212" cy="142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0"/>
              </a:lnSpc>
            </a:pPr>
            <a:r>
              <a:rPr lang="en-US" sz="1000" spc="-20" dirty="0">
                <a:solidFill>
                  <a:srgbClr val="231F20"/>
                </a:solidFill>
                <a:latin typeface="Bricolage Grotesque 18" panose="020B0605040402000204"/>
                <a:ea typeface="Bricolage Grotesque 18" panose="020B0605040402000204"/>
                <a:cs typeface="Bricolage Grotesque 18" panose="020B0605040402000204"/>
                <a:sym typeface="Bricolage Grotesque 18" panose="020B0605040402000204"/>
              </a:rPr>
              <a:t>System Presentation</a:t>
            </a:r>
          </a:p>
        </p:txBody>
      </p:sp>
      <p:grpSp>
        <p:nvGrpSpPr>
          <p:cNvPr id="146" name="Group 102">
            <a:extLst>
              <a:ext uri="{FF2B5EF4-FFF2-40B4-BE49-F238E27FC236}">
                <a16:creationId xmlns:a16="http://schemas.microsoft.com/office/drawing/2014/main" xmlns="" id="{E55D24DE-9D0B-8E34-91DA-486539D3FA25}"/>
              </a:ext>
            </a:extLst>
          </p:cNvPr>
          <p:cNvGrpSpPr/>
          <p:nvPr/>
        </p:nvGrpSpPr>
        <p:grpSpPr>
          <a:xfrm>
            <a:off x="8755381" y="6830472"/>
            <a:ext cx="53338" cy="757918"/>
            <a:chOff x="-156860" y="0"/>
            <a:chExt cx="1098121" cy="213405"/>
          </a:xfrm>
        </p:grpSpPr>
        <p:sp>
          <p:nvSpPr>
            <p:cNvPr id="147" name="Freeform 103">
              <a:extLst>
                <a:ext uri="{FF2B5EF4-FFF2-40B4-BE49-F238E27FC236}">
                  <a16:creationId xmlns:a16="http://schemas.microsoft.com/office/drawing/2014/main" xmlns="" id="{CBE9361E-E3E3-7EE2-814E-3A502A35CDFD}"/>
                </a:ext>
              </a:extLst>
            </p:cNvPr>
            <p:cNvSpPr/>
            <p:nvPr/>
          </p:nvSpPr>
          <p:spPr>
            <a:xfrm>
              <a:off x="0" y="0"/>
              <a:ext cx="941261" cy="73954"/>
            </a:xfrm>
            <a:custGeom>
              <a:avLst/>
              <a:gdLst/>
              <a:ahLst/>
              <a:cxnLst/>
              <a:rect l="l" t="t" r="r" b="b"/>
              <a:pathLst>
                <a:path w="941261" h="73954">
                  <a:moveTo>
                    <a:pt x="0" y="0"/>
                  </a:moveTo>
                  <a:lnTo>
                    <a:pt x="941261" y="0"/>
                  </a:lnTo>
                  <a:lnTo>
                    <a:pt x="941261" y="73954"/>
                  </a:lnTo>
                  <a:lnTo>
                    <a:pt x="0" y="73954"/>
                  </a:lnTo>
                  <a:close/>
                </a:path>
              </a:pathLst>
            </a:custGeom>
            <a:solidFill>
              <a:srgbClr val="FCB624"/>
            </a:solidFill>
          </p:spPr>
        </p:sp>
        <p:sp>
          <p:nvSpPr>
            <p:cNvPr id="154" name="TextBox 104">
              <a:extLst>
                <a:ext uri="{FF2B5EF4-FFF2-40B4-BE49-F238E27FC236}">
                  <a16:creationId xmlns:a16="http://schemas.microsoft.com/office/drawing/2014/main" xmlns="" id="{0FF5CA6E-610F-2349-A90F-1C1DC3718CDE}"/>
                </a:ext>
              </a:extLst>
            </p:cNvPr>
            <p:cNvSpPr txBox="1"/>
            <p:nvPr/>
          </p:nvSpPr>
          <p:spPr>
            <a:xfrm>
              <a:off x="-156860" y="139451"/>
              <a:ext cx="941261" cy="739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10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67*494"/>
  <p:tag name="TABLE_ENDDRAG_RECT" val="180*64*567*49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351</Words>
  <Application>Microsoft Office PowerPoint</Application>
  <PresentationFormat>Custom</PresentationFormat>
  <Paragraphs>120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Bell MT</vt:lpstr>
      <vt:lpstr>Berlin Sans FB Demi</vt:lpstr>
      <vt:lpstr>Bricolage Grotesque 18</vt:lpstr>
      <vt:lpstr>Bricolage Grotesque 18 Bold</vt:lpstr>
      <vt:lpstr>Aptos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Minimalist Operational Efficiency Project Gantt Chart</dc:title>
  <dc:creator>Cyrel Bucad</dc:creator>
  <cp:lastModifiedBy>alexxa b. concepcion</cp:lastModifiedBy>
  <cp:revision>8</cp:revision>
  <dcterms:created xsi:type="dcterms:W3CDTF">2006-08-16T00:00:00Z</dcterms:created>
  <dcterms:modified xsi:type="dcterms:W3CDTF">2025-05-22T11:37:37Z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0368F41F688D478B9551691AE0ABC386_13</vt:lpwstr>
  </property>
  <property fmtid="{D5CDD505-2E9C-101B-9397-08002B2CF9AE}" pid="3" name="KSOProductBuildVer">
    <vt:lpwstr>1033-12.2.0.19805</vt:lpwstr>
  </property>
</Properties>
</file>