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58" r:id="rId4"/>
  </p:sldIdLst>
  <p:sldSz cx="9753600" cy="7315200"/>
  <p:notesSz cx="9144000" cy="6858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Bell MT" pitchFamily="18" charset="0"/>
      <p:regular r:id="rId9"/>
      <p:bold r:id="rId10"/>
      <p:italic r:id="rId11"/>
    </p:embeddedFont>
    <p:embeddedFont>
      <p:font typeface="Bricolage Grotesque 18 Bold" charset="0"/>
      <p:bold r:id="rId12"/>
    </p:embeddedFont>
    <p:embeddedFont>
      <p:font typeface="Berlin Sans FB Demi" pitchFamily="34" charset="0"/>
      <p:bold r:id="rId13"/>
    </p:embeddedFont>
    <p:embeddedFont>
      <p:font typeface="Bricolage Grotesque 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24"/>
    <a:srgbClr val="C4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>
        <p:scale>
          <a:sx n="100" d="100"/>
          <a:sy n="100" d="100"/>
        </p:scale>
        <p:origin x="-754" y="-24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1C9A316-9C7E-DFA9-BAE2-25347D46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98FD2B51-1DCC-DC0A-5189-F503F36E8FAB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="" xmlns:a16="http://schemas.microsoft.com/office/drawing/2014/main" id="{20A8736D-721B-AF38-D292-A20793138B6F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="" xmlns:a16="http://schemas.microsoft.com/office/drawing/2014/main" id="{50C01BE4-2E9E-208A-9666-8EA51288E3FE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AB70F379-4018-96C1-567C-AABBAC411C57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432F1D07-5A84-E352-31DF-93B8AC69652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="" xmlns:a16="http://schemas.microsoft.com/office/drawing/2014/main" id="{6407F815-EB17-3A46-990C-51622E8FA4DC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="" xmlns:a16="http://schemas.microsoft.com/office/drawing/2014/main" id="{A6B0AD4C-A4AA-2957-8AC4-60A68E073B73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211EEB34-9EA0-3A5A-2091-DD24027173C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="" xmlns:a16="http://schemas.microsoft.com/office/drawing/2014/main" id="{FAD980EA-6CF9-81C5-2818-564571764DA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="" xmlns:a16="http://schemas.microsoft.com/office/drawing/2014/main" id="{153569FF-CE92-8205-A9DA-9D644FB3CB34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2E4A2914-0B18-0445-F184-1935E528B65B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="" xmlns:a16="http://schemas.microsoft.com/office/drawing/2014/main" id="{F428E4B9-A16E-0E5B-4ECF-19948FF4C623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="" xmlns:a16="http://schemas.microsoft.com/office/drawing/2014/main" id="{8B4C7F5C-0793-DF3B-26AA-883D485BDF8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645C667E-6A2F-C1C0-41F0-0C48C878E87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="" xmlns:a16="http://schemas.microsoft.com/office/drawing/2014/main" id="{E0A93C5F-9FF0-B553-FED2-66EEF2673A72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="" xmlns:a16="http://schemas.microsoft.com/office/drawing/2014/main" id="{9B9DA3D4-8FEA-66FE-C892-A8F252B2E4EA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56AE9922-5EBA-C8CD-3E4A-B876DB344311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="" xmlns:a16="http://schemas.microsoft.com/office/drawing/2014/main" id="{66EAE33E-7294-A334-C761-0075C15D5A3D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="" xmlns:a16="http://schemas.microsoft.com/office/drawing/2014/main" id="{F5A4DEE0-558F-7E1D-66A4-B0680EF865B8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="" xmlns:a16="http://schemas.microsoft.com/office/drawing/2014/main" id="{2D8F1061-BC05-9C7F-92EC-F195AFB64538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="" xmlns:a16="http://schemas.microsoft.com/office/drawing/2014/main" id="{15895C66-43B2-4858-5FA9-95BE9062508F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="" xmlns:a16="http://schemas.microsoft.com/office/drawing/2014/main" id="{7D770EA6-FF77-7517-72DA-9284CBA1750B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="" xmlns:a16="http://schemas.microsoft.com/office/drawing/2014/main" id="{3F38AB28-73A1-9629-5C81-4F09BCBB5DB2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="" xmlns:a16="http://schemas.microsoft.com/office/drawing/2014/main" id="{EE42DF39-D177-14F9-B76E-D2CE6D48B14D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="" xmlns:a16="http://schemas.microsoft.com/office/drawing/2014/main" id="{FA0FA087-D5F7-0A71-E620-53ABFD88814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="" xmlns:a16="http://schemas.microsoft.com/office/drawing/2014/main" id="{AEA85BB5-A925-3E65-2B90-2D5915030E8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="" xmlns:a16="http://schemas.microsoft.com/office/drawing/2014/main" id="{CF40D192-8486-258A-8E99-2E30B8C62707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="" xmlns:a16="http://schemas.microsoft.com/office/drawing/2014/main" id="{36795718-E097-6E99-D0F4-2F299DF7B04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="" xmlns:a16="http://schemas.microsoft.com/office/drawing/2014/main" id="{FB89077D-A701-77E1-F4B4-63EF5B4211B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="" xmlns:a16="http://schemas.microsoft.com/office/drawing/2014/main" id="{64414766-0514-9B6F-C1F6-DDC0E9F56662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Group Work (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ABCDJhaJed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="" xmlns:a16="http://schemas.microsoft.com/office/drawing/2014/main" id="{C373655C-9CFC-AA9C-C261-491F3C17A278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="" xmlns:a16="http://schemas.microsoft.com/office/drawing/2014/main" id="{51F797F6-C995-151F-4429-7EB0641F71B0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="" xmlns:a16="http://schemas.microsoft.com/office/drawing/2014/main" id="{C6FCF3B9-C98F-C101-3A1F-643C1127F8CD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="" xmlns:a16="http://schemas.microsoft.com/office/drawing/2014/main" id="{6ED929D0-50F9-CB67-E633-6BF1A488730D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="" xmlns:a16="http://schemas.microsoft.com/office/drawing/2014/main" id="{806C79B2-0FFC-8E1C-D65F-690BA6F9747C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="" xmlns:a16="http://schemas.microsoft.com/office/drawing/2014/main" id="{EF3C4074-177A-A061-388F-3FDD26BFB7D8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="" xmlns:a16="http://schemas.microsoft.com/office/drawing/2014/main" id="{BB6F4BEA-88FB-C0EE-D472-AD97F26D9651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="" xmlns:a16="http://schemas.microsoft.com/office/drawing/2014/main" id="{C34F2203-1363-ADD7-0C6D-C4DD26B35CFD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="" xmlns:a16="http://schemas.microsoft.com/office/drawing/2014/main" id="{52FB8402-9675-16B4-70B8-219CC297F623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="" xmlns:a16="http://schemas.microsoft.com/office/drawing/2014/main" id="{9FDD2A7B-91ED-646B-2524-99483C0A7781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="" xmlns:a16="http://schemas.microsoft.com/office/drawing/2014/main" id="{B59C5083-BC5D-8DC6-AA9C-A041F3E08215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="" xmlns:a16="http://schemas.microsoft.com/office/drawing/2014/main" id="{EB90267F-2546-178D-012C-03EFF087CA37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="" xmlns:a16="http://schemas.microsoft.com/office/drawing/2014/main" id="{1E457E8E-00D3-589A-886A-E613C985FC3C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="" xmlns:a16="http://schemas.microsoft.com/office/drawing/2014/main" id="{78B76F7F-4490-36EE-A184-5C2385128CC0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="" xmlns:a16="http://schemas.microsoft.com/office/drawing/2014/main" id="{FC53579D-499A-0A30-18DA-86ADD79CA746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="" xmlns:a16="http://schemas.microsoft.com/office/drawing/2014/main" id="{8143FAAD-9674-D113-0711-DA0C6E75AC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936236"/>
              </p:ext>
            </p:ext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Jan 22-29: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="" xmlns:a16="http://schemas.microsoft.com/office/drawing/2014/main" id="{C6089785-5460-7FC4-A044-ABBA74E9008B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="" xmlns:a16="http://schemas.microsoft.com/office/drawing/2014/main" id="{D205D404-E819-3BCC-CD4D-E5863F8FB008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="" xmlns:a16="http://schemas.microsoft.com/office/drawing/2014/main" id="{51FD6DB0-0F90-9D88-7B50-F5097B1F1CFA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="" xmlns:a16="http://schemas.microsoft.com/office/drawing/2014/main" id="{4A1CE3A4-BB1F-7BC0-C0D9-6F30540B68A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="" xmlns:a16="http://schemas.microsoft.com/office/drawing/2014/main" id="{B29CDF4C-1B7A-F172-30CA-EF69203CB0A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="" xmlns:a16="http://schemas.microsoft.com/office/drawing/2014/main" id="{67606148-840D-DD3F-0BE0-F5A5F7B4B7A6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="" xmlns:a16="http://schemas.microsoft.com/office/drawing/2014/main" id="{A2C5F7DC-0CD6-EFA3-AD89-85D15516B052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="" xmlns:a16="http://schemas.microsoft.com/office/drawing/2014/main" id="{55DA8A20-EEF6-A1AB-CEAA-66355B5FD79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0" name="TextBox 104">
              <a:extLst>
                <a:ext uri="{FF2B5EF4-FFF2-40B4-BE49-F238E27FC236}">
                  <a16:creationId xmlns="" xmlns:a16="http://schemas.microsoft.com/office/drawing/2014/main" id="{1AC409DA-04D8-3383-1E8F-2C6908D452F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="" xmlns:a16="http://schemas.microsoft.com/office/drawing/2014/main" id="{6085FA55-940B-E62F-183C-9BA7F1CA0E4D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="" xmlns:a16="http://schemas.microsoft.com/office/drawing/2014/main" id="{D4EEDB63-31F1-ACAB-D9A5-0EEC59DB22E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5" name="TextBox 104">
              <a:extLst>
                <a:ext uri="{FF2B5EF4-FFF2-40B4-BE49-F238E27FC236}">
                  <a16:creationId xmlns="" xmlns:a16="http://schemas.microsoft.com/office/drawing/2014/main" id="{2CF81D23-C50E-BA50-43D6-ECE15DA5D70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="" xmlns:a16="http://schemas.microsoft.com/office/drawing/2014/main" id="{AC4C9B45-03AE-4148-EB80-955BC67A85FD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="" xmlns:a16="http://schemas.microsoft.com/office/drawing/2014/main" id="{BA9C3D84-A819-0830-B9FB-1D36C88CA77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104">
              <a:extLst>
                <a:ext uri="{FF2B5EF4-FFF2-40B4-BE49-F238E27FC236}">
                  <a16:creationId xmlns="" xmlns:a16="http://schemas.microsoft.com/office/drawing/2014/main" id="{0EE42252-8365-14C1-46DD-CEACE3C3795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="" xmlns:a16="http://schemas.microsoft.com/office/drawing/2014/main" id="{5AAABC18-C18D-835F-2ADF-517D6DC5B0AD}"/>
              </a:ext>
            </a:extLst>
          </p:cNvPr>
          <p:cNvGrpSpPr/>
          <p:nvPr/>
        </p:nvGrpSpPr>
        <p:grpSpPr>
          <a:xfrm>
            <a:off x="7315200" y="3166349"/>
            <a:ext cx="228600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="" xmlns:a16="http://schemas.microsoft.com/office/drawing/2014/main" id="{91D76841-4B24-6D40-ED58-1754A51C775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>
              <a:extLst>
                <a:ext uri="{FF2B5EF4-FFF2-40B4-BE49-F238E27FC236}">
                  <a16:creationId xmlns="" xmlns:a16="http://schemas.microsoft.com/office/drawing/2014/main" id="{F24D47D5-CE7C-47EB-59CF-D29CA758D02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>
            <a:extLst>
              <a:ext uri="{FF2B5EF4-FFF2-40B4-BE49-F238E27FC236}">
                <a16:creationId xmlns="" xmlns:a16="http://schemas.microsoft.com/office/drawing/2014/main" id="{D3D904E4-5943-F8B0-8A5E-4145B830CE3E}"/>
              </a:ext>
            </a:extLst>
          </p:cNvPr>
          <p:cNvGrpSpPr/>
          <p:nvPr/>
        </p:nvGrpSpPr>
        <p:grpSpPr>
          <a:xfrm>
            <a:off x="8048790" y="3166349"/>
            <a:ext cx="704517" cy="262651"/>
            <a:chOff x="0" y="0"/>
            <a:chExt cx="941261" cy="73954"/>
          </a:xfrm>
        </p:grpSpPr>
        <p:sp>
          <p:nvSpPr>
            <p:cNvPr id="46" name="Freeform 103">
              <a:extLst>
                <a:ext uri="{FF2B5EF4-FFF2-40B4-BE49-F238E27FC236}">
                  <a16:creationId xmlns="" xmlns:a16="http://schemas.microsoft.com/office/drawing/2014/main" id="{DA6BFFD8-2D0C-F7FD-4ACB-82095116A7B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>
              <a:extLst>
                <a:ext uri="{FF2B5EF4-FFF2-40B4-BE49-F238E27FC236}">
                  <a16:creationId xmlns="" xmlns:a16="http://schemas.microsoft.com/office/drawing/2014/main" id="{4B36791D-15F6-2553-BB17-9B4EDE24EAD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="" xmlns:a16="http://schemas.microsoft.com/office/drawing/2014/main" id="{31BBE83A-2372-11E9-86E6-C1C9CB712614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="" xmlns:a16="http://schemas.microsoft.com/office/drawing/2014/main" id="{31D36078-ADDF-7D00-297A-5FAB02A5268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="" xmlns:a16="http://schemas.microsoft.com/office/drawing/2014/main" id="{8C2B4261-BD88-8A2D-3ABD-357B167F78C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="" xmlns:a16="http://schemas.microsoft.com/office/drawing/2014/main" id="{04F4C3FA-DE0D-6A06-9459-C4A1A3E5AD8F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="" xmlns:a16="http://schemas.microsoft.com/office/drawing/2014/main" id="{52F578D4-4EC3-AD80-8680-538A0A5ECBD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="" xmlns:a16="http://schemas.microsoft.com/office/drawing/2014/main" id="{575EFCD1-D5D9-D829-7317-4079F75703B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="" xmlns:a16="http://schemas.microsoft.com/office/drawing/2014/main" id="{C60DE951-5775-7074-E609-C72262CD348D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="" xmlns:a16="http://schemas.microsoft.com/office/drawing/2014/main" id="{EAAE2631-1736-4010-0283-E59C42E7281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="" xmlns:a16="http://schemas.microsoft.com/office/drawing/2014/main" id="{67D2DEA1-FEC4-521D-4A2F-95FB263D99F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="" xmlns:a16="http://schemas.microsoft.com/office/drawing/2014/main" id="{9998D994-4AF4-2D50-CC1A-0EB4B809EFA2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="" xmlns:a16="http://schemas.microsoft.com/office/drawing/2014/main" id="{2DFF8621-3033-1A3A-0CA6-702B68FED1B3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="" xmlns:a16="http://schemas.microsoft.com/office/drawing/2014/main" id="{670000AE-F072-7344-F72E-B8AD83719F6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28" name="Group 102">
            <a:extLst>
              <a:ext uri="{FF2B5EF4-FFF2-40B4-BE49-F238E27FC236}">
                <a16:creationId xmlns="" xmlns:a16="http://schemas.microsoft.com/office/drawing/2014/main" id="{D4438AFB-9D32-2A48-A38E-4015971EE8FE}"/>
              </a:ext>
            </a:extLst>
          </p:cNvPr>
          <p:cNvGrpSpPr/>
          <p:nvPr/>
        </p:nvGrpSpPr>
        <p:grpSpPr>
          <a:xfrm>
            <a:off x="8534399" y="4724400"/>
            <a:ext cx="209215" cy="262651"/>
            <a:chOff x="0" y="0"/>
            <a:chExt cx="941261" cy="73954"/>
          </a:xfrm>
        </p:grpSpPr>
        <p:sp>
          <p:nvSpPr>
            <p:cNvPr id="129" name="Freeform 103">
              <a:extLst>
                <a:ext uri="{FF2B5EF4-FFF2-40B4-BE49-F238E27FC236}">
                  <a16:creationId xmlns="" xmlns:a16="http://schemas.microsoft.com/office/drawing/2014/main" id="{272726F6-EAA1-7A54-3A4B-030FE5444C4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0" name="TextBox 104">
              <a:extLst>
                <a:ext uri="{FF2B5EF4-FFF2-40B4-BE49-F238E27FC236}">
                  <a16:creationId xmlns="" xmlns:a16="http://schemas.microsoft.com/office/drawing/2014/main" id="{785BD680-D8E0-2C47-0292-5856E4C6359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1" name="Group 102">
            <a:extLst>
              <a:ext uri="{FF2B5EF4-FFF2-40B4-BE49-F238E27FC236}">
                <a16:creationId xmlns="" xmlns:a16="http://schemas.microsoft.com/office/drawing/2014/main" id="{98A52AE9-B2DB-10CF-1D1F-2FAF18649132}"/>
              </a:ext>
            </a:extLst>
          </p:cNvPr>
          <p:cNvGrpSpPr/>
          <p:nvPr/>
        </p:nvGrpSpPr>
        <p:grpSpPr>
          <a:xfrm>
            <a:off x="8544091" y="5350228"/>
            <a:ext cx="209215" cy="262651"/>
            <a:chOff x="0" y="0"/>
            <a:chExt cx="941261" cy="73954"/>
          </a:xfrm>
        </p:grpSpPr>
        <p:sp>
          <p:nvSpPr>
            <p:cNvPr id="132" name="Freeform 103">
              <a:extLst>
                <a:ext uri="{FF2B5EF4-FFF2-40B4-BE49-F238E27FC236}">
                  <a16:creationId xmlns="" xmlns:a16="http://schemas.microsoft.com/office/drawing/2014/main" id="{AA208D6F-1B38-1F4C-3712-45F330E0DC2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3" name="TextBox 104">
              <a:extLst>
                <a:ext uri="{FF2B5EF4-FFF2-40B4-BE49-F238E27FC236}">
                  <a16:creationId xmlns="" xmlns:a16="http://schemas.microsoft.com/office/drawing/2014/main" id="{F06CF4C4-6107-3205-AE7C-0F377108535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="" xmlns:a16="http://schemas.microsoft.com/office/drawing/2014/main" id="{1DCBCA0C-A1F7-5514-5BF7-C3CCD2475C08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="" xmlns:a16="http://schemas.microsoft.com/office/drawing/2014/main" id="{1B3FF48C-EEC7-7463-53FC-1ABCB01074B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="" xmlns:a16="http://schemas.microsoft.com/office/drawing/2014/main" id="{E7E7AF5A-18D6-C3E6-07CC-E33FD606F8F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="" xmlns:a16="http://schemas.microsoft.com/office/drawing/2014/main" id="{F34E6177-E254-B517-3866-AB1AFCEA725A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="" xmlns:a16="http://schemas.microsoft.com/office/drawing/2014/main" id="{F6D358CB-CBDE-53D4-F4E9-BBB39193CF0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="" xmlns:a16="http://schemas.microsoft.com/office/drawing/2014/main" id="{21EFB5A7-CF37-3F03-0235-081997E7047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40" name="TextBox 170">
            <a:extLst>
              <a:ext uri="{FF2B5EF4-FFF2-40B4-BE49-F238E27FC236}">
                <a16:creationId xmlns="" xmlns:a16="http://schemas.microsoft.com/office/drawing/2014/main" id="{55BA7813-9ADB-0728-D535-7375749636FD}"/>
              </a:ext>
            </a:extLst>
          </p:cNvPr>
          <p:cNvSpPr txBox="1"/>
          <p:nvPr/>
        </p:nvSpPr>
        <p:spPr>
          <a:xfrm>
            <a:off x="2778608" y="627526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#cramming </a:t>
            </a:r>
            <a:r>
              <a:rPr lang="en-US" sz="1000" spc="-20" dirty="0" err="1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malala</a:t>
            </a:r>
            <a:endParaRPr lang="en-US" sz="1000" spc="-20" dirty="0">
              <a:solidFill>
                <a:srgbClr val="231F20"/>
              </a:solidFill>
              <a:latin typeface="Bell MT" panose="02020503060305020303" pitchFamily="18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7" name="TextBox 164">
            <a:extLst>
              <a:ext uri="{FF2B5EF4-FFF2-40B4-BE49-F238E27FC236}">
                <a16:creationId xmlns="" xmlns:a16="http://schemas.microsoft.com/office/drawing/2014/main" id="{3CCCC9B1-7639-B1E8-D673-B3ED87A5CBAB}"/>
              </a:ext>
            </a:extLst>
          </p:cNvPr>
          <p:cNvSpPr txBox="1"/>
          <p:nvPr/>
        </p:nvSpPr>
        <p:spPr>
          <a:xfrm>
            <a:off x="2750033" y="5105400"/>
            <a:ext cx="1683999" cy="1128771"/>
          </a:xfrm>
          <a:prstGeom prst="rect">
            <a:avLst/>
          </a:prstGeom>
          <a:solidFill>
            <a:srgbClr val="FCB624"/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LEGEND: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Alexxa Concepcion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Bea Ramos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C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Cyrel Bucad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Daisy Rei Barce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JHA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Jhana Loraine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Raquid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JED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Jed Ismael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Polong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8B3336C-7555-D7CD-322A-30B8F4A0CD94}"/>
              </a:ext>
            </a:extLst>
          </p:cNvPr>
          <p:cNvSpPr txBox="1"/>
          <p:nvPr/>
        </p:nvSpPr>
        <p:spPr>
          <a:xfrm>
            <a:off x="7296150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17A16EB-5FC7-4587-F57E-BB70D759B0D9}"/>
              </a:ext>
            </a:extLst>
          </p:cNvPr>
          <p:cNvSpPr txBox="1"/>
          <p:nvPr/>
        </p:nvSpPr>
        <p:spPr>
          <a:xfrm>
            <a:off x="7277100" y="3180353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A5F4A-FFF6-5DF0-CBA0-5D576EB23B6C}"/>
              </a:ext>
            </a:extLst>
          </p:cNvPr>
          <p:cNvSpPr txBox="1"/>
          <p:nvPr/>
        </p:nvSpPr>
        <p:spPr>
          <a:xfrm>
            <a:off x="8105941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A31BA43D-2581-8BFB-07F2-700F91E401FA}"/>
              </a:ext>
            </a:extLst>
          </p:cNvPr>
          <p:cNvSpPr txBox="1"/>
          <p:nvPr/>
        </p:nvSpPr>
        <p:spPr>
          <a:xfrm>
            <a:off x="8086890" y="319937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D581FB53-FF9E-6C4E-3A9C-9390078F2F13}"/>
              </a:ext>
            </a:extLst>
          </p:cNvPr>
          <p:cNvSpPr txBox="1"/>
          <p:nvPr/>
        </p:nvSpPr>
        <p:spPr>
          <a:xfrm>
            <a:off x="8067839" y="3487579"/>
            <a:ext cx="92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BCD-Jha-Jed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5776E866-A240-F318-B517-0898B0F96A12}"/>
              </a:ext>
            </a:extLst>
          </p:cNvPr>
          <p:cNvSpPr txBox="1"/>
          <p:nvPr/>
        </p:nvSpPr>
        <p:spPr>
          <a:xfrm>
            <a:off x="8468420" y="379237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D-Jha-Jed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46C1953D-778B-F0E8-015E-60CA8FAEA713}"/>
              </a:ext>
            </a:extLst>
          </p:cNvPr>
          <p:cNvSpPr txBox="1"/>
          <p:nvPr/>
        </p:nvSpPr>
        <p:spPr>
          <a:xfrm>
            <a:off x="8468420" y="4088578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995E4ABE-1B07-0531-F87F-1702508CEBED}"/>
              </a:ext>
            </a:extLst>
          </p:cNvPr>
          <p:cNvSpPr txBox="1"/>
          <p:nvPr/>
        </p:nvSpPr>
        <p:spPr>
          <a:xfrm>
            <a:off x="8487470" y="477141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0A062D1D-391B-7753-BB25-404466B141B0}"/>
              </a:ext>
            </a:extLst>
          </p:cNvPr>
          <p:cNvSpPr txBox="1"/>
          <p:nvPr/>
        </p:nvSpPr>
        <p:spPr>
          <a:xfrm>
            <a:off x="8487470" y="5375402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7" name="TextBox 170">
            <a:extLst>
              <a:ext uri="{FF2B5EF4-FFF2-40B4-BE49-F238E27FC236}">
                <a16:creationId xmlns="" xmlns:a16="http://schemas.microsoft.com/office/drawing/2014/main" id="{82873D2C-1B88-CAC2-58FA-52D1CC954538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grpSp>
        <p:nvGrpSpPr>
          <p:cNvPr id="154" name="Group 102">
            <a:extLst>
              <a:ext uri="{FF2B5EF4-FFF2-40B4-BE49-F238E27FC236}">
                <a16:creationId xmlns="" xmlns:a16="http://schemas.microsoft.com/office/drawing/2014/main" id="{B269A1B6-1F7C-30F8-A117-A511CF1DA153}"/>
              </a:ext>
            </a:extLst>
          </p:cNvPr>
          <p:cNvGrpSpPr/>
          <p:nvPr/>
        </p:nvGrpSpPr>
        <p:grpSpPr>
          <a:xfrm>
            <a:off x="8725066" y="6748521"/>
            <a:ext cx="45719" cy="262651"/>
            <a:chOff x="0" y="0"/>
            <a:chExt cx="941261" cy="73954"/>
          </a:xfrm>
        </p:grpSpPr>
        <p:sp>
          <p:nvSpPr>
            <p:cNvPr id="166" name="Freeform 103">
              <a:extLst>
                <a:ext uri="{FF2B5EF4-FFF2-40B4-BE49-F238E27FC236}">
                  <a16:creationId xmlns="" xmlns:a16="http://schemas.microsoft.com/office/drawing/2014/main" id="{EDDD6BA5-35DF-E0BE-FD57-B76A0924D0D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67" name="TextBox 104">
              <a:extLst>
                <a:ext uri="{FF2B5EF4-FFF2-40B4-BE49-F238E27FC236}">
                  <a16:creationId xmlns="" xmlns:a16="http://schemas.microsoft.com/office/drawing/2014/main" id="{0E829B98-ADE1-40F5-3680-1F8772851A6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7F42800A-7EDD-C923-62AB-3D0D163F79E6}"/>
              </a:ext>
            </a:extLst>
          </p:cNvPr>
          <p:cNvSpPr txBox="1"/>
          <p:nvPr/>
        </p:nvSpPr>
        <p:spPr>
          <a:xfrm>
            <a:off x="7805654" y="6764274"/>
            <a:ext cx="1038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ABCD-Jha-Jed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10261B02-18F8-4267-BEDD-E69EED74947F}"/>
              </a:ext>
            </a:extLst>
          </p:cNvPr>
          <p:cNvSpPr txBox="1"/>
          <p:nvPr/>
        </p:nvSpPr>
        <p:spPr>
          <a:xfrm>
            <a:off x="8305800" y="5957139"/>
            <a:ext cx="60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6E41CB32-9147-50D6-BB09-7C831A8365D0}"/>
              </a:ext>
            </a:extLst>
          </p:cNvPr>
          <p:cNvSpPr txBox="1"/>
          <p:nvPr/>
        </p:nvSpPr>
        <p:spPr>
          <a:xfrm>
            <a:off x="8305800" y="6256179"/>
            <a:ext cx="603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</p:spTree>
    <p:extLst>
      <p:ext uri="{BB962C8B-B14F-4D97-AF65-F5344CB8AC3E}">
        <p14:creationId xmlns:p14="http://schemas.microsoft.com/office/powerpoint/2010/main" val="41945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(A)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051665"/>
              </p:ext>
            </p:ext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/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="" xmlns:a16="http://schemas.microsoft.com/office/drawing/2014/main" id="{14EB8FF7-4CE6-3A51-AE71-F80C7C5CE1E0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="" xmlns:a16="http://schemas.microsoft.com/office/drawing/2014/main" id="{D69CD242-30D0-082C-28C5-D97CC391270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="" xmlns:a16="http://schemas.microsoft.com/office/drawing/2014/main" id="{F65096C8-6605-D8D4-9151-689CF6D136E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="" xmlns:a16="http://schemas.microsoft.com/office/drawing/2014/main" id="{3F7A65D0-C21B-C52F-286F-DBD0D6B6EA1A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="" xmlns:a16="http://schemas.microsoft.com/office/drawing/2014/main" id="{109AAA9C-CD92-0640-AA3B-B494FE19520A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TextBox 104">
              <a:extLst>
                <a:ext uri="{FF2B5EF4-FFF2-40B4-BE49-F238E27FC236}">
                  <a16:creationId xmlns="" xmlns:a16="http://schemas.microsoft.com/office/drawing/2014/main" id="{777504BC-95EA-AFFF-71C7-C49ACE870FD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="" xmlns:a16="http://schemas.microsoft.com/office/drawing/2014/main" id="{8D1FDECD-E040-0924-326F-A32758584F30}"/>
              </a:ext>
            </a:extLst>
          </p:cNvPr>
          <p:cNvGrpSpPr/>
          <p:nvPr/>
        </p:nvGrpSpPr>
        <p:grpSpPr>
          <a:xfrm>
            <a:off x="7848600" y="2861549"/>
            <a:ext cx="190832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="" xmlns:a16="http://schemas.microsoft.com/office/drawing/2014/main" id="{CC40AAA2-8813-2CDD-F75D-05787A3E125F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="" xmlns:a16="http://schemas.microsoft.com/office/drawing/2014/main" id="{610B1ABA-E5FC-1401-AF0B-65EEF0D1466F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="" xmlns:a16="http://schemas.microsoft.com/office/drawing/2014/main" id="{EB2EA8F2-E143-68AB-0065-3C8D7561A3D0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="" xmlns:a16="http://schemas.microsoft.com/office/drawing/2014/main" id="{889989BF-6CC6-D965-C8AF-4B8EF97E1C6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="" xmlns:a16="http://schemas.microsoft.com/office/drawing/2014/main" id="{A49E7EF1-391C-D075-0111-3E5A60B5937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="" xmlns:a16="http://schemas.microsoft.com/office/drawing/2014/main" id="{4E76F3D3-779D-2AAC-B80A-BCA13F3AA3B8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="" xmlns:a16="http://schemas.microsoft.com/office/drawing/2014/main" id="{1D93AD41-6B50-2391-476E-AEC2D451D2C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="" xmlns:a16="http://schemas.microsoft.com/office/drawing/2014/main" id="{56C618D6-F485-FD5B-6F66-BC5D60EF2F9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="" xmlns:a16="http://schemas.microsoft.com/office/drawing/2014/main" id="{9B316096-BABD-F5E9-3EC1-8F533A81C2CD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="" xmlns:a16="http://schemas.microsoft.com/office/drawing/2014/main" id="{47AD5A96-06E2-FF9C-EA05-B5DB74F8EC41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="" xmlns:a16="http://schemas.microsoft.com/office/drawing/2014/main" id="{A06CFB7E-3C11-C395-3CEA-A2A48BD33A6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="" xmlns:a16="http://schemas.microsoft.com/office/drawing/2014/main" id="{5B9FF410-F150-DB35-0A2A-3DA30BBFC071}"/>
              </a:ext>
            </a:extLst>
          </p:cNvPr>
          <p:cNvGrpSpPr/>
          <p:nvPr/>
        </p:nvGrpSpPr>
        <p:grpSpPr>
          <a:xfrm>
            <a:off x="8709662" y="6257231"/>
            <a:ext cx="53338" cy="757918"/>
            <a:chOff x="-156860" y="0"/>
            <a:chExt cx="1098121" cy="213405"/>
          </a:xfrm>
        </p:grpSpPr>
        <p:sp>
          <p:nvSpPr>
            <p:cNvPr id="138" name="Freeform 103">
              <a:extLst>
                <a:ext uri="{FF2B5EF4-FFF2-40B4-BE49-F238E27FC236}">
                  <a16:creationId xmlns="" xmlns:a16="http://schemas.microsoft.com/office/drawing/2014/main" id="{170BCFB7-96D9-4800-CBE8-74C2B44E4E4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="" xmlns:a16="http://schemas.microsoft.com/office/drawing/2014/main" id="{856570B7-AA3B-A282-7370-700F8BAAC2E8}"/>
                </a:ext>
              </a:extLst>
            </p:cNvPr>
            <p:cNvSpPr txBox="1"/>
            <p:nvPr/>
          </p:nvSpPr>
          <p:spPr>
            <a:xfrm>
              <a:off x="-156860" y="139451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D4FD2DC0-428D-B189-31AB-E5A3D0E3094D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E92DD345-21F3-95D0-92E6-7F24E32D6557}"/>
              </a:ext>
            </a:extLst>
          </p:cNvPr>
          <p:cNvSpPr txBox="1"/>
          <p:nvPr/>
        </p:nvSpPr>
        <p:spPr>
          <a:xfrm>
            <a:off x="3735070" y="215115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PPT generator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7EE8ADBD-C0B3-EE1C-65F3-60693E0F7F10}"/>
              </a:ext>
            </a:extLst>
          </p:cNvPr>
          <p:cNvSpPr txBox="1"/>
          <p:nvPr/>
        </p:nvSpPr>
        <p:spPr>
          <a:xfrm>
            <a:off x="2547907" y="2861549"/>
            <a:ext cx="519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Landing page; Home page (</a:t>
            </a:r>
            <a:r>
              <a:rPr lang="en-US" sz="1000" dirty="0" err="1"/>
              <a:t>FAQsSec</a:t>
            </a:r>
            <a:r>
              <a:rPr lang="en-US" sz="1000" dirty="0"/>
              <a:t>); Footer (For all possible pages); About Us page; User Profile Interface ---------------------------------------------------------------------------------------------------------------------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380EE2DD-CA10-2F49-C04A-3AF116EF0791}"/>
              </a:ext>
            </a:extLst>
          </p:cNvPr>
          <p:cNvSpPr txBox="1"/>
          <p:nvPr/>
        </p:nvSpPr>
        <p:spPr>
          <a:xfrm>
            <a:off x="2547907" y="4103574"/>
            <a:ext cx="5969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Landing page, Home page, About Us Refinement ------------------------------------------------------------------------------------</a:t>
            </a:r>
          </a:p>
        </p:txBody>
      </p:sp>
      <p:sp>
        <p:nvSpPr>
          <p:cNvPr id="145" name="TextBox 170">
            <a:extLst>
              <a:ext uri="{FF2B5EF4-FFF2-40B4-BE49-F238E27FC236}">
                <a16:creationId xmlns="" xmlns:a16="http://schemas.microsoft.com/office/drawing/2014/main" id="{3BD8925E-136E-2644-79C0-AB394DC38EED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grpSp>
        <p:nvGrpSpPr>
          <p:cNvPr id="146" name="Group 102">
            <a:extLst>
              <a:ext uri="{FF2B5EF4-FFF2-40B4-BE49-F238E27FC236}">
                <a16:creationId xmlns="" xmlns:a16="http://schemas.microsoft.com/office/drawing/2014/main" id="{E55D24DE-9D0B-8E34-91DA-486539D3FA25}"/>
              </a:ext>
            </a:extLst>
          </p:cNvPr>
          <p:cNvGrpSpPr/>
          <p:nvPr/>
        </p:nvGrpSpPr>
        <p:grpSpPr>
          <a:xfrm>
            <a:off x="8755381" y="6830472"/>
            <a:ext cx="53338" cy="757918"/>
            <a:chOff x="-156860" y="0"/>
            <a:chExt cx="1098121" cy="213405"/>
          </a:xfrm>
        </p:grpSpPr>
        <p:sp>
          <p:nvSpPr>
            <p:cNvPr id="147" name="Freeform 103">
              <a:extLst>
                <a:ext uri="{FF2B5EF4-FFF2-40B4-BE49-F238E27FC236}">
                  <a16:creationId xmlns="" xmlns:a16="http://schemas.microsoft.com/office/drawing/2014/main" id="{CBE9361E-E3E3-7EE2-814E-3A502A35CDF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54" name="TextBox 104">
              <a:extLst>
                <a:ext uri="{FF2B5EF4-FFF2-40B4-BE49-F238E27FC236}">
                  <a16:creationId xmlns="" xmlns:a16="http://schemas.microsoft.com/office/drawing/2014/main" id="{0FF5CA6E-610F-2349-A90F-1C1DC3718CDE}"/>
                </a:ext>
              </a:extLst>
            </p:cNvPr>
            <p:cNvSpPr txBox="1"/>
            <p:nvPr/>
          </p:nvSpPr>
          <p:spPr>
            <a:xfrm>
              <a:off x="-156860" y="139451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351</Words>
  <Application>Microsoft Office PowerPoint</Application>
  <PresentationFormat>Custom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Aptos</vt:lpstr>
      <vt:lpstr>Bell MT</vt:lpstr>
      <vt:lpstr>Bricolage Grotesque 18 Bold</vt:lpstr>
      <vt:lpstr>Berlin Sans FB Demi</vt:lpstr>
      <vt:lpstr>Bricolage Grotesque 18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>Cyrel Bucad</dc:creator>
  <cp:lastModifiedBy>alexxa b. concepcion</cp:lastModifiedBy>
  <cp:revision>8</cp:revision>
  <dcterms:created xsi:type="dcterms:W3CDTF">2006-08-16T00:00:00Z</dcterms:created>
  <dcterms:modified xsi:type="dcterms:W3CDTF">2025-05-22T11:46:04Z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