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image/png" PartName="/ppt/media/slide10_image_rId2.png"/>
  <Override ContentType="image/png" PartName="/ppt/media/slide11_image_rId2.png"/>
  <Override ContentType="image/png" PartName="/ppt/media/slide12_image_rId2.png"/>
  <Override ContentType="image/png" PartName="/ppt/media/slide13_image_rId2.png"/>
  <Override ContentType="image/png" PartName="/ppt/media/slide14_image_rId2.png"/>
  <Override ContentType="image/png" PartName="/ppt/media/slide15_image_rId2.png"/>
  <Override ContentType="image/png" PartName="/ppt/media/slide16_image_rId2.png"/>
  <Override ContentType="image/png" PartName="/ppt/media/slide18_image_rId2.png"/>
  <Override ContentType="image/png" PartName="/ppt/media/slide19_image_rId2.png"/>
  <Override ContentType="image/png" PartName="/ppt/media/slide20_image_rId2.png"/>
  <Override ContentType="image/png" PartName="/ppt/media/slide21_image_rId2.png"/>
  <Override ContentType="image/png" PartName="/ppt/media/slide22_image_rId2.png"/>
  <Override ContentType="image/png" PartName="/ppt/media/slide23_image_rId2.png"/>
  <Override ContentType="image/png" PartName="/ppt/media/slide24_image_rId2.png"/>
  <Override ContentType="image/png" PartName="/ppt/media/slide25_image_rId2.png"/>
  <Override ContentType="image/png" PartName="/ppt/media/slide26_image_rId2.png"/>
  <Override ContentType="image/png" PartName="/ppt/media/slide27_image_rId2.png"/>
  <Override ContentType="image/png" PartName="/ppt/media/slide28_image_rId2.png"/>
  <Override ContentType="image/png" PartName="/ppt/media/slide29_image_rId2.png"/>
  <Override ContentType="image/png" PartName="/ppt/media/slide30_image_rId2.png"/>
  <Override ContentType="image/png" PartName="/ppt/media/slide3_image_rId2.png"/>
  <Override ContentType="image/png" PartName="/ppt/media/slide4_image_rId2.png"/>
  <Override ContentType="image/png" PartName="/ppt/media/slide5_image_rId2.png"/>
  <Override ContentType="image/png" PartName="/ppt/media/slide6_image_rId2.png"/>
  <Override ContentType="image/png" PartName="/ppt/media/slide7_image_rId2.png"/>
  <Override ContentType="image/png" PartName="/ppt/media/slide8_image_rId2.png"/>
  <Override ContentType="image/png" PartName="/ppt/media/slide9_image_rId2.png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9" r:id="rId1"/>
  </p:sldMasterIdLst>
  <p:notesMasterIdLst>
    <p:notesMasterId r:id="rId2"/>
  </p:notesMasterIdLst>
  <p:handoutMasterIdLst>
    <p:handoutMasterId r:id="rId3"/>
  </p:handoutMasterIdLst>
  <p:sldIdLst>
    <p:sldId id="446144951" r:id="rId8"/>
    <p:sldId id="1875008392" r:id="rId9"/>
    <p:sldId id="1908023913" r:id="rId10"/>
    <p:sldId id="762536671" r:id="rId11"/>
    <p:sldId id="1970700601" r:id="rId12"/>
    <p:sldId id="1266881430" r:id="rId13"/>
    <p:sldId id="1869921214" r:id="rId14"/>
    <p:sldId id="1329148381" r:id="rId15"/>
    <p:sldId id="1810507166" r:id="rId16"/>
    <p:sldId id="1512056549" r:id="rId17"/>
    <p:sldId id="1655815303" r:id="rId18"/>
    <p:sldId id="7068043" r:id="rId19"/>
    <p:sldId id="1574725173" r:id="rId20"/>
    <p:sldId id="1792357869" r:id="rId21"/>
    <p:sldId id="826562371" r:id="rId22"/>
    <p:sldId id="1947638831" r:id="rId23"/>
    <p:sldId id="1463070674" r:id="rId24"/>
    <p:sldId id="668922447" r:id="rId25"/>
    <p:sldId id="1126508047" r:id="rId26"/>
    <p:sldId id="113004946" r:id="rId27"/>
    <p:sldId id="2036999883" r:id="rId28"/>
    <p:sldId id="1780049324" r:id="rId29"/>
    <p:sldId id="762720636" r:id="rId30"/>
    <p:sldId id="315030117" r:id="rId31"/>
    <p:sldId id="2133763868" r:id="rId32"/>
    <p:sldId id="105221152" r:id="rId33"/>
    <p:sldId id="1449611898" r:id="rId34"/>
    <p:sldId id="266133581" r:id="rId35"/>
    <p:sldId id="1135502506" r:id="rId36"/>
    <p:sldId id="99867743" r:id="rId37"/>
  </p:sldIdLst>
  <p:sldSz cx="9144000" cy="6858000" type="screen4x3"/>
  <p:notesSz cx="7010400" cy="9296400"/>
  <p:defaultTextStyle>
    <a:defPPr>
      <a:defRPr lang="en-GB"/>
    </a:defPPr>
    <a:lvl1pPr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id="{36B24A20-EB9C-4C58-9669-53653543643B}" name="Presentation slides">
          <p14:sldIdLst/>
        </p14:section>
        <p14:section id="{474591EF-9A03-4040-A5ED-9CCB3E88766C}" name="Appendix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286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3"></Relationship><Relationship Target="tableStyles.xml" Type="http://schemas.openxmlformats.org/officeDocument/2006/relationships/tableStyles" Id="rId7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Relationship Target="slides/slide8.xml" Type="http://schemas.openxmlformats.org/officeDocument/2006/relationships/slide" Id="rId15"/><Relationship Target="slides/slide9.xml" Type="http://schemas.openxmlformats.org/officeDocument/2006/relationships/slide" Id="rId16"/><Relationship Target="slides/slide10.xml" Type="http://schemas.openxmlformats.org/officeDocument/2006/relationships/slide" Id="rId17"/><Relationship Target="slides/slide11.xml" Type="http://schemas.openxmlformats.org/officeDocument/2006/relationships/slide" Id="rId18"/><Relationship Target="slides/slide12.xml" Type="http://schemas.openxmlformats.org/officeDocument/2006/relationships/slide" Id="rId19"/><Relationship Target="slides/slide13.xml" Type="http://schemas.openxmlformats.org/officeDocument/2006/relationships/slide" Id="rId20"/><Relationship Target="slides/slide14.xml" Type="http://schemas.openxmlformats.org/officeDocument/2006/relationships/slide" Id="rId21"/><Relationship Target="slides/slide15.xml" Type="http://schemas.openxmlformats.org/officeDocument/2006/relationships/slide" Id="rId22"/><Relationship Target="slides/slide16.xml" Type="http://schemas.openxmlformats.org/officeDocument/2006/relationships/slide" Id="rId23"/><Relationship Target="slides/slide17.xml" Type="http://schemas.openxmlformats.org/officeDocument/2006/relationships/slide" Id="rId24"/><Relationship Target="slides/slide18.xml" Type="http://schemas.openxmlformats.org/officeDocument/2006/relationships/slide" Id="rId25"/><Relationship Target="slides/slide19.xml" Type="http://schemas.openxmlformats.org/officeDocument/2006/relationships/slide" Id="rId26"/><Relationship Target="slides/slide20.xml" Type="http://schemas.openxmlformats.org/officeDocument/2006/relationships/slide" Id="rId27"/><Relationship Target="slides/slide21.xml" Type="http://schemas.openxmlformats.org/officeDocument/2006/relationships/slide" Id="rId28"/><Relationship Target="slides/slide22.xml" Type="http://schemas.openxmlformats.org/officeDocument/2006/relationships/slide" Id="rId29"/><Relationship Target="slides/slide23.xml" Type="http://schemas.openxmlformats.org/officeDocument/2006/relationships/slide" Id="rId30"/><Relationship Target="slides/slide24.xml" Type="http://schemas.openxmlformats.org/officeDocument/2006/relationships/slide" Id="rId31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27.xml" Type="http://schemas.openxmlformats.org/officeDocument/2006/relationships/slide" Id="rId34"/><Relationship Target="slides/slide28.xml" Type="http://schemas.openxmlformats.org/officeDocument/2006/relationships/slide" Id="rId35"/><Relationship Target="slides/slide29.xml" Type="http://schemas.openxmlformats.org/officeDocument/2006/relationships/slide" Id="rId36"/><Relationship Target="slides/slide30.xml" Type="http://schemas.openxmlformats.org/officeDocument/2006/relationships/slide" Id="rId37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3.png" Type="http://schemas.openxmlformats.org/officeDocument/2006/relationships/image" Id="rId3"></Relationship><Relationship Target="../media/image1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false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false" smtClean="false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title style</a:t>
            </a:r>
            <a:endParaRPr lang="en-US" noProof="false" dirty="false" smtClean="false"/>
          </a:p>
        </p:txBody>
      </p:sp>
      <p:sp>
        <p:nvSpPr>
          <p:cNvPr id="101380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false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subtitle style</a:t>
            </a:r>
            <a:endParaRPr lang="en-US" noProof="false" dirty="false" smtClean="false"/>
          </a:p>
        </p:txBody>
      </p:sp>
      <p:pic>
        <p:nvPicPr>
          <p:cNvPr id="1026" name="Picture 2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false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2.emf" Type="http://schemas.openxmlformats.org/officeDocument/2006/relationships/image" Id="rId5"></Relationship><Relationship Target="../media/image1.jpg" Type="http://schemas.openxmlformats.org/officeDocument/2006/relationships/image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false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true" noChangeArrowheads="true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Title</a:t>
            </a:r>
          </a:p>
        </p:txBody>
      </p:sp>
      <p:sp>
        <p:nvSpPr>
          <p:cNvPr id="1028" name="Rectangle 4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Click to edit Master text styles</a:t>
            </a:r>
          </a:p>
          <a:p>
            <a:pPr lvl="1"/>
            <a:r>
              <a:rPr lang="en-GB" altLang="zh-CN" dirty="false" smtClean="false"/>
              <a:t>Second level</a:t>
            </a:r>
          </a:p>
          <a:p>
            <a:pPr lvl="2"/>
            <a:r>
              <a:rPr lang="en-GB" altLang="zh-CN" dirty="false" smtClean="false"/>
              <a:t>Third level</a:t>
            </a:r>
          </a:p>
        </p:txBody>
      </p:sp>
      <p:sp>
        <p:nvSpPr>
          <p:cNvPr id="5126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_image_rId2.png" Type="http://schemas.openxmlformats.org/officeDocument/2006/relationships/image" Id="rId2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_image_rId2.png" Type="http://schemas.openxmlformats.org/officeDocument/2006/relationships/image" Id="rId2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_image_rId2.png" Type="http://schemas.openxmlformats.org/officeDocument/2006/relationships/image" Id="rId2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4_image_rId2.png" Type="http://schemas.openxmlformats.org/officeDocument/2006/relationships/image" Id="rId2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5_image_rId2.png" Type="http://schemas.openxmlformats.org/officeDocument/2006/relationships/image" Id="rId2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6_image_rId2.png" Type="http://schemas.openxmlformats.org/officeDocument/2006/relationships/image" Id="rId2"/></Relationships>
</file>

<file path=ppt/slides/_rels/slide17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8_image_rId2.png" Type="http://schemas.openxmlformats.org/officeDocument/2006/relationships/image" Id="rId2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9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0_image_rId2.png" Type="http://schemas.openxmlformats.org/officeDocument/2006/relationships/image" Id="rId2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1_image_rId2.png" Type="http://schemas.openxmlformats.org/officeDocument/2006/relationships/image" Id="rId2"/></Relationships>
</file>

<file path=ppt/slides/_rels/slide2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2_image_rId2.png" Type="http://schemas.openxmlformats.org/officeDocument/2006/relationships/image" Id="rId2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3_image_rId2.png" Type="http://schemas.openxmlformats.org/officeDocument/2006/relationships/image" Id="rId2"/></Relationships>
</file>

<file path=ppt/slides/_rels/slide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4_image_rId2.png" Type="http://schemas.openxmlformats.org/officeDocument/2006/relationships/image" Id="rId2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5_image_rId2.png" Type="http://schemas.openxmlformats.org/officeDocument/2006/relationships/image" Id="rId2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6_image_rId2.png" Type="http://schemas.openxmlformats.org/officeDocument/2006/relationships/image" Id="rId2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7_image_rId2.png" Type="http://schemas.openxmlformats.org/officeDocument/2006/relationships/image" Id="rId2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8_image_rId2.png" Type="http://schemas.openxmlformats.org/officeDocument/2006/relationships/image" Id="rId2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9_image_rId2.pn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_image_rId2.png" Type="http://schemas.openxmlformats.org/officeDocument/2006/relationships/image" Id="rId2"/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0_image_rId2.png" Type="http://schemas.openxmlformats.org/officeDocument/2006/relationships/image" Id="rId2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_image_rId2.png" Type="http://schemas.openxmlformats.org/officeDocument/2006/relationships/image" Id="rId2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_image_rId2.png" Type="http://schemas.openxmlformats.org/officeDocument/2006/relationships/image" Id="rId2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Healic Risk Score Summary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Blood Pressure (Sys)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Blood Pressure (Dia)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Tryglyceride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LDL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HDL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LDL/HDL ratio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Healic risk category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Risk Factor vs Risk Category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Age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Gender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Ethnicity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Smoking status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HbA1c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Waist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BMI category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Blood Pressure (Sys)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Blood Pressure (Dia)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Tryglyceride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LDL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HDL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Age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LDL/HDL ratio vs risk cat.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Gender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Ethnicity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Smoking status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HbA1c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Waist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BMI category distribution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1188" y="1125537"/>
            <a:ext cx="8064500" cy="5256212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HSOR template new logo</properties:Template>
  <properties:Company>NHG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12803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HSOR template new logo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2015-11-11T06:18:09Z</dcterms:created>
  <dc:creator>PALVANNAN</dc:creator>
  <cp:lastModifiedBy>docx4j</cp:lastModifiedBy>
  <cp:lastPrinted>2016-12-22T03:41:56Z</cp:lastPrinted>
  <dcterms:modified xmlns:xsi="http://www.w3.org/2001/XMLSchema-instance" xsi:type="dcterms:W3CDTF">2018-03-05T01:58:23Z</dcterms:modified>
  <cp:revision>472</cp:revision>
  <dc:title>Title</dc:title>
</cp:coreProperties>
</file>