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2"/>
  </p:notesMasterIdLst>
  <p:handoutMasterIdLst>
    <p:handoutMasterId r:id="rId3"/>
  </p:handoutMasterIdLst>
  <p:sldIdLst>
    <p:sldId id="295923446" r:id="rId8"/>
    <p:sldId id="1146333510" r:id="rId9"/>
    <p:sldId id="41017951" r:id="rId10"/>
    <p:sldId id="998300774" r:id="rId11"/>
    <p:sldId id="1908561159" r:id="rId12"/>
    <p:sldId id="206816140" r:id="rId13"/>
    <p:sldId id="1671374565" r:id="rId14"/>
    <p:sldId id="1713899008" r:id="rId15"/>
    <p:sldId id="834425162" r:id="rId16"/>
    <p:sldId id="2035542422" r:id="rId17"/>
    <p:sldId id="1702017707" r:id="rId18"/>
    <p:sldId id="1892102352" r:id="rId19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/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 Comparison by Outcome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Demographics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5376333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4875964" cy="14000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2639981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2319160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1998338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677516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2800392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2479571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2158749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1837927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41968" y="1517105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59965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89962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1995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9954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79950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09946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39942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6993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9934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59965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121467" y="2800392"/>
              <a:ext cx="238498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89962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51463" y="2797109"/>
              <a:ext cx="238498" cy="32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19958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81459" y="2757704"/>
              <a:ext cx="238498" cy="42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9954" y="2660905"/>
              <a:ext cx="238498" cy="139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11455" y="2662475"/>
              <a:ext cx="238498" cy="137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9950" y="2660905"/>
              <a:ext cx="238498" cy="139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41452" y="2353803"/>
              <a:ext cx="238498" cy="446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09946" y="2242441"/>
              <a:ext cx="238498" cy="5579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71448" y="1739743"/>
              <a:ext cx="238498" cy="10606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539942" y="1823978"/>
              <a:ext cx="238498" cy="9764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01444" y="1940051"/>
              <a:ext cx="238498" cy="8603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069938" y="2381929"/>
              <a:ext cx="238498" cy="418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31440" y="2271710"/>
              <a:ext cx="238498" cy="5286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99934" y="1823978"/>
              <a:ext cx="238498" cy="9764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61436" y="2672326"/>
              <a:ext cx="238498" cy="1280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457062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92064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87058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22060" y="2664056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17054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216654" y="2622667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47050" y="2527852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46650" y="2528431"/>
              <a:ext cx="141609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7046" y="2527852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41243" y="221876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07042" y="2109191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1239" y="160470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323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37038" y="1691124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01235" y="180501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262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67035" y="224689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31232" y="21366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161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97031" y="1691124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396630" y="2537290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21406" y="276229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3475" y="244147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3475" y="212064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63475" y="179982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63475" y="1479005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007173" y="2800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007173" y="2479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07173" y="215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07173" y="1837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007173" y="151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359965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889962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41995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949954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479950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09946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39942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6993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599934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255572" y="2924677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756602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286598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816594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346590" y="2925272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76587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406583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93657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513539" y="2924677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359300" y="3043082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307850" y="2103182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1964294" y="3338886"/>
              <a:ext cx="1536738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2036294" y="3441323"/>
              <a:ext cx="357299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2443885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463685" y="3430686"/>
              <a:ext cx="161568" cy="1615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922438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942238" y="3430686"/>
              <a:ext cx="161568" cy="1615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670199" y="3468806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148752" y="3468806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3645032" y="3338886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717032" y="3435767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415450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174301" y="3430686"/>
              <a:ext cx="161568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8B735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4221626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4563235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583035" y="3430686"/>
              <a:ext cx="161568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66CDA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4630361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380815" y="3473966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89549" y="3474164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78846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6384851" y="1125538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647128" y="1440558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427948" y="1737094"/>
              <a:ext cx="484264" cy="962568"/>
            </a:xfrm>
            <a:custGeom>
              <a:avLst/>
              <a:pathLst>
                <a:path w="484264" h="962568">
                  <a:moveTo>
                    <a:pt x="56166" y="837798"/>
                  </a:moveTo>
                  <a:lnTo>
                    <a:pt x="60130" y="862752"/>
                  </a:lnTo>
                  <a:lnTo>
                    <a:pt x="64095" y="887706"/>
                  </a:lnTo>
                  <a:lnTo>
                    <a:pt x="68060" y="912660"/>
                  </a:lnTo>
                  <a:lnTo>
                    <a:pt x="72024" y="937614"/>
                  </a:lnTo>
                  <a:lnTo>
                    <a:pt x="75989" y="962568"/>
                  </a:lnTo>
                  <a:lnTo>
                    <a:pt x="96897" y="958774"/>
                  </a:lnTo>
                  <a:lnTo>
                    <a:pt x="117619" y="954067"/>
                  </a:lnTo>
                  <a:lnTo>
                    <a:pt x="138115" y="948455"/>
                  </a:lnTo>
                  <a:lnTo>
                    <a:pt x="158345" y="941949"/>
                  </a:lnTo>
                  <a:lnTo>
                    <a:pt x="178269" y="934562"/>
                  </a:lnTo>
                  <a:lnTo>
                    <a:pt x="197851" y="926308"/>
                  </a:lnTo>
                  <a:lnTo>
                    <a:pt x="217052" y="917203"/>
                  </a:lnTo>
                  <a:lnTo>
                    <a:pt x="235834" y="907264"/>
                  </a:lnTo>
                  <a:lnTo>
                    <a:pt x="254163" y="896511"/>
                  </a:lnTo>
                  <a:lnTo>
                    <a:pt x="272002" y="884965"/>
                  </a:lnTo>
                  <a:lnTo>
                    <a:pt x="289318" y="872646"/>
                  </a:lnTo>
                  <a:lnTo>
                    <a:pt x="306076" y="859580"/>
                  </a:lnTo>
                  <a:lnTo>
                    <a:pt x="322245" y="845792"/>
                  </a:lnTo>
                  <a:lnTo>
                    <a:pt x="337794" y="831307"/>
                  </a:lnTo>
                  <a:lnTo>
                    <a:pt x="352692" y="816155"/>
                  </a:lnTo>
                  <a:lnTo>
                    <a:pt x="366911" y="800363"/>
                  </a:lnTo>
                  <a:lnTo>
                    <a:pt x="380424" y="783963"/>
                  </a:lnTo>
                  <a:lnTo>
                    <a:pt x="393205" y="766986"/>
                  </a:lnTo>
                  <a:lnTo>
                    <a:pt x="405228" y="749464"/>
                  </a:lnTo>
                  <a:lnTo>
                    <a:pt x="416471" y="731432"/>
                  </a:lnTo>
                  <a:lnTo>
                    <a:pt x="426912" y="712924"/>
                  </a:lnTo>
                  <a:lnTo>
                    <a:pt x="436531" y="693976"/>
                  </a:lnTo>
                  <a:lnTo>
                    <a:pt x="445310" y="674624"/>
                  </a:lnTo>
                  <a:lnTo>
                    <a:pt x="453231" y="654905"/>
                  </a:lnTo>
                  <a:lnTo>
                    <a:pt x="460280" y="634858"/>
                  </a:lnTo>
                  <a:lnTo>
                    <a:pt x="466442" y="614522"/>
                  </a:lnTo>
                  <a:lnTo>
                    <a:pt x="471707" y="593934"/>
                  </a:lnTo>
                  <a:lnTo>
                    <a:pt x="476063" y="573135"/>
                  </a:lnTo>
                  <a:lnTo>
                    <a:pt x="479502" y="552165"/>
                  </a:lnTo>
                  <a:lnTo>
                    <a:pt x="482018" y="531065"/>
                  </a:lnTo>
                  <a:lnTo>
                    <a:pt x="483607" y="509874"/>
                  </a:lnTo>
                  <a:lnTo>
                    <a:pt x="484264" y="488634"/>
                  </a:lnTo>
                  <a:lnTo>
                    <a:pt x="483988" y="467386"/>
                  </a:lnTo>
                  <a:lnTo>
                    <a:pt x="482781" y="446170"/>
                  </a:lnTo>
                  <a:lnTo>
                    <a:pt x="480645" y="425028"/>
                  </a:lnTo>
                  <a:lnTo>
                    <a:pt x="477582" y="404000"/>
                  </a:lnTo>
                  <a:lnTo>
                    <a:pt x="473601" y="383126"/>
                  </a:lnTo>
                  <a:lnTo>
                    <a:pt x="468707" y="362447"/>
                  </a:lnTo>
                  <a:lnTo>
                    <a:pt x="462911" y="342003"/>
                  </a:lnTo>
                  <a:lnTo>
                    <a:pt x="456224" y="321833"/>
                  </a:lnTo>
                  <a:lnTo>
                    <a:pt x="448658" y="301975"/>
                  </a:lnTo>
                  <a:lnTo>
                    <a:pt x="440229" y="282468"/>
                  </a:lnTo>
                  <a:lnTo>
                    <a:pt x="430951" y="263350"/>
                  </a:lnTo>
                  <a:lnTo>
                    <a:pt x="420844" y="244658"/>
                  </a:lnTo>
                  <a:lnTo>
                    <a:pt x="409927" y="226427"/>
                  </a:lnTo>
                  <a:lnTo>
                    <a:pt x="398221" y="208692"/>
                  </a:lnTo>
                  <a:lnTo>
                    <a:pt x="385748" y="191488"/>
                  </a:lnTo>
                  <a:lnTo>
                    <a:pt x="372532" y="174847"/>
                  </a:lnTo>
                  <a:lnTo>
                    <a:pt x="358598" y="158803"/>
                  </a:lnTo>
                  <a:lnTo>
                    <a:pt x="343975" y="143385"/>
                  </a:lnTo>
                  <a:lnTo>
                    <a:pt x="328689" y="128623"/>
                  </a:lnTo>
                  <a:lnTo>
                    <a:pt x="312770" y="114546"/>
                  </a:lnTo>
                  <a:lnTo>
                    <a:pt x="296249" y="101181"/>
                  </a:lnTo>
                  <a:lnTo>
                    <a:pt x="279158" y="88554"/>
                  </a:lnTo>
                  <a:lnTo>
                    <a:pt x="261529" y="76689"/>
                  </a:lnTo>
                  <a:lnTo>
                    <a:pt x="243396" y="65608"/>
                  </a:lnTo>
                  <a:lnTo>
                    <a:pt x="224795" y="55334"/>
                  </a:lnTo>
                  <a:lnTo>
                    <a:pt x="205761" y="45885"/>
                  </a:lnTo>
                  <a:lnTo>
                    <a:pt x="186331" y="37281"/>
                  </a:lnTo>
                  <a:lnTo>
                    <a:pt x="166543" y="29537"/>
                  </a:lnTo>
                  <a:lnTo>
                    <a:pt x="146433" y="22669"/>
                  </a:lnTo>
                  <a:lnTo>
                    <a:pt x="126042" y="16689"/>
                  </a:lnTo>
                  <a:lnTo>
                    <a:pt x="105408" y="11610"/>
                  </a:lnTo>
                  <a:lnTo>
                    <a:pt x="84571" y="7441"/>
                  </a:lnTo>
                  <a:lnTo>
                    <a:pt x="63571" y="4190"/>
                  </a:lnTo>
                  <a:lnTo>
                    <a:pt x="42448" y="1863"/>
                  </a:lnTo>
                  <a:lnTo>
                    <a:pt x="21244" y="466"/>
                  </a:lnTo>
                  <a:lnTo>
                    <a:pt x="0" y="0"/>
                  </a:lnTo>
                  <a:lnTo>
                    <a:pt x="0" y="25266"/>
                  </a:lnTo>
                  <a:lnTo>
                    <a:pt x="0" y="50533"/>
                  </a:lnTo>
                  <a:lnTo>
                    <a:pt x="0" y="75800"/>
                  </a:lnTo>
                  <a:lnTo>
                    <a:pt x="0" y="101067"/>
                  </a:lnTo>
                  <a:lnTo>
                    <a:pt x="0" y="126334"/>
                  </a:lnTo>
                  <a:lnTo>
                    <a:pt x="21349" y="126972"/>
                  </a:lnTo>
                  <a:lnTo>
                    <a:pt x="42623" y="128881"/>
                  </a:lnTo>
                  <a:lnTo>
                    <a:pt x="63745" y="132056"/>
                  </a:lnTo>
                  <a:lnTo>
                    <a:pt x="84641" y="136486"/>
                  </a:lnTo>
                  <a:lnTo>
                    <a:pt x="105234" y="142153"/>
                  </a:lnTo>
                  <a:lnTo>
                    <a:pt x="125453" y="149039"/>
                  </a:lnTo>
                  <a:lnTo>
                    <a:pt x="145226" y="157119"/>
                  </a:lnTo>
                  <a:lnTo>
                    <a:pt x="164481" y="166363"/>
                  </a:lnTo>
                  <a:lnTo>
                    <a:pt x="183151" y="176740"/>
                  </a:lnTo>
                  <a:lnTo>
                    <a:pt x="201168" y="188211"/>
                  </a:lnTo>
                  <a:lnTo>
                    <a:pt x="218469" y="200737"/>
                  </a:lnTo>
                  <a:lnTo>
                    <a:pt x="234992" y="214273"/>
                  </a:lnTo>
                  <a:lnTo>
                    <a:pt x="250679" y="228770"/>
                  </a:lnTo>
                  <a:lnTo>
                    <a:pt x="265473" y="244176"/>
                  </a:lnTo>
                  <a:lnTo>
                    <a:pt x="279321" y="260438"/>
                  </a:lnTo>
                  <a:lnTo>
                    <a:pt x="292175" y="277497"/>
                  </a:lnTo>
                  <a:lnTo>
                    <a:pt x="303989" y="295292"/>
                  </a:lnTo>
                  <a:lnTo>
                    <a:pt x="314720" y="313760"/>
                  </a:lnTo>
                  <a:lnTo>
                    <a:pt x="324331" y="332835"/>
                  </a:lnTo>
                  <a:lnTo>
                    <a:pt x="332787" y="352449"/>
                  </a:lnTo>
                  <a:lnTo>
                    <a:pt x="340057" y="372533"/>
                  </a:lnTo>
                  <a:lnTo>
                    <a:pt x="346117" y="393015"/>
                  </a:lnTo>
                  <a:lnTo>
                    <a:pt x="350945" y="413822"/>
                  </a:lnTo>
                  <a:lnTo>
                    <a:pt x="354523" y="434879"/>
                  </a:lnTo>
                  <a:lnTo>
                    <a:pt x="356838" y="456113"/>
                  </a:lnTo>
                  <a:lnTo>
                    <a:pt x="357883" y="477447"/>
                  </a:lnTo>
                  <a:lnTo>
                    <a:pt x="357654" y="498805"/>
                  </a:lnTo>
                  <a:lnTo>
                    <a:pt x="356151" y="520111"/>
                  </a:lnTo>
                  <a:lnTo>
                    <a:pt x="353380" y="541290"/>
                  </a:lnTo>
                  <a:lnTo>
                    <a:pt x="349350" y="562266"/>
                  </a:lnTo>
                  <a:lnTo>
                    <a:pt x="344077" y="582965"/>
                  </a:lnTo>
                  <a:lnTo>
                    <a:pt x="337579" y="603311"/>
                  </a:lnTo>
                  <a:lnTo>
                    <a:pt x="329878" y="623235"/>
                  </a:lnTo>
                  <a:lnTo>
                    <a:pt x="321003" y="642663"/>
                  </a:lnTo>
                  <a:lnTo>
                    <a:pt x="310985" y="661527"/>
                  </a:lnTo>
                  <a:lnTo>
                    <a:pt x="299860" y="679760"/>
                  </a:lnTo>
                  <a:lnTo>
                    <a:pt x="287667" y="697298"/>
                  </a:lnTo>
                  <a:lnTo>
                    <a:pt x="274449" y="714076"/>
                  </a:lnTo>
                  <a:lnTo>
                    <a:pt x="260254" y="730037"/>
                  </a:lnTo>
                  <a:lnTo>
                    <a:pt x="245133" y="745122"/>
                  </a:lnTo>
                  <a:lnTo>
                    <a:pt x="229139" y="759279"/>
                  </a:lnTo>
                  <a:lnTo>
                    <a:pt x="212329" y="772456"/>
                  </a:lnTo>
                  <a:lnTo>
                    <a:pt x="194763" y="784608"/>
                  </a:lnTo>
                  <a:lnTo>
                    <a:pt x="176503" y="795690"/>
                  </a:lnTo>
                  <a:lnTo>
                    <a:pt x="157615" y="805663"/>
                  </a:lnTo>
                  <a:lnTo>
                    <a:pt x="138165" y="814492"/>
                  </a:lnTo>
                  <a:lnTo>
                    <a:pt x="118224" y="822145"/>
                  </a:lnTo>
                  <a:lnTo>
                    <a:pt x="97862" y="828595"/>
                  </a:lnTo>
                  <a:lnTo>
                    <a:pt x="77151" y="83381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43704" y="1737094"/>
              <a:ext cx="560233" cy="968485"/>
            </a:xfrm>
            <a:custGeom>
              <a:avLst/>
              <a:pathLst>
                <a:path w="560233" h="968485">
                  <a:moveTo>
                    <a:pt x="484244" y="126334"/>
                  </a:moveTo>
                  <a:lnTo>
                    <a:pt x="484244" y="101067"/>
                  </a:lnTo>
                  <a:lnTo>
                    <a:pt x="484244" y="75800"/>
                  </a:lnTo>
                  <a:lnTo>
                    <a:pt x="484244" y="50533"/>
                  </a:lnTo>
                  <a:lnTo>
                    <a:pt x="484244" y="25266"/>
                  </a:lnTo>
                  <a:lnTo>
                    <a:pt x="484244" y="0"/>
                  </a:lnTo>
                  <a:lnTo>
                    <a:pt x="462947" y="468"/>
                  </a:lnTo>
                  <a:lnTo>
                    <a:pt x="441693" y="1872"/>
                  </a:lnTo>
                  <a:lnTo>
                    <a:pt x="420520" y="4210"/>
                  </a:lnTo>
                  <a:lnTo>
                    <a:pt x="399471" y="7477"/>
                  </a:lnTo>
                  <a:lnTo>
                    <a:pt x="378585" y="11666"/>
                  </a:lnTo>
                  <a:lnTo>
                    <a:pt x="357904" y="16769"/>
                  </a:lnTo>
                  <a:lnTo>
                    <a:pt x="337468" y="22777"/>
                  </a:lnTo>
                  <a:lnTo>
                    <a:pt x="317315" y="29678"/>
                  </a:lnTo>
                  <a:lnTo>
                    <a:pt x="297486" y="37459"/>
                  </a:lnTo>
                  <a:lnTo>
                    <a:pt x="278017" y="46103"/>
                  </a:lnTo>
                  <a:lnTo>
                    <a:pt x="258948" y="55596"/>
                  </a:lnTo>
                  <a:lnTo>
                    <a:pt x="240315" y="65918"/>
                  </a:lnTo>
                  <a:lnTo>
                    <a:pt x="222153" y="77049"/>
                  </a:lnTo>
                  <a:lnTo>
                    <a:pt x="204499" y="88969"/>
                  </a:lnTo>
                  <a:lnTo>
                    <a:pt x="187386" y="101653"/>
                  </a:lnTo>
                  <a:lnTo>
                    <a:pt x="170847" y="115077"/>
                  </a:lnTo>
                  <a:lnTo>
                    <a:pt x="154914" y="129216"/>
                  </a:lnTo>
                  <a:lnTo>
                    <a:pt x="139619" y="144041"/>
                  </a:lnTo>
                  <a:lnTo>
                    <a:pt x="124990" y="159525"/>
                  </a:lnTo>
                  <a:lnTo>
                    <a:pt x="111057" y="175637"/>
                  </a:lnTo>
                  <a:lnTo>
                    <a:pt x="97845" y="192346"/>
                  </a:lnTo>
                  <a:lnTo>
                    <a:pt x="85381" y="209621"/>
                  </a:lnTo>
                  <a:lnTo>
                    <a:pt x="73689" y="227426"/>
                  </a:lnTo>
                  <a:lnTo>
                    <a:pt x="62791" y="245728"/>
                  </a:lnTo>
                  <a:lnTo>
                    <a:pt x="52708" y="264492"/>
                  </a:lnTo>
                  <a:lnTo>
                    <a:pt x="43461" y="283682"/>
                  </a:lnTo>
                  <a:lnTo>
                    <a:pt x="35066" y="303259"/>
                  </a:lnTo>
                  <a:lnTo>
                    <a:pt x="27540" y="323186"/>
                  </a:lnTo>
                  <a:lnTo>
                    <a:pt x="20897" y="343426"/>
                  </a:lnTo>
                  <a:lnTo>
                    <a:pt x="15151" y="363937"/>
                  </a:lnTo>
                  <a:lnTo>
                    <a:pt x="10313" y="384682"/>
                  </a:lnTo>
                  <a:lnTo>
                    <a:pt x="6391" y="405619"/>
                  </a:lnTo>
                  <a:lnTo>
                    <a:pt x="3394" y="426709"/>
                  </a:lnTo>
                  <a:lnTo>
                    <a:pt x="1328" y="447909"/>
                  </a:lnTo>
                  <a:lnTo>
                    <a:pt x="195" y="469181"/>
                  </a:lnTo>
                  <a:lnTo>
                    <a:pt x="0" y="490481"/>
                  </a:lnTo>
                  <a:lnTo>
                    <a:pt x="740" y="511769"/>
                  </a:lnTo>
                  <a:lnTo>
                    <a:pt x="2417" y="533005"/>
                  </a:lnTo>
                  <a:lnTo>
                    <a:pt x="5025" y="554146"/>
                  </a:lnTo>
                  <a:lnTo>
                    <a:pt x="8561" y="575151"/>
                  </a:lnTo>
                  <a:lnTo>
                    <a:pt x="13017" y="595981"/>
                  </a:lnTo>
                  <a:lnTo>
                    <a:pt x="18385" y="616595"/>
                  </a:lnTo>
                  <a:lnTo>
                    <a:pt x="24654" y="636953"/>
                  </a:lnTo>
                  <a:lnTo>
                    <a:pt x="31812" y="657016"/>
                  </a:lnTo>
                  <a:lnTo>
                    <a:pt x="39846" y="676744"/>
                  </a:lnTo>
                  <a:lnTo>
                    <a:pt x="48739" y="696100"/>
                  </a:lnTo>
                  <a:lnTo>
                    <a:pt x="58475" y="715046"/>
                  </a:lnTo>
                  <a:lnTo>
                    <a:pt x="69034" y="733546"/>
                  </a:lnTo>
                  <a:lnTo>
                    <a:pt x="80397" y="751564"/>
                  </a:lnTo>
                  <a:lnTo>
                    <a:pt x="92541" y="769064"/>
                  </a:lnTo>
                  <a:lnTo>
                    <a:pt x="105443" y="786014"/>
                  </a:lnTo>
                  <a:lnTo>
                    <a:pt x="119078" y="802379"/>
                  </a:lnTo>
                  <a:lnTo>
                    <a:pt x="133420" y="818130"/>
                  </a:lnTo>
                  <a:lnTo>
                    <a:pt x="148440" y="833234"/>
                  </a:lnTo>
                  <a:lnTo>
                    <a:pt x="164110" y="847663"/>
                  </a:lnTo>
                  <a:lnTo>
                    <a:pt x="180399" y="861389"/>
                  </a:lnTo>
                  <a:lnTo>
                    <a:pt x="197276" y="874386"/>
                  </a:lnTo>
                  <a:lnTo>
                    <a:pt x="214708" y="886628"/>
                  </a:lnTo>
                  <a:lnTo>
                    <a:pt x="232662" y="898092"/>
                  </a:lnTo>
                  <a:lnTo>
                    <a:pt x="251102" y="908754"/>
                  </a:lnTo>
                  <a:lnTo>
                    <a:pt x="269993" y="918596"/>
                  </a:lnTo>
                  <a:lnTo>
                    <a:pt x="289299" y="927598"/>
                  </a:lnTo>
                  <a:lnTo>
                    <a:pt x="308982" y="935741"/>
                  </a:lnTo>
                  <a:lnTo>
                    <a:pt x="329005" y="943012"/>
                  </a:lnTo>
                  <a:lnTo>
                    <a:pt x="349327" y="949394"/>
                  </a:lnTo>
                  <a:lnTo>
                    <a:pt x="369911" y="954877"/>
                  </a:lnTo>
                  <a:lnTo>
                    <a:pt x="390716" y="959450"/>
                  </a:lnTo>
                  <a:lnTo>
                    <a:pt x="411701" y="963103"/>
                  </a:lnTo>
                  <a:lnTo>
                    <a:pt x="432827" y="965830"/>
                  </a:lnTo>
                  <a:lnTo>
                    <a:pt x="454053" y="967625"/>
                  </a:lnTo>
                  <a:lnTo>
                    <a:pt x="475337" y="968485"/>
                  </a:lnTo>
                  <a:lnTo>
                    <a:pt x="496638" y="968408"/>
                  </a:lnTo>
                  <a:lnTo>
                    <a:pt x="517915" y="967395"/>
                  </a:lnTo>
                  <a:lnTo>
                    <a:pt x="539127" y="965447"/>
                  </a:lnTo>
                  <a:lnTo>
                    <a:pt x="560233" y="962568"/>
                  </a:lnTo>
                  <a:lnTo>
                    <a:pt x="556268" y="937614"/>
                  </a:lnTo>
                  <a:lnTo>
                    <a:pt x="552304" y="912660"/>
                  </a:lnTo>
                  <a:lnTo>
                    <a:pt x="548339" y="887706"/>
                  </a:lnTo>
                  <a:lnTo>
                    <a:pt x="544374" y="862752"/>
                  </a:lnTo>
                  <a:lnTo>
                    <a:pt x="540410" y="837798"/>
                  </a:lnTo>
                  <a:lnTo>
                    <a:pt x="519116" y="840529"/>
                  </a:lnTo>
                  <a:lnTo>
                    <a:pt x="497697" y="841979"/>
                  </a:lnTo>
                  <a:lnTo>
                    <a:pt x="476229" y="842142"/>
                  </a:lnTo>
                  <a:lnTo>
                    <a:pt x="454790" y="841018"/>
                  </a:lnTo>
                  <a:lnTo>
                    <a:pt x="433458" y="838611"/>
                  </a:lnTo>
                  <a:lnTo>
                    <a:pt x="412307" y="834929"/>
                  </a:lnTo>
                  <a:lnTo>
                    <a:pt x="391416" y="829986"/>
                  </a:lnTo>
                  <a:lnTo>
                    <a:pt x="370859" y="823800"/>
                  </a:lnTo>
                  <a:lnTo>
                    <a:pt x="350709" y="816392"/>
                  </a:lnTo>
                  <a:lnTo>
                    <a:pt x="331040" y="807789"/>
                  </a:lnTo>
                  <a:lnTo>
                    <a:pt x="311921" y="798023"/>
                  </a:lnTo>
                  <a:lnTo>
                    <a:pt x="293423" y="787128"/>
                  </a:lnTo>
                  <a:lnTo>
                    <a:pt x="275611" y="775144"/>
                  </a:lnTo>
                  <a:lnTo>
                    <a:pt x="258550" y="762114"/>
                  </a:lnTo>
                  <a:lnTo>
                    <a:pt x="242300" y="748084"/>
                  </a:lnTo>
                  <a:lnTo>
                    <a:pt x="226921" y="733105"/>
                  </a:lnTo>
                  <a:lnTo>
                    <a:pt x="212467" y="717232"/>
                  </a:lnTo>
                  <a:lnTo>
                    <a:pt x="198991" y="700520"/>
                  </a:lnTo>
                  <a:lnTo>
                    <a:pt x="186541" y="683031"/>
                  </a:lnTo>
                  <a:lnTo>
                    <a:pt x="175162" y="664826"/>
                  </a:lnTo>
                  <a:lnTo>
                    <a:pt x="164894" y="645972"/>
                  </a:lnTo>
                  <a:lnTo>
                    <a:pt x="155776" y="626537"/>
                  </a:lnTo>
                  <a:lnTo>
                    <a:pt x="147838" y="606590"/>
                  </a:lnTo>
                  <a:lnTo>
                    <a:pt x="141111" y="586203"/>
                  </a:lnTo>
                  <a:lnTo>
                    <a:pt x="135618" y="565449"/>
                  </a:lnTo>
                  <a:lnTo>
                    <a:pt x="131380" y="544404"/>
                  </a:lnTo>
                  <a:lnTo>
                    <a:pt x="128410" y="523142"/>
                  </a:lnTo>
                  <a:lnTo>
                    <a:pt x="126721" y="501740"/>
                  </a:lnTo>
                  <a:lnTo>
                    <a:pt x="126317" y="480276"/>
                  </a:lnTo>
                  <a:lnTo>
                    <a:pt x="127201" y="458826"/>
                  </a:lnTo>
                  <a:lnTo>
                    <a:pt x="129369" y="437467"/>
                  </a:lnTo>
                  <a:lnTo>
                    <a:pt x="132814" y="416277"/>
                  </a:lnTo>
                  <a:lnTo>
                    <a:pt x="137523" y="395332"/>
                  </a:lnTo>
                  <a:lnTo>
                    <a:pt x="143479" y="374706"/>
                  </a:lnTo>
                  <a:lnTo>
                    <a:pt x="150661" y="354475"/>
                  </a:lnTo>
                  <a:lnTo>
                    <a:pt x="159043" y="334711"/>
                  </a:lnTo>
                  <a:lnTo>
                    <a:pt x="168595" y="315485"/>
                  </a:lnTo>
                  <a:lnTo>
                    <a:pt x="179281" y="296865"/>
                  </a:lnTo>
                  <a:lnTo>
                    <a:pt x="191065" y="278920"/>
                  </a:lnTo>
                  <a:lnTo>
                    <a:pt x="203904" y="261714"/>
                  </a:lnTo>
                  <a:lnTo>
                    <a:pt x="217751" y="245308"/>
                  </a:lnTo>
                  <a:lnTo>
                    <a:pt x="232556" y="229762"/>
                  </a:lnTo>
                  <a:lnTo>
                    <a:pt x="248267" y="215132"/>
                  </a:lnTo>
                  <a:lnTo>
                    <a:pt x="264827" y="201469"/>
                  </a:lnTo>
                  <a:lnTo>
                    <a:pt x="282176" y="188824"/>
                  </a:lnTo>
                  <a:lnTo>
                    <a:pt x="300252" y="177242"/>
                  </a:lnTo>
                  <a:lnTo>
                    <a:pt x="318989" y="166764"/>
                  </a:lnTo>
                  <a:lnTo>
                    <a:pt x="338321" y="157428"/>
                  </a:lnTo>
                  <a:lnTo>
                    <a:pt x="358178" y="149268"/>
                  </a:lnTo>
                  <a:lnTo>
                    <a:pt x="378489" y="142314"/>
                  </a:lnTo>
                  <a:lnTo>
                    <a:pt x="399180" y="136589"/>
                  </a:lnTo>
                  <a:lnTo>
                    <a:pt x="420176" y="132115"/>
                  </a:lnTo>
                  <a:lnTo>
                    <a:pt x="441404" y="128907"/>
                  </a:lnTo>
                  <a:lnTo>
                    <a:pt x="462785" y="1269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427948" y="1596722"/>
              <a:ext cx="624655" cy="1197597"/>
            </a:xfrm>
            <a:custGeom>
              <a:avLst/>
              <a:pathLst>
                <a:path w="624655" h="1197597">
                  <a:moveTo>
                    <a:pt x="198531" y="1081721"/>
                  </a:moveTo>
                  <a:lnTo>
                    <a:pt x="208598" y="1104896"/>
                  </a:lnTo>
                  <a:lnTo>
                    <a:pt x="218664" y="1128071"/>
                  </a:lnTo>
                  <a:lnTo>
                    <a:pt x="228730" y="1151247"/>
                  </a:lnTo>
                  <a:lnTo>
                    <a:pt x="238797" y="1174422"/>
                  </a:lnTo>
                  <a:lnTo>
                    <a:pt x="248863" y="1197597"/>
                  </a:lnTo>
                  <a:lnTo>
                    <a:pt x="268279" y="1188766"/>
                  </a:lnTo>
                  <a:lnTo>
                    <a:pt x="287382" y="1179278"/>
                  </a:lnTo>
                  <a:lnTo>
                    <a:pt x="306150" y="1169143"/>
                  </a:lnTo>
                  <a:lnTo>
                    <a:pt x="324561" y="1158374"/>
                  </a:lnTo>
                  <a:lnTo>
                    <a:pt x="342593" y="1146982"/>
                  </a:lnTo>
                  <a:lnTo>
                    <a:pt x="360226" y="1134981"/>
                  </a:lnTo>
                  <a:lnTo>
                    <a:pt x="377439" y="1122384"/>
                  </a:lnTo>
                  <a:lnTo>
                    <a:pt x="394212" y="1109208"/>
                  </a:lnTo>
                  <a:lnTo>
                    <a:pt x="410526" y="1095467"/>
                  </a:lnTo>
                  <a:lnTo>
                    <a:pt x="426360" y="1081176"/>
                  </a:lnTo>
                  <a:lnTo>
                    <a:pt x="441698" y="1066354"/>
                  </a:lnTo>
                  <a:lnTo>
                    <a:pt x="456521" y="1051016"/>
                  </a:lnTo>
                  <a:lnTo>
                    <a:pt x="470811" y="1035182"/>
                  </a:lnTo>
                  <a:lnTo>
                    <a:pt x="484552" y="1018868"/>
                  </a:lnTo>
                  <a:lnTo>
                    <a:pt x="497729" y="1002095"/>
                  </a:lnTo>
                  <a:lnTo>
                    <a:pt x="510325" y="984882"/>
                  </a:lnTo>
                  <a:lnTo>
                    <a:pt x="522326" y="967249"/>
                  </a:lnTo>
                  <a:lnTo>
                    <a:pt x="533718" y="949217"/>
                  </a:lnTo>
                  <a:lnTo>
                    <a:pt x="544487" y="930806"/>
                  </a:lnTo>
                  <a:lnTo>
                    <a:pt x="554622" y="912038"/>
                  </a:lnTo>
                  <a:lnTo>
                    <a:pt x="564110" y="892935"/>
                  </a:lnTo>
                  <a:lnTo>
                    <a:pt x="572941" y="873519"/>
                  </a:lnTo>
                  <a:lnTo>
                    <a:pt x="581103" y="853813"/>
                  </a:lnTo>
                  <a:lnTo>
                    <a:pt x="588588" y="833840"/>
                  </a:lnTo>
                  <a:lnTo>
                    <a:pt x="595387" y="813623"/>
                  </a:lnTo>
                  <a:lnTo>
                    <a:pt x="601491" y="793186"/>
                  </a:lnTo>
                  <a:lnTo>
                    <a:pt x="606895" y="772552"/>
                  </a:lnTo>
                  <a:lnTo>
                    <a:pt x="611590" y="751745"/>
                  </a:lnTo>
                  <a:lnTo>
                    <a:pt x="615573" y="730791"/>
                  </a:lnTo>
                  <a:lnTo>
                    <a:pt x="618837" y="709713"/>
                  </a:lnTo>
                  <a:lnTo>
                    <a:pt x="621381" y="688535"/>
                  </a:lnTo>
                  <a:lnTo>
                    <a:pt x="623199" y="667283"/>
                  </a:lnTo>
                  <a:lnTo>
                    <a:pt x="624291" y="645982"/>
                  </a:lnTo>
                  <a:lnTo>
                    <a:pt x="624655" y="624655"/>
                  </a:lnTo>
                  <a:lnTo>
                    <a:pt x="624291" y="603329"/>
                  </a:lnTo>
                  <a:lnTo>
                    <a:pt x="623199" y="582027"/>
                  </a:lnTo>
                  <a:lnTo>
                    <a:pt x="621381" y="560776"/>
                  </a:lnTo>
                  <a:lnTo>
                    <a:pt x="618837" y="539598"/>
                  </a:lnTo>
                  <a:lnTo>
                    <a:pt x="615573" y="518520"/>
                  </a:lnTo>
                  <a:lnTo>
                    <a:pt x="611590" y="497565"/>
                  </a:lnTo>
                  <a:lnTo>
                    <a:pt x="606895" y="476759"/>
                  </a:lnTo>
                  <a:lnTo>
                    <a:pt x="601491" y="456125"/>
                  </a:lnTo>
                  <a:lnTo>
                    <a:pt x="595387" y="435688"/>
                  </a:lnTo>
                  <a:lnTo>
                    <a:pt x="588588" y="415471"/>
                  </a:lnTo>
                  <a:lnTo>
                    <a:pt x="581103" y="395498"/>
                  </a:lnTo>
                  <a:lnTo>
                    <a:pt x="572941" y="375792"/>
                  </a:lnTo>
                  <a:lnTo>
                    <a:pt x="564110" y="356376"/>
                  </a:lnTo>
                  <a:lnTo>
                    <a:pt x="554622" y="337273"/>
                  </a:lnTo>
                  <a:lnTo>
                    <a:pt x="544487" y="318505"/>
                  </a:lnTo>
                  <a:lnTo>
                    <a:pt x="533718" y="300094"/>
                  </a:lnTo>
                  <a:lnTo>
                    <a:pt x="522326" y="282062"/>
                  </a:lnTo>
                  <a:lnTo>
                    <a:pt x="510325" y="264429"/>
                  </a:lnTo>
                  <a:lnTo>
                    <a:pt x="497729" y="247216"/>
                  </a:lnTo>
                  <a:lnTo>
                    <a:pt x="484552" y="230443"/>
                  </a:lnTo>
                  <a:lnTo>
                    <a:pt x="470811" y="214129"/>
                  </a:lnTo>
                  <a:lnTo>
                    <a:pt x="456521" y="198295"/>
                  </a:lnTo>
                  <a:lnTo>
                    <a:pt x="441698" y="182957"/>
                  </a:lnTo>
                  <a:lnTo>
                    <a:pt x="426360" y="168134"/>
                  </a:lnTo>
                  <a:lnTo>
                    <a:pt x="410526" y="153844"/>
                  </a:lnTo>
                  <a:lnTo>
                    <a:pt x="394212" y="140103"/>
                  </a:lnTo>
                  <a:lnTo>
                    <a:pt x="377439" y="126926"/>
                  </a:lnTo>
                  <a:lnTo>
                    <a:pt x="360226" y="114330"/>
                  </a:lnTo>
                  <a:lnTo>
                    <a:pt x="342593" y="102329"/>
                  </a:lnTo>
                  <a:lnTo>
                    <a:pt x="324561" y="90937"/>
                  </a:lnTo>
                  <a:lnTo>
                    <a:pt x="306150" y="80168"/>
                  </a:lnTo>
                  <a:lnTo>
                    <a:pt x="287382" y="70033"/>
                  </a:lnTo>
                  <a:lnTo>
                    <a:pt x="268279" y="60544"/>
                  </a:lnTo>
                  <a:lnTo>
                    <a:pt x="248863" y="51714"/>
                  </a:lnTo>
                  <a:lnTo>
                    <a:pt x="229157" y="43551"/>
                  </a:lnTo>
                  <a:lnTo>
                    <a:pt x="209184" y="36067"/>
                  </a:lnTo>
                  <a:lnTo>
                    <a:pt x="188967" y="29268"/>
                  </a:lnTo>
                  <a:lnTo>
                    <a:pt x="168530" y="23163"/>
                  </a:lnTo>
                  <a:lnTo>
                    <a:pt x="147896" y="17760"/>
                  </a:lnTo>
                  <a:lnTo>
                    <a:pt x="127090" y="13065"/>
                  </a:lnTo>
                  <a:lnTo>
                    <a:pt x="106135" y="9082"/>
                  </a:lnTo>
                  <a:lnTo>
                    <a:pt x="85057" y="5818"/>
                  </a:lnTo>
                  <a:lnTo>
                    <a:pt x="63879" y="3274"/>
                  </a:lnTo>
                  <a:lnTo>
                    <a:pt x="42628" y="1456"/>
                  </a:lnTo>
                  <a:lnTo>
                    <a:pt x="21326" y="364"/>
                  </a:lnTo>
                  <a:lnTo>
                    <a:pt x="0" y="0"/>
                  </a:lnTo>
                  <a:lnTo>
                    <a:pt x="0" y="25266"/>
                  </a:lnTo>
                  <a:lnTo>
                    <a:pt x="0" y="50533"/>
                  </a:lnTo>
                  <a:lnTo>
                    <a:pt x="0" y="75800"/>
                  </a:lnTo>
                  <a:lnTo>
                    <a:pt x="0" y="101067"/>
                  </a:lnTo>
                  <a:lnTo>
                    <a:pt x="0" y="126334"/>
                  </a:lnTo>
                  <a:lnTo>
                    <a:pt x="21264" y="126788"/>
                  </a:lnTo>
                  <a:lnTo>
                    <a:pt x="42489" y="128149"/>
                  </a:lnTo>
                  <a:lnTo>
                    <a:pt x="63637" y="130415"/>
                  </a:lnTo>
                  <a:lnTo>
                    <a:pt x="84669" y="133580"/>
                  </a:lnTo>
                  <a:lnTo>
                    <a:pt x="105547" y="137641"/>
                  </a:lnTo>
                  <a:lnTo>
                    <a:pt x="126233" y="142588"/>
                  </a:lnTo>
                  <a:lnTo>
                    <a:pt x="146689" y="148414"/>
                  </a:lnTo>
                  <a:lnTo>
                    <a:pt x="166877" y="155107"/>
                  </a:lnTo>
                  <a:lnTo>
                    <a:pt x="186761" y="162656"/>
                  </a:lnTo>
                  <a:lnTo>
                    <a:pt x="206306" y="171046"/>
                  </a:lnTo>
                  <a:lnTo>
                    <a:pt x="225474" y="180263"/>
                  </a:lnTo>
                  <a:lnTo>
                    <a:pt x="244232" y="190289"/>
                  </a:lnTo>
                  <a:lnTo>
                    <a:pt x="262544" y="201106"/>
                  </a:lnTo>
                  <a:lnTo>
                    <a:pt x="280379" y="212695"/>
                  </a:lnTo>
                  <a:lnTo>
                    <a:pt x="297703" y="225035"/>
                  </a:lnTo>
                  <a:lnTo>
                    <a:pt x="314484" y="238102"/>
                  </a:lnTo>
                  <a:lnTo>
                    <a:pt x="330692" y="251874"/>
                  </a:lnTo>
                  <a:lnTo>
                    <a:pt x="346298" y="266325"/>
                  </a:lnTo>
                  <a:lnTo>
                    <a:pt x="361274" y="281428"/>
                  </a:lnTo>
                  <a:lnTo>
                    <a:pt x="375591" y="297157"/>
                  </a:lnTo>
                  <a:lnTo>
                    <a:pt x="389223" y="313482"/>
                  </a:lnTo>
                  <a:lnTo>
                    <a:pt x="402147" y="330375"/>
                  </a:lnTo>
                  <a:lnTo>
                    <a:pt x="414338" y="347803"/>
                  </a:lnTo>
                  <a:lnTo>
                    <a:pt x="425775" y="365736"/>
                  </a:lnTo>
                  <a:lnTo>
                    <a:pt x="436435" y="384140"/>
                  </a:lnTo>
                  <a:lnTo>
                    <a:pt x="446301" y="402983"/>
                  </a:lnTo>
                  <a:lnTo>
                    <a:pt x="455354" y="422229"/>
                  </a:lnTo>
                  <a:lnTo>
                    <a:pt x="463577" y="441844"/>
                  </a:lnTo>
                  <a:lnTo>
                    <a:pt x="470955" y="461792"/>
                  </a:lnTo>
                  <a:lnTo>
                    <a:pt x="477476" y="482037"/>
                  </a:lnTo>
                  <a:lnTo>
                    <a:pt x="483127" y="502542"/>
                  </a:lnTo>
                  <a:lnTo>
                    <a:pt x="487898" y="523269"/>
                  </a:lnTo>
                  <a:lnTo>
                    <a:pt x="491780" y="544181"/>
                  </a:lnTo>
                  <a:lnTo>
                    <a:pt x="494766" y="565239"/>
                  </a:lnTo>
                  <a:lnTo>
                    <a:pt x="496850" y="586406"/>
                  </a:lnTo>
                  <a:lnTo>
                    <a:pt x="498030" y="607642"/>
                  </a:lnTo>
                  <a:lnTo>
                    <a:pt x="498302" y="628910"/>
                  </a:lnTo>
                  <a:lnTo>
                    <a:pt x="497667" y="650169"/>
                  </a:lnTo>
                  <a:lnTo>
                    <a:pt x="496125" y="671382"/>
                  </a:lnTo>
                  <a:lnTo>
                    <a:pt x="493679" y="692510"/>
                  </a:lnTo>
                  <a:lnTo>
                    <a:pt x="490334" y="713514"/>
                  </a:lnTo>
                  <a:lnTo>
                    <a:pt x="486096" y="734357"/>
                  </a:lnTo>
                  <a:lnTo>
                    <a:pt x="480972" y="755000"/>
                  </a:lnTo>
                  <a:lnTo>
                    <a:pt x="474972" y="775405"/>
                  </a:lnTo>
                  <a:lnTo>
                    <a:pt x="468106" y="795535"/>
                  </a:lnTo>
                  <a:lnTo>
                    <a:pt x="460388" y="815355"/>
                  </a:lnTo>
                  <a:lnTo>
                    <a:pt x="451831" y="834827"/>
                  </a:lnTo>
                  <a:lnTo>
                    <a:pt x="442451" y="853916"/>
                  </a:lnTo>
                  <a:lnTo>
                    <a:pt x="432265" y="872587"/>
                  </a:lnTo>
                  <a:lnTo>
                    <a:pt x="421292" y="890807"/>
                  </a:lnTo>
                  <a:lnTo>
                    <a:pt x="409551" y="908541"/>
                  </a:lnTo>
                  <a:lnTo>
                    <a:pt x="397064" y="925759"/>
                  </a:lnTo>
                  <a:lnTo>
                    <a:pt x="383854" y="942428"/>
                  </a:lnTo>
                  <a:lnTo>
                    <a:pt x="369944" y="958519"/>
                  </a:lnTo>
                  <a:lnTo>
                    <a:pt x="355361" y="974001"/>
                  </a:lnTo>
                  <a:lnTo>
                    <a:pt x="340130" y="988846"/>
                  </a:lnTo>
                  <a:lnTo>
                    <a:pt x="324280" y="1003029"/>
                  </a:lnTo>
                  <a:lnTo>
                    <a:pt x="307838" y="1016522"/>
                  </a:lnTo>
                  <a:lnTo>
                    <a:pt x="290836" y="1029301"/>
                  </a:lnTo>
                  <a:lnTo>
                    <a:pt x="273305" y="1041343"/>
                  </a:lnTo>
                  <a:lnTo>
                    <a:pt x="255275" y="1052625"/>
                  </a:lnTo>
                  <a:lnTo>
                    <a:pt x="236780" y="1063129"/>
                  </a:lnTo>
                  <a:lnTo>
                    <a:pt x="217854" y="107283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803292" y="1596722"/>
              <a:ext cx="873519" cy="1249311"/>
            </a:xfrm>
            <a:custGeom>
              <a:avLst/>
              <a:pathLst>
                <a:path w="873519" h="1249311">
                  <a:moveTo>
                    <a:pt x="624655" y="126334"/>
                  </a:moveTo>
                  <a:lnTo>
                    <a:pt x="624655" y="101067"/>
                  </a:lnTo>
                  <a:lnTo>
                    <a:pt x="624655" y="75800"/>
                  </a:lnTo>
                  <a:lnTo>
                    <a:pt x="624655" y="50533"/>
                  </a:lnTo>
                  <a:lnTo>
                    <a:pt x="624655" y="25266"/>
                  </a:lnTo>
                  <a:lnTo>
                    <a:pt x="624655" y="0"/>
                  </a:lnTo>
                  <a:lnTo>
                    <a:pt x="603329" y="364"/>
                  </a:lnTo>
                  <a:lnTo>
                    <a:pt x="582027" y="1456"/>
                  </a:lnTo>
                  <a:lnTo>
                    <a:pt x="560776" y="3274"/>
                  </a:lnTo>
                  <a:lnTo>
                    <a:pt x="539598" y="5818"/>
                  </a:lnTo>
                  <a:lnTo>
                    <a:pt x="518520" y="9082"/>
                  </a:lnTo>
                  <a:lnTo>
                    <a:pt x="497565" y="13065"/>
                  </a:lnTo>
                  <a:lnTo>
                    <a:pt x="476759" y="17760"/>
                  </a:lnTo>
                  <a:lnTo>
                    <a:pt x="456125" y="23163"/>
                  </a:lnTo>
                  <a:lnTo>
                    <a:pt x="435688" y="29268"/>
                  </a:lnTo>
                  <a:lnTo>
                    <a:pt x="415471" y="36067"/>
                  </a:lnTo>
                  <a:lnTo>
                    <a:pt x="395498" y="43551"/>
                  </a:lnTo>
                  <a:lnTo>
                    <a:pt x="375792" y="51714"/>
                  </a:lnTo>
                  <a:lnTo>
                    <a:pt x="356376" y="60544"/>
                  </a:lnTo>
                  <a:lnTo>
                    <a:pt x="337273" y="70033"/>
                  </a:lnTo>
                  <a:lnTo>
                    <a:pt x="318505" y="80168"/>
                  </a:lnTo>
                  <a:lnTo>
                    <a:pt x="300094" y="90937"/>
                  </a:lnTo>
                  <a:lnTo>
                    <a:pt x="282062" y="102329"/>
                  </a:lnTo>
                  <a:lnTo>
                    <a:pt x="264429" y="114330"/>
                  </a:lnTo>
                  <a:lnTo>
                    <a:pt x="247216" y="126926"/>
                  </a:lnTo>
                  <a:lnTo>
                    <a:pt x="230443" y="140103"/>
                  </a:lnTo>
                  <a:lnTo>
                    <a:pt x="214129" y="153844"/>
                  </a:lnTo>
                  <a:lnTo>
                    <a:pt x="198295" y="168134"/>
                  </a:lnTo>
                  <a:lnTo>
                    <a:pt x="182957" y="182957"/>
                  </a:lnTo>
                  <a:lnTo>
                    <a:pt x="168134" y="198295"/>
                  </a:lnTo>
                  <a:lnTo>
                    <a:pt x="153844" y="214129"/>
                  </a:lnTo>
                  <a:lnTo>
                    <a:pt x="140103" y="230443"/>
                  </a:lnTo>
                  <a:lnTo>
                    <a:pt x="126926" y="247216"/>
                  </a:lnTo>
                  <a:lnTo>
                    <a:pt x="114330" y="264429"/>
                  </a:lnTo>
                  <a:lnTo>
                    <a:pt x="102329" y="282062"/>
                  </a:lnTo>
                  <a:lnTo>
                    <a:pt x="90937" y="300094"/>
                  </a:lnTo>
                  <a:lnTo>
                    <a:pt x="80168" y="318505"/>
                  </a:lnTo>
                  <a:lnTo>
                    <a:pt x="70033" y="337273"/>
                  </a:lnTo>
                  <a:lnTo>
                    <a:pt x="60544" y="356376"/>
                  </a:lnTo>
                  <a:lnTo>
                    <a:pt x="51714" y="375792"/>
                  </a:lnTo>
                  <a:lnTo>
                    <a:pt x="43551" y="395498"/>
                  </a:lnTo>
                  <a:lnTo>
                    <a:pt x="36067" y="415471"/>
                  </a:lnTo>
                  <a:lnTo>
                    <a:pt x="29268" y="435688"/>
                  </a:lnTo>
                  <a:lnTo>
                    <a:pt x="23163" y="456125"/>
                  </a:lnTo>
                  <a:lnTo>
                    <a:pt x="17760" y="476759"/>
                  </a:lnTo>
                  <a:lnTo>
                    <a:pt x="13065" y="497565"/>
                  </a:lnTo>
                  <a:lnTo>
                    <a:pt x="9082" y="518520"/>
                  </a:lnTo>
                  <a:lnTo>
                    <a:pt x="5818" y="539598"/>
                  </a:lnTo>
                  <a:lnTo>
                    <a:pt x="3274" y="560776"/>
                  </a:lnTo>
                  <a:lnTo>
                    <a:pt x="1456" y="582027"/>
                  </a:lnTo>
                  <a:lnTo>
                    <a:pt x="364" y="603329"/>
                  </a:lnTo>
                  <a:lnTo>
                    <a:pt x="0" y="624655"/>
                  </a:lnTo>
                  <a:lnTo>
                    <a:pt x="364" y="645982"/>
                  </a:lnTo>
                  <a:lnTo>
                    <a:pt x="1456" y="667283"/>
                  </a:lnTo>
                  <a:lnTo>
                    <a:pt x="3274" y="688535"/>
                  </a:lnTo>
                  <a:lnTo>
                    <a:pt x="5818" y="709713"/>
                  </a:lnTo>
                  <a:lnTo>
                    <a:pt x="9082" y="730791"/>
                  </a:lnTo>
                  <a:lnTo>
                    <a:pt x="13065" y="751745"/>
                  </a:lnTo>
                  <a:lnTo>
                    <a:pt x="17760" y="772552"/>
                  </a:lnTo>
                  <a:lnTo>
                    <a:pt x="23163" y="793186"/>
                  </a:lnTo>
                  <a:lnTo>
                    <a:pt x="29268" y="813623"/>
                  </a:lnTo>
                  <a:lnTo>
                    <a:pt x="36067" y="833840"/>
                  </a:lnTo>
                  <a:lnTo>
                    <a:pt x="43551" y="853813"/>
                  </a:lnTo>
                  <a:lnTo>
                    <a:pt x="51714" y="873519"/>
                  </a:lnTo>
                  <a:lnTo>
                    <a:pt x="60544" y="892935"/>
                  </a:lnTo>
                  <a:lnTo>
                    <a:pt x="70033" y="912038"/>
                  </a:lnTo>
                  <a:lnTo>
                    <a:pt x="80168" y="930806"/>
                  </a:lnTo>
                  <a:lnTo>
                    <a:pt x="90937" y="949217"/>
                  </a:lnTo>
                  <a:lnTo>
                    <a:pt x="102329" y="967249"/>
                  </a:lnTo>
                  <a:lnTo>
                    <a:pt x="114330" y="984882"/>
                  </a:lnTo>
                  <a:lnTo>
                    <a:pt x="126926" y="1002095"/>
                  </a:lnTo>
                  <a:lnTo>
                    <a:pt x="140103" y="1018868"/>
                  </a:lnTo>
                  <a:lnTo>
                    <a:pt x="153844" y="1035182"/>
                  </a:lnTo>
                  <a:lnTo>
                    <a:pt x="168134" y="1051016"/>
                  </a:lnTo>
                  <a:lnTo>
                    <a:pt x="182957" y="1066354"/>
                  </a:lnTo>
                  <a:lnTo>
                    <a:pt x="198295" y="1081176"/>
                  </a:lnTo>
                  <a:lnTo>
                    <a:pt x="214129" y="1095467"/>
                  </a:lnTo>
                  <a:lnTo>
                    <a:pt x="230443" y="1109208"/>
                  </a:lnTo>
                  <a:lnTo>
                    <a:pt x="247216" y="1122384"/>
                  </a:lnTo>
                  <a:lnTo>
                    <a:pt x="264429" y="1134981"/>
                  </a:lnTo>
                  <a:lnTo>
                    <a:pt x="282062" y="1146982"/>
                  </a:lnTo>
                  <a:lnTo>
                    <a:pt x="300094" y="1158374"/>
                  </a:lnTo>
                  <a:lnTo>
                    <a:pt x="318505" y="1169143"/>
                  </a:lnTo>
                  <a:lnTo>
                    <a:pt x="337273" y="1179278"/>
                  </a:lnTo>
                  <a:lnTo>
                    <a:pt x="356376" y="1188766"/>
                  </a:lnTo>
                  <a:lnTo>
                    <a:pt x="375792" y="1197597"/>
                  </a:lnTo>
                  <a:lnTo>
                    <a:pt x="395498" y="1205759"/>
                  </a:lnTo>
                  <a:lnTo>
                    <a:pt x="415471" y="1213244"/>
                  </a:lnTo>
                  <a:lnTo>
                    <a:pt x="435688" y="1220043"/>
                  </a:lnTo>
                  <a:lnTo>
                    <a:pt x="456125" y="1226147"/>
                  </a:lnTo>
                  <a:lnTo>
                    <a:pt x="476759" y="1231551"/>
                  </a:lnTo>
                  <a:lnTo>
                    <a:pt x="497565" y="1236246"/>
                  </a:lnTo>
                  <a:lnTo>
                    <a:pt x="518520" y="1240229"/>
                  </a:lnTo>
                  <a:lnTo>
                    <a:pt x="539598" y="1243493"/>
                  </a:lnTo>
                  <a:lnTo>
                    <a:pt x="560776" y="1246036"/>
                  </a:lnTo>
                  <a:lnTo>
                    <a:pt x="582027" y="1247855"/>
                  </a:lnTo>
                  <a:lnTo>
                    <a:pt x="603329" y="1248947"/>
                  </a:lnTo>
                  <a:lnTo>
                    <a:pt x="624655" y="1249311"/>
                  </a:lnTo>
                  <a:lnTo>
                    <a:pt x="645982" y="1248947"/>
                  </a:lnTo>
                  <a:lnTo>
                    <a:pt x="667283" y="1247855"/>
                  </a:lnTo>
                  <a:lnTo>
                    <a:pt x="688535" y="1246036"/>
                  </a:lnTo>
                  <a:lnTo>
                    <a:pt x="709713" y="1243493"/>
                  </a:lnTo>
                  <a:lnTo>
                    <a:pt x="730791" y="1240229"/>
                  </a:lnTo>
                  <a:lnTo>
                    <a:pt x="751745" y="1236246"/>
                  </a:lnTo>
                  <a:lnTo>
                    <a:pt x="772552" y="1231551"/>
                  </a:lnTo>
                  <a:lnTo>
                    <a:pt x="793186" y="1226147"/>
                  </a:lnTo>
                  <a:lnTo>
                    <a:pt x="813623" y="1220043"/>
                  </a:lnTo>
                  <a:lnTo>
                    <a:pt x="833840" y="1213244"/>
                  </a:lnTo>
                  <a:lnTo>
                    <a:pt x="853813" y="1205759"/>
                  </a:lnTo>
                  <a:lnTo>
                    <a:pt x="873519" y="1197597"/>
                  </a:lnTo>
                  <a:lnTo>
                    <a:pt x="863453" y="1174422"/>
                  </a:lnTo>
                  <a:lnTo>
                    <a:pt x="853386" y="1151247"/>
                  </a:lnTo>
                  <a:lnTo>
                    <a:pt x="843320" y="1128071"/>
                  </a:lnTo>
                  <a:lnTo>
                    <a:pt x="833253" y="1104896"/>
                  </a:lnTo>
                  <a:lnTo>
                    <a:pt x="823187" y="1081721"/>
                  </a:lnTo>
                  <a:lnTo>
                    <a:pt x="803455" y="1089795"/>
                  </a:lnTo>
                  <a:lnTo>
                    <a:pt x="783395" y="1097017"/>
                  </a:lnTo>
                  <a:lnTo>
                    <a:pt x="763045" y="1103375"/>
                  </a:lnTo>
                  <a:lnTo>
                    <a:pt x="742441" y="1108856"/>
                  </a:lnTo>
                  <a:lnTo>
                    <a:pt x="721622" y="1113451"/>
                  </a:lnTo>
                  <a:lnTo>
                    <a:pt x="700625" y="1117152"/>
                  </a:lnTo>
                  <a:lnTo>
                    <a:pt x="679489" y="1119950"/>
                  </a:lnTo>
                  <a:lnTo>
                    <a:pt x="658253" y="1121843"/>
                  </a:lnTo>
                  <a:lnTo>
                    <a:pt x="636955" y="1122825"/>
                  </a:lnTo>
                  <a:lnTo>
                    <a:pt x="615635" y="1122895"/>
                  </a:lnTo>
                  <a:lnTo>
                    <a:pt x="594331" y="1122053"/>
                  </a:lnTo>
                  <a:lnTo>
                    <a:pt x="573083" y="1120301"/>
                  </a:lnTo>
                  <a:lnTo>
                    <a:pt x="551929" y="1117641"/>
                  </a:lnTo>
                  <a:lnTo>
                    <a:pt x="530909" y="1114079"/>
                  </a:lnTo>
                  <a:lnTo>
                    <a:pt x="510060" y="1109621"/>
                  </a:lnTo>
                  <a:lnTo>
                    <a:pt x="489421" y="1104275"/>
                  </a:lnTo>
                  <a:lnTo>
                    <a:pt x="469029" y="1098052"/>
                  </a:lnTo>
                  <a:lnTo>
                    <a:pt x="448922" y="1090962"/>
                  </a:lnTo>
                  <a:lnTo>
                    <a:pt x="429137" y="1083018"/>
                  </a:lnTo>
                  <a:lnTo>
                    <a:pt x="409710" y="1074235"/>
                  </a:lnTo>
                  <a:lnTo>
                    <a:pt x="390676" y="1064630"/>
                  </a:lnTo>
                  <a:lnTo>
                    <a:pt x="372070" y="1054219"/>
                  </a:lnTo>
                  <a:lnTo>
                    <a:pt x="353927" y="1043021"/>
                  </a:lnTo>
                  <a:lnTo>
                    <a:pt x="336279" y="1031058"/>
                  </a:lnTo>
                  <a:lnTo>
                    <a:pt x="319160" y="1018351"/>
                  </a:lnTo>
                  <a:lnTo>
                    <a:pt x="302599" y="1004923"/>
                  </a:lnTo>
                  <a:lnTo>
                    <a:pt x="286628" y="990799"/>
                  </a:lnTo>
                  <a:lnTo>
                    <a:pt x="271276" y="976005"/>
                  </a:lnTo>
                  <a:lnTo>
                    <a:pt x="256571" y="960568"/>
                  </a:lnTo>
                  <a:lnTo>
                    <a:pt x="242539" y="944516"/>
                  </a:lnTo>
                  <a:lnTo>
                    <a:pt x="229207" y="927878"/>
                  </a:lnTo>
                  <a:lnTo>
                    <a:pt x="216599" y="910686"/>
                  </a:lnTo>
                  <a:lnTo>
                    <a:pt x="204737" y="892970"/>
                  </a:lnTo>
                  <a:lnTo>
                    <a:pt x="193645" y="874762"/>
                  </a:lnTo>
                  <a:lnTo>
                    <a:pt x="183341" y="856097"/>
                  </a:lnTo>
                  <a:lnTo>
                    <a:pt x="173845" y="837008"/>
                  </a:lnTo>
                  <a:lnTo>
                    <a:pt x="165174" y="817531"/>
                  </a:lnTo>
                  <a:lnTo>
                    <a:pt x="157345" y="797700"/>
                  </a:lnTo>
                  <a:lnTo>
                    <a:pt x="150370" y="777553"/>
                  </a:lnTo>
                  <a:lnTo>
                    <a:pt x="144264" y="757126"/>
                  </a:lnTo>
                  <a:lnTo>
                    <a:pt x="139038" y="736456"/>
                  </a:lnTo>
                  <a:lnTo>
                    <a:pt x="134700" y="715581"/>
                  </a:lnTo>
                  <a:lnTo>
                    <a:pt x="131259" y="694541"/>
                  </a:lnTo>
                  <a:lnTo>
                    <a:pt x="128721" y="673372"/>
                  </a:lnTo>
                  <a:lnTo>
                    <a:pt x="127091" y="652114"/>
                  </a:lnTo>
                  <a:lnTo>
                    <a:pt x="126372" y="630806"/>
                  </a:lnTo>
                  <a:lnTo>
                    <a:pt x="126565" y="609486"/>
                  </a:lnTo>
                  <a:lnTo>
                    <a:pt x="127670" y="588195"/>
                  </a:lnTo>
                  <a:lnTo>
                    <a:pt x="129685" y="566970"/>
                  </a:lnTo>
                  <a:lnTo>
                    <a:pt x="132605" y="545850"/>
                  </a:lnTo>
                  <a:lnTo>
                    <a:pt x="136426" y="524875"/>
                  </a:lnTo>
                  <a:lnTo>
                    <a:pt x="141141" y="504083"/>
                  </a:lnTo>
                  <a:lnTo>
                    <a:pt x="146741" y="483511"/>
                  </a:lnTo>
                  <a:lnTo>
                    <a:pt x="153216" y="463198"/>
                  </a:lnTo>
                  <a:lnTo>
                    <a:pt x="160554" y="443180"/>
                  </a:lnTo>
                  <a:lnTo>
                    <a:pt x="168741" y="423494"/>
                  </a:lnTo>
                  <a:lnTo>
                    <a:pt x="177763" y="404177"/>
                  </a:lnTo>
                  <a:lnTo>
                    <a:pt x="187603" y="385263"/>
                  </a:lnTo>
                  <a:lnTo>
                    <a:pt x="198242" y="366788"/>
                  </a:lnTo>
                  <a:lnTo>
                    <a:pt x="209663" y="348784"/>
                  </a:lnTo>
                  <a:lnTo>
                    <a:pt x="221843" y="331285"/>
                  </a:lnTo>
                  <a:lnTo>
                    <a:pt x="234760" y="314324"/>
                  </a:lnTo>
                  <a:lnTo>
                    <a:pt x="248391" y="297930"/>
                  </a:lnTo>
                  <a:lnTo>
                    <a:pt x="262711" y="282135"/>
                  </a:lnTo>
                  <a:lnTo>
                    <a:pt x="277694" y="266966"/>
                  </a:lnTo>
                  <a:lnTo>
                    <a:pt x="293311" y="252453"/>
                  </a:lnTo>
                  <a:lnTo>
                    <a:pt x="309535" y="238620"/>
                  </a:lnTo>
                  <a:lnTo>
                    <a:pt x="326336" y="225494"/>
                  </a:lnTo>
                  <a:lnTo>
                    <a:pt x="343683" y="213099"/>
                  </a:lnTo>
                  <a:lnTo>
                    <a:pt x="361544" y="201458"/>
                  </a:lnTo>
                  <a:lnTo>
                    <a:pt x="379887" y="190590"/>
                  </a:lnTo>
                  <a:lnTo>
                    <a:pt x="398678" y="180518"/>
                  </a:lnTo>
                  <a:lnTo>
                    <a:pt x="417883" y="171258"/>
                  </a:lnTo>
                  <a:lnTo>
                    <a:pt x="437466" y="162829"/>
                  </a:lnTo>
                  <a:lnTo>
                    <a:pt x="457392" y="155244"/>
                  </a:lnTo>
                  <a:lnTo>
                    <a:pt x="477623" y="148519"/>
                  </a:lnTo>
                  <a:lnTo>
                    <a:pt x="498125" y="142666"/>
                  </a:lnTo>
                  <a:lnTo>
                    <a:pt x="518857" y="137695"/>
                  </a:lnTo>
                  <a:lnTo>
                    <a:pt x="539783" y="133615"/>
                  </a:lnTo>
                  <a:lnTo>
                    <a:pt x="560865" y="130434"/>
                  </a:lnTo>
                  <a:lnTo>
                    <a:pt x="582064" y="128158"/>
                  </a:lnTo>
                  <a:lnTo>
                    <a:pt x="603340" y="1267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283098" y="1747775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252573" y="1607403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412157" y="2265531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96366" y="2125159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380574" y="1984786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670829">
              <a:off x="6666207" y="2195194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513(52.5%)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16470829">
              <a:off x="7538666" y="2126318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464(47.5%)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6104347">
              <a:off x="6571969" y="2278345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13(56.5%)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16904347">
              <a:off x="7703709" y="2043166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10(43.5%)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6804854" y="3338886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27146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36146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517153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526153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7153460" y="3468806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743467" y="3468806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037709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611188" y="3753644"/>
              <a:ext cx="403225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055263" y="4092080"/>
              <a:ext cx="3518585" cy="14248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055263" y="526597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055263" y="489356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055263" y="452115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055263" y="414875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055263" y="545217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055263" y="507976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055263" y="470736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55263" y="4334954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557918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395677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233435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071193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557918" y="4156846"/>
              <a:ext cx="209439" cy="12953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348479" y="4177148"/>
              <a:ext cx="209439" cy="12750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395677" y="5452176"/>
              <a:ext cx="209439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186237" y="5219659"/>
              <a:ext cx="209439" cy="232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233435" y="4966427"/>
              <a:ext cx="209439" cy="4857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3023995" y="5202507"/>
              <a:ext cx="209439" cy="249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071193" y="5371218"/>
              <a:ext cx="209439" cy="809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3861754" y="5347353"/>
              <a:ext cx="209439" cy="1048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591833" y="4021810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16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346991" y="4042111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669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464994" y="531713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184749" y="5086012"/>
              <a:ext cx="21241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122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302752" y="48313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022508" y="5067470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131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40511" y="523816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895669" y="5213507"/>
              <a:ext cx="141609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55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4702" y="541407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76770" y="50416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76770" y="466926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76770" y="42968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020469" y="5452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20469" y="5079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20469" y="4707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20469" y="4334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557918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395677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33435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071193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1375055" y="5573024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250709" y="5573222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3090839" y="5553775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913473" y="5573024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80727" y="473466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79" name="rc179"/>
            <p:cNvSpPr/>
            <p:nvPr/>
          </p:nvSpPr>
          <p:spPr>
            <a:xfrm>
              <a:off x="2224836" y="596699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234712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235612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2825681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83468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2573442" y="609691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051995" y="609691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352568" y="3766083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643438" y="3753644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087513" y="4068664"/>
              <a:ext cx="3518585" cy="14482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87513" y="524725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087513" y="483954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87513" y="4431829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087513" y="545111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087513" y="504339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087513" y="463568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087513" y="4227973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493504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170155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846806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523457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8200108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493504" y="5451111"/>
              <a:ext cx="16916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324341" y="5434419"/>
              <a:ext cx="169162" cy="166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170155" y="4476146"/>
              <a:ext cx="169162" cy="9749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6000992" y="4134495"/>
              <a:ext cx="169162" cy="1316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6846806" y="5273845"/>
              <a:ext cx="169162" cy="1772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677643" y="5288360"/>
              <a:ext cx="169162" cy="1627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7523457" y="4564779"/>
              <a:ext cx="169162" cy="8863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354294" y="4912780"/>
              <a:ext cx="169162" cy="5383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8200108" y="5451111"/>
              <a:ext cx="16916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8030945" y="5446938"/>
              <a:ext cx="169162" cy="41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5542683" y="53160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5373520" y="529938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83931" y="4343094"/>
              <a:ext cx="141609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979366" y="3999458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631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895985" y="5140197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691419" y="5153323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78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37233" y="4429742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332668" y="477774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258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8249287" y="53160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8080124" y="5313290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966952" y="5413011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4909020" y="500529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909020" y="459758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909020" y="41898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5052719" y="5451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052719" y="5043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052719" y="4635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052719" y="4227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93504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170155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846806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523457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8200108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5271406" y="5573222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982492" y="5573222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6708954" y="5553577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299740" y="5573024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976670" y="5573222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4312977" y="4722953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257086" y="596699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637937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638837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85793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86693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6605692" y="609691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084245" y="609691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6100557" y="3808350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611188" y="1125538"/>
              <a:ext cx="5376333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041968" y="1463974"/>
              <a:ext cx="4875964" cy="14000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041968" y="2639981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1041968" y="2319160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041968" y="1998338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041968" y="1677516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041968" y="2800392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041968" y="2479571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041968" y="2158749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1041968" y="1837927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41968" y="1517105"/>
              <a:ext cx="4875964" cy="0"/>
            </a:xfrm>
            <a:custGeom>
              <a:avLst/>
              <a:pathLst>
                <a:path w="4875964" h="0">
                  <a:moveTo>
                    <a:pt x="0" y="0"/>
                  </a:moveTo>
                  <a:lnTo>
                    <a:pt x="4875964" y="0"/>
                  </a:lnTo>
                  <a:lnTo>
                    <a:pt x="48759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359965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889962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41995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949954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479950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09946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539942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06993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99934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359965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121467" y="2800392"/>
              <a:ext cx="238498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889962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651463" y="2797109"/>
              <a:ext cx="238498" cy="32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2419958" y="2800392"/>
              <a:ext cx="238498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2181459" y="2757704"/>
              <a:ext cx="238498" cy="42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2949954" y="2660905"/>
              <a:ext cx="238498" cy="139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2711455" y="2662475"/>
              <a:ext cx="238498" cy="137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3479950" y="2660905"/>
              <a:ext cx="238498" cy="139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3241452" y="2353803"/>
              <a:ext cx="238498" cy="446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4009946" y="2242441"/>
              <a:ext cx="238498" cy="5579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3771448" y="1739743"/>
              <a:ext cx="238498" cy="10606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4539942" y="1823978"/>
              <a:ext cx="238498" cy="9764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4301444" y="1940051"/>
              <a:ext cx="238498" cy="8603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5069938" y="2381929"/>
              <a:ext cx="238498" cy="418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4831440" y="2271710"/>
              <a:ext cx="238498" cy="5286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5599934" y="1823978"/>
              <a:ext cx="238498" cy="9764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5361436" y="2672326"/>
              <a:ext cx="238498" cy="1280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1457062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1192064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1987058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1722060" y="2664056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517054" y="266535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216654" y="2622667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3047050" y="2527852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746650" y="2528431"/>
              <a:ext cx="141609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42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3577046" y="2527852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3241243" y="221876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136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4107042" y="2109191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771239" y="160470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323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637038" y="1691124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301235" y="180501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262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167035" y="224689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831232" y="21366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161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697031" y="1691124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5396630" y="2537290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39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921406" y="276229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863475" y="244147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863475" y="212064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63475" y="179982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863475" y="1479005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1007173" y="2800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1007173" y="2479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1007173" y="215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1007173" y="1837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1007173" y="151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359965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1889962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41995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949954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479950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009946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539942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06993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99934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1255572" y="2924677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756602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286598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816594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346590" y="2925272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76587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406583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93657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5513539" y="2924677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3359300" y="3043082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307850" y="2103182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34" name="rc334"/>
            <p:cNvSpPr/>
            <p:nvPr/>
          </p:nvSpPr>
          <p:spPr>
            <a:xfrm>
              <a:off x="1964294" y="3338886"/>
              <a:ext cx="1536738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2036294" y="3441323"/>
              <a:ext cx="357299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2443885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2463685" y="3430686"/>
              <a:ext cx="161568" cy="1615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2922438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2942238" y="3430686"/>
              <a:ext cx="161568" cy="1615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2670199" y="3468806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3148752" y="3468806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342" name="rc342"/>
            <p:cNvSpPr/>
            <p:nvPr/>
          </p:nvSpPr>
          <p:spPr>
            <a:xfrm>
              <a:off x="3645032" y="3338886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3717032" y="3435767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344" name="rc344"/>
            <p:cNvSpPr/>
            <p:nvPr/>
          </p:nvSpPr>
          <p:spPr>
            <a:xfrm>
              <a:off x="415450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4174301" y="3430686"/>
              <a:ext cx="161568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8B735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tx346"/>
            <p:cNvSpPr/>
            <p:nvPr/>
          </p:nvSpPr>
          <p:spPr>
            <a:xfrm>
              <a:off x="4221626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47" name="rc347"/>
            <p:cNvSpPr/>
            <p:nvPr/>
          </p:nvSpPr>
          <p:spPr>
            <a:xfrm>
              <a:off x="4563235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4583035" y="3430686"/>
              <a:ext cx="161568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66CDA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>
              <a:off x="4630361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4380815" y="3473966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4789549" y="3474164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3278846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353" name="rc353"/>
            <p:cNvSpPr/>
            <p:nvPr/>
          </p:nvSpPr>
          <p:spPr>
            <a:xfrm>
              <a:off x="6384851" y="1125538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647128" y="1440558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427948" y="1737094"/>
              <a:ext cx="484264" cy="962568"/>
            </a:xfrm>
            <a:custGeom>
              <a:avLst/>
              <a:pathLst>
                <a:path w="484264" h="962568">
                  <a:moveTo>
                    <a:pt x="56166" y="837798"/>
                  </a:moveTo>
                  <a:lnTo>
                    <a:pt x="60130" y="862752"/>
                  </a:lnTo>
                  <a:lnTo>
                    <a:pt x="64095" y="887706"/>
                  </a:lnTo>
                  <a:lnTo>
                    <a:pt x="68060" y="912660"/>
                  </a:lnTo>
                  <a:lnTo>
                    <a:pt x="72024" y="937614"/>
                  </a:lnTo>
                  <a:lnTo>
                    <a:pt x="75989" y="962568"/>
                  </a:lnTo>
                  <a:lnTo>
                    <a:pt x="96897" y="958774"/>
                  </a:lnTo>
                  <a:lnTo>
                    <a:pt x="117619" y="954067"/>
                  </a:lnTo>
                  <a:lnTo>
                    <a:pt x="138115" y="948455"/>
                  </a:lnTo>
                  <a:lnTo>
                    <a:pt x="158345" y="941949"/>
                  </a:lnTo>
                  <a:lnTo>
                    <a:pt x="178269" y="934562"/>
                  </a:lnTo>
                  <a:lnTo>
                    <a:pt x="197851" y="926308"/>
                  </a:lnTo>
                  <a:lnTo>
                    <a:pt x="217052" y="917203"/>
                  </a:lnTo>
                  <a:lnTo>
                    <a:pt x="235834" y="907264"/>
                  </a:lnTo>
                  <a:lnTo>
                    <a:pt x="254163" y="896511"/>
                  </a:lnTo>
                  <a:lnTo>
                    <a:pt x="272002" y="884965"/>
                  </a:lnTo>
                  <a:lnTo>
                    <a:pt x="289318" y="872646"/>
                  </a:lnTo>
                  <a:lnTo>
                    <a:pt x="306076" y="859580"/>
                  </a:lnTo>
                  <a:lnTo>
                    <a:pt x="322245" y="845792"/>
                  </a:lnTo>
                  <a:lnTo>
                    <a:pt x="337794" y="831307"/>
                  </a:lnTo>
                  <a:lnTo>
                    <a:pt x="352692" y="816155"/>
                  </a:lnTo>
                  <a:lnTo>
                    <a:pt x="366911" y="800363"/>
                  </a:lnTo>
                  <a:lnTo>
                    <a:pt x="380424" y="783963"/>
                  </a:lnTo>
                  <a:lnTo>
                    <a:pt x="393205" y="766986"/>
                  </a:lnTo>
                  <a:lnTo>
                    <a:pt x="405228" y="749464"/>
                  </a:lnTo>
                  <a:lnTo>
                    <a:pt x="416471" y="731432"/>
                  </a:lnTo>
                  <a:lnTo>
                    <a:pt x="426912" y="712924"/>
                  </a:lnTo>
                  <a:lnTo>
                    <a:pt x="436531" y="693976"/>
                  </a:lnTo>
                  <a:lnTo>
                    <a:pt x="445310" y="674624"/>
                  </a:lnTo>
                  <a:lnTo>
                    <a:pt x="453231" y="654905"/>
                  </a:lnTo>
                  <a:lnTo>
                    <a:pt x="460280" y="634858"/>
                  </a:lnTo>
                  <a:lnTo>
                    <a:pt x="466442" y="614522"/>
                  </a:lnTo>
                  <a:lnTo>
                    <a:pt x="471707" y="593934"/>
                  </a:lnTo>
                  <a:lnTo>
                    <a:pt x="476063" y="573135"/>
                  </a:lnTo>
                  <a:lnTo>
                    <a:pt x="479502" y="552165"/>
                  </a:lnTo>
                  <a:lnTo>
                    <a:pt x="482018" y="531065"/>
                  </a:lnTo>
                  <a:lnTo>
                    <a:pt x="483607" y="509874"/>
                  </a:lnTo>
                  <a:lnTo>
                    <a:pt x="484264" y="488634"/>
                  </a:lnTo>
                  <a:lnTo>
                    <a:pt x="483988" y="467386"/>
                  </a:lnTo>
                  <a:lnTo>
                    <a:pt x="482781" y="446170"/>
                  </a:lnTo>
                  <a:lnTo>
                    <a:pt x="480645" y="425028"/>
                  </a:lnTo>
                  <a:lnTo>
                    <a:pt x="477582" y="404000"/>
                  </a:lnTo>
                  <a:lnTo>
                    <a:pt x="473601" y="383126"/>
                  </a:lnTo>
                  <a:lnTo>
                    <a:pt x="468707" y="362447"/>
                  </a:lnTo>
                  <a:lnTo>
                    <a:pt x="462911" y="342003"/>
                  </a:lnTo>
                  <a:lnTo>
                    <a:pt x="456224" y="321833"/>
                  </a:lnTo>
                  <a:lnTo>
                    <a:pt x="448658" y="301975"/>
                  </a:lnTo>
                  <a:lnTo>
                    <a:pt x="440229" y="282468"/>
                  </a:lnTo>
                  <a:lnTo>
                    <a:pt x="430951" y="263350"/>
                  </a:lnTo>
                  <a:lnTo>
                    <a:pt x="420844" y="244658"/>
                  </a:lnTo>
                  <a:lnTo>
                    <a:pt x="409927" y="226427"/>
                  </a:lnTo>
                  <a:lnTo>
                    <a:pt x="398221" y="208692"/>
                  </a:lnTo>
                  <a:lnTo>
                    <a:pt x="385748" y="191488"/>
                  </a:lnTo>
                  <a:lnTo>
                    <a:pt x="372532" y="174847"/>
                  </a:lnTo>
                  <a:lnTo>
                    <a:pt x="358598" y="158803"/>
                  </a:lnTo>
                  <a:lnTo>
                    <a:pt x="343975" y="143385"/>
                  </a:lnTo>
                  <a:lnTo>
                    <a:pt x="328689" y="128623"/>
                  </a:lnTo>
                  <a:lnTo>
                    <a:pt x="312770" y="114546"/>
                  </a:lnTo>
                  <a:lnTo>
                    <a:pt x="296249" y="101181"/>
                  </a:lnTo>
                  <a:lnTo>
                    <a:pt x="279158" y="88554"/>
                  </a:lnTo>
                  <a:lnTo>
                    <a:pt x="261529" y="76689"/>
                  </a:lnTo>
                  <a:lnTo>
                    <a:pt x="243396" y="65608"/>
                  </a:lnTo>
                  <a:lnTo>
                    <a:pt x="224795" y="55334"/>
                  </a:lnTo>
                  <a:lnTo>
                    <a:pt x="205761" y="45885"/>
                  </a:lnTo>
                  <a:lnTo>
                    <a:pt x="186331" y="37281"/>
                  </a:lnTo>
                  <a:lnTo>
                    <a:pt x="166543" y="29537"/>
                  </a:lnTo>
                  <a:lnTo>
                    <a:pt x="146433" y="22669"/>
                  </a:lnTo>
                  <a:lnTo>
                    <a:pt x="126042" y="16689"/>
                  </a:lnTo>
                  <a:lnTo>
                    <a:pt x="105408" y="11610"/>
                  </a:lnTo>
                  <a:lnTo>
                    <a:pt x="84571" y="7441"/>
                  </a:lnTo>
                  <a:lnTo>
                    <a:pt x="63571" y="4190"/>
                  </a:lnTo>
                  <a:lnTo>
                    <a:pt x="42448" y="1863"/>
                  </a:lnTo>
                  <a:lnTo>
                    <a:pt x="21244" y="466"/>
                  </a:lnTo>
                  <a:lnTo>
                    <a:pt x="0" y="0"/>
                  </a:lnTo>
                  <a:lnTo>
                    <a:pt x="0" y="25266"/>
                  </a:lnTo>
                  <a:lnTo>
                    <a:pt x="0" y="50533"/>
                  </a:lnTo>
                  <a:lnTo>
                    <a:pt x="0" y="75800"/>
                  </a:lnTo>
                  <a:lnTo>
                    <a:pt x="0" y="101067"/>
                  </a:lnTo>
                  <a:lnTo>
                    <a:pt x="0" y="126334"/>
                  </a:lnTo>
                  <a:lnTo>
                    <a:pt x="21349" y="126972"/>
                  </a:lnTo>
                  <a:lnTo>
                    <a:pt x="42623" y="128881"/>
                  </a:lnTo>
                  <a:lnTo>
                    <a:pt x="63745" y="132056"/>
                  </a:lnTo>
                  <a:lnTo>
                    <a:pt x="84641" y="136486"/>
                  </a:lnTo>
                  <a:lnTo>
                    <a:pt x="105234" y="142153"/>
                  </a:lnTo>
                  <a:lnTo>
                    <a:pt x="125453" y="149039"/>
                  </a:lnTo>
                  <a:lnTo>
                    <a:pt x="145226" y="157119"/>
                  </a:lnTo>
                  <a:lnTo>
                    <a:pt x="164481" y="166363"/>
                  </a:lnTo>
                  <a:lnTo>
                    <a:pt x="183151" y="176740"/>
                  </a:lnTo>
                  <a:lnTo>
                    <a:pt x="201168" y="188211"/>
                  </a:lnTo>
                  <a:lnTo>
                    <a:pt x="218469" y="200737"/>
                  </a:lnTo>
                  <a:lnTo>
                    <a:pt x="234992" y="214273"/>
                  </a:lnTo>
                  <a:lnTo>
                    <a:pt x="250679" y="228770"/>
                  </a:lnTo>
                  <a:lnTo>
                    <a:pt x="265473" y="244176"/>
                  </a:lnTo>
                  <a:lnTo>
                    <a:pt x="279321" y="260438"/>
                  </a:lnTo>
                  <a:lnTo>
                    <a:pt x="292175" y="277497"/>
                  </a:lnTo>
                  <a:lnTo>
                    <a:pt x="303989" y="295292"/>
                  </a:lnTo>
                  <a:lnTo>
                    <a:pt x="314720" y="313760"/>
                  </a:lnTo>
                  <a:lnTo>
                    <a:pt x="324331" y="332835"/>
                  </a:lnTo>
                  <a:lnTo>
                    <a:pt x="332787" y="352449"/>
                  </a:lnTo>
                  <a:lnTo>
                    <a:pt x="340057" y="372533"/>
                  </a:lnTo>
                  <a:lnTo>
                    <a:pt x="346117" y="393015"/>
                  </a:lnTo>
                  <a:lnTo>
                    <a:pt x="350945" y="413822"/>
                  </a:lnTo>
                  <a:lnTo>
                    <a:pt x="354523" y="434879"/>
                  </a:lnTo>
                  <a:lnTo>
                    <a:pt x="356838" y="456113"/>
                  </a:lnTo>
                  <a:lnTo>
                    <a:pt x="357883" y="477447"/>
                  </a:lnTo>
                  <a:lnTo>
                    <a:pt x="357654" y="498805"/>
                  </a:lnTo>
                  <a:lnTo>
                    <a:pt x="356151" y="520111"/>
                  </a:lnTo>
                  <a:lnTo>
                    <a:pt x="353380" y="541290"/>
                  </a:lnTo>
                  <a:lnTo>
                    <a:pt x="349350" y="562266"/>
                  </a:lnTo>
                  <a:lnTo>
                    <a:pt x="344077" y="582965"/>
                  </a:lnTo>
                  <a:lnTo>
                    <a:pt x="337579" y="603311"/>
                  </a:lnTo>
                  <a:lnTo>
                    <a:pt x="329878" y="623235"/>
                  </a:lnTo>
                  <a:lnTo>
                    <a:pt x="321003" y="642663"/>
                  </a:lnTo>
                  <a:lnTo>
                    <a:pt x="310985" y="661527"/>
                  </a:lnTo>
                  <a:lnTo>
                    <a:pt x="299860" y="679760"/>
                  </a:lnTo>
                  <a:lnTo>
                    <a:pt x="287667" y="697298"/>
                  </a:lnTo>
                  <a:lnTo>
                    <a:pt x="274449" y="714076"/>
                  </a:lnTo>
                  <a:lnTo>
                    <a:pt x="260254" y="730037"/>
                  </a:lnTo>
                  <a:lnTo>
                    <a:pt x="245133" y="745122"/>
                  </a:lnTo>
                  <a:lnTo>
                    <a:pt x="229139" y="759279"/>
                  </a:lnTo>
                  <a:lnTo>
                    <a:pt x="212329" y="772456"/>
                  </a:lnTo>
                  <a:lnTo>
                    <a:pt x="194763" y="784608"/>
                  </a:lnTo>
                  <a:lnTo>
                    <a:pt x="176503" y="795690"/>
                  </a:lnTo>
                  <a:lnTo>
                    <a:pt x="157615" y="805663"/>
                  </a:lnTo>
                  <a:lnTo>
                    <a:pt x="138165" y="814492"/>
                  </a:lnTo>
                  <a:lnTo>
                    <a:pt x="118224" y="822145"/>
                  </a:lnTo>
                  <a:lnTo>
                    <a:pt x="97862" y="828595"/>
                  </a:lnTo>
                  <a:lnTo>
                    <a:pt x="77151" y="83381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943704" y="1737094"/>
              <a:ext cx="560233" cy="968485"/>
            </a:xfrm>
            <a:custGeom>
              <a:avLst/>
              <a:pathLst>
                <a:path w="560233" h="968485">
                  <a:moveTo>
                    <a:pt x="484244" y="126334"/>
                  </a:moveTo>
                  <a:lnTo>
                    <a:pt x="484244" y="101067"/>
                  </a:lnTo>
                  <a:lnTo>
                    <a:pt x="484244" y="75800"/>
                  </a:lnTo>
                  <a:lnTo>
                    <a:pt x="484244" y="50533"/>
                  </a:lnTo>
                  <a:lnTo>
                    <a:pt x="484244" y="25266"/>
                  </a:lnTo>
                  <a:lnTo>
                    <a:pt x="484244" y="0"/>
                  </a:lnTo>
                  <a:lnTo>
                    <a:pt x="462947" y="468"/>
                  </a:lnTo>
                  <a:lnTo>
                    <a:pt x="441693" y="1872"/>
                  </a:lnTo>
                  <a:lnTo>
                    <a:pt x="420520" y="4210"/>
                  </a:lnTo>
                  <a:lnTo>
                    <a:pt x="399471" y="7477"/>
                  </a:lnTo>
                  <a:lnTo>
                    <a:pt x="378585" y="11666"/>
                  </a:lnTo>
                  <a:lnTo>
                    <a:pt x="357904" y="16769"/>
                  </a:lnTo>
                  <a:lnTo>
                    <a:pt x="337468" y="22777"/>
                  </a:lnTo>
                  <a:lnTo>
                    <a:pt x="317315" y="29678"/>
                  </a:lnTo>
                  <a:lnTo>
                    <a:pt x="297486" y="37459"/>
                  </a:lnTo>
                  <a:lnTo>
                    <a:pt x="278017" y="46103"/>
                  </a:lnTo>
                  <a:lnTo>
                    <a:pt x="258948" y="55596"/>
                  </a:lnTo>
                  <a:lnTo>
                    <a:pt x="240315" y="65918"/>
                  </a:lnTo>
                  <a:lnTo>
                    <a:pt x="222153" y="77049"/>
                  </a:lnTo>
                  <a:lnTo>
                    <a:pt x="204499" y="88969"/>
                  </a:lnTo>
                  <a:lnTo>
                    <a:pt x="187386" y="101653"/>
                  </a:lnTo>
                  <a:lnTo>
                    <a:pt x="170847" y="115077"/>
                  </a:lnTo>
                  <a:lnTo>
                    <a:pt x="154914" y="129216"/>
                  </a:lnTo>
                  <a:lnTo>
                    <a:pt x="139619" y="144041"/>
                  </a:lnTo>
                  <a:lnTo>
                    <a:pt x="124990" y="159525"/>
                  </a:lnTo>
                  <a:lnTo>
                    <a:pt x="111057" y="175637"/>
                  </a:lnTo>
                  <a:lnTo>
                    <a:pt x="97845" y="192346"/>
                  </a:lnTo>
                  <a:lnTo>
                    <a:pt x="85381" y="209621"/>
                  </a:lnTo>
                  <a:lnTo>
                    <a:pt x="73689" y="227426"/>
                  </a:lnTo>
                  <a:lnTo>
                    <a:pt x="62791" y="245728"/>
                  </a:lnTo>
                  <a:lnTo>
                    <a:pt x="52708" y="264492"/>
                  </a:lnTo>
                  <a:lnTo>
                    <a:pt x="43461" y="283682"/>
                  </a:lnTo>
                  <a:lnTo>
                    <a:pt x="35066" y="303259"/>
                  </a:lnTo>
                  <a:lnTo>
                    <a:pt x="27540" y="323186"/>
                  </a:lnTo>
                  <a:lnTo>
                    <a:pt x="20897" y="343426"/>
                  </a:lnTo>
                  <a:lnTo>
                    <a:pt x="15151" y="363937"/>
                  </a:lnTo>
                  <a:lnTo>
                    <a:pt x="10313" y="384682"/>
                  </a:lnTo>
                  <a:lnTo>
                    <a:pt x="6391" y="405619"/>
                  </a:lnTo>
                  <a:lnTo>
                    <a:pt x="3394" y="426709"/>
                  </a:lnTo>
                  <a:lnTo>
                    <a:pt x="1328" y="447909"/>
                  </a:lnTo>
                  <a:lnTo>
                    <a:pt x="195" y="469181"/>
                  </a:lnTo>
                  <a:lnTo>
                    <a:pt x="0" y="490481"/>
                  </a:lnTo>
                  <a:lnTo>
                    <a:pt x="740" y="511769"/>
                  </a:lnTo>
                  <a:lnTo>
                    <a:pt x="2417" y="533005"/>
                  </a:lnTo>
                  <a:lnTo>
                    <a:pt x="5025" y="554146"/>
                  </a:lnTo>
                  <a:lnTo>
                    <a:pt x="8561" y="575151"/>
                  </a:lnTo>
                  <a:lnTo>
                    <a:pt x="13017" y="595981"/>
                  </a:lnTo>
                  <a:lnTo>
                    <a:pt x="18385" y="616595"/>
                  </a:lnTo>
                  <a:lnTo>
                    <a:pt x="24654" y="636953"/>
                  </a:lnTo>
                  <a:lnTo>
                    <a:pt x="31812" y="657016"/>
                  </a:lnTo>
                  <a:lnTo>
                    <a:pt x="39846" y="676744"/>
                  </a:lnTo>
                  <a:lnTo>
                    <a:pt x="48739" y="696100"/>
                  </a:lnTo>
                  <a:lnTo>
                    <a:pt x="58475" y="715046"/>
                  </a:lnTo>
                  <a:lnTo>
                    <a:pt x="69034" y="733546"/>
                  </a:lnTo>
                  <a:lnTo>
                    <a:pt x="80397" y="751564"/>
                  </a:lnTo>
                  <a:lnTo>
                    <a:pt x="92541" y="769064"/>
                  </a:lnTo>
                  <a:lnTo>
                    <a:pt x="105443" y="786014"/>
                  </a:lnTo>
                  <a:lnTo>
                    <a:pt x="119078" y="802379"/>
                  </a:lnTo>
                  <a:lnTo>
                    <a:pt x="133420" y="818130"/>
                  </a:lnTo>
                  <a:lnTo>
                    <a:pt x="148440" y="833234"/>
                  </a:lnTo>
                  <a:lnTo>
                    <a:pt x="164110" y="847663"/>
                  </a:lnTo>
                  <a:lnTo>
                    <a:pt x="180399" y="861389"/>
                  </a:lnTo>
                  <a:lnTo>
                    <a:pt x="197276" y="874386"/>
                  </a:lnTo>
                  <a:lnTo>
                    <a:pt x="214708" y="886628"/>
                  </a:lnTo>
                  <a:lnTo>
                    <a:pt x="232662" y="898092"/>
                  </a:lnTo>
                  <a:lnTo>
                    <a:pt x="251102" y="908754"/>
                  </a:lnTo>
                  <a:lnTo>
                    <a:pt x="269993" y="918596"/>
                  </a:lnTo>
                  <a:lnTo>
                    <a:pt x="289299" y="927598"/>
                  </a:lnTo>
                  <a:lnTo>
                    <a:pt x="308982" y="935741"/>
                  </a:lnTo>
                  <a:lnTo>
                    <a:pt x="329005" y="943012"/>
                  </a:lnTo>
                  <a:lnTo>
                    <a:pt x="349327" y="949394"/>
                  </a:lnTo>
                  <a:lnTo>
                    <a:pt x="369911" y="954877"/>
                  </a:lnTo>
                  <a:lnTo>
                    <a:pt x="390716" y="959450"/>
                  </a:lnTo>
                  <a:lnTo>
                    <a:pt x="411701" y="963103"/>
                  </a:lnTo>
                  <a:lnTo>
                    <a:pt x="432827" y="965830"/>
                  </a:lnTo>
                  <a:lnTo>
                    <a:pt x="454053" y="967625"/>
                  </a:lnTo>
                  <a:lnTo>
                    <a:pt x="475337" y="968485"/>
                  </a:lnTo>
                  <a:lnTo>
                    <a:pt x="496638" y="968408"/>
                  </a:lnTo>
                  <a:lnTo>
                    <a:pt x="517915" y="967395"/>
                  </a:lnTo>
                  <a:lnTo>
                    <a:pt x="539127" y="965447"/>
                  </a:lnTo>
                  <a:lnTo>
                    <a:pt x="560233" y="962568"/>
                  </a:lnTo>
                  <a:lnTo>
                    <a:pt x="556268" y="937614"/>
                  </a:lnTo>
                  <a:lnTo>
                    <a:pt x="552304" y="912660"/>
                  </a:lnTo>
                  <a:lnTo>
                    <a:pt x="548339" y="887706"/>
                  </a:lnTo>
                  <a:lnTo>
                    <a:pt x="544374" y="862752"/>
                  </a:lnTo>
                  <a:lnTo>
                    <a:pt x="540410" y="837798"/>
                  </a:lnTo>
                  <a:lnTo>
                    <a:pt x="519116" y="840529"/>
                  </a:lnTo>
                  <a:lnTo>
                    <a:pt x="497697" y="841979"/>
                  </a:lnTo>
                  <a:lnTo>
                    <a:pt x="476229" y="842142"/>
                  </a:lnTo>
                  <a:lnTo>
                    <a:pt x="454790" y="841018"/>
                  </a:lnTo>
                  <a:lnTo>
                    <a:pt x="433458" y="838611"/>
                  </a:lnTo>
                  <a:lnTo>
                    <a:pt x="412307" y="834929"/>
                  </a:lnTo>
                  <a:lnTo>
                    <a:pt x="391416" y="829986"/>
                  </a:lnTo>
                  <a:lnTo>
                    <a:pt x="370859" y="823800"/>
                  </a:lnTo>
                  <a:lnTo>
                    <a:pt x="350709" y="816392"/>
                  </a:lnTo>
                  <a:lnTo>
                    <a:pt x="331040" y="807789"/>
                  </a:lnTo>
                  <a:lnTo>
                    <a:pt x="311921" y="798023"/>
                  </a:lnTo>
                  <a:lnTo>
                    <a:pt x="293423" y="787128"/>
                  </a:lnTo>
                  <a:lnTo>
                    <a:pt x="275611" y="775144"/>
                  </a:lnTo>
                  <a:lnTo>
                    <a:pt x="258550" y="762114"/>
                  </a:lnTo>
                  <a:lnTo>
                    <a:pt x="242300" y="748084"/>
                  </a:lnTo>
                  <a:lnTo>
                    <a:pt x="226921" y="733105"/>
                  </a:lnTo>
                  <a:lnTo>
                    <a:pt x="212467" y="717232"/>
                  </a:lnTo>
                  <a:lnTo>
                    <a:pt x="198991" y="700520"/>
                  </a:lnTo>
                  <a:lnTo>
                    <a:pt x="186541" y="683031"/>
                  </a:lnTo>
                  <a:lnTo>
                    <a:pt x="175162" y="664826"/>
                  </a:lnTo>
                  <a:lnTo>
                    <a:pt x="164894" y="645972"/>
                  </a:lnTo>
                  <a:lnTo>
                    <a:pt x="155776" y="626537"/>
                  </a:lnTo>
                  <a:lnTo>
                    <a:pt x="147838" y="606590"/>
                  </a:lnTo>
                  <a:lnTo>
                    <a:pt x="141111" y="586203"/>
                  </a:lnTo>
                  <a:lnTo>
                    <a:pt x="135618" y="565449"/>
                  </a:lnTo>
                  <a:lnTo>
                    <a:pt x="131380" y="544404"/>
                  </a:lnTo>
                  <a:lnTo>
                    <a:pt x="128410" y="523142"/>
                  </a:lnTo>
                  <a:lnTo>
                    <a:pt x="126721" y="501740"/>
                  </a:lnTo>
                  <a:lnTo>
                    <a:pt x="126317" y="480276"/>
                  </a:lnTo>
                  <a:lnTo>
                    <a:pt x="127201" y="458826"/>
                  </a:lnTo>
                  <a:lnTo>
                    <a:pt x="129369" y="437467"/>
                  </a:lnTo>
                  <a:lnTo>
                    <a:pt x="132814" y="416277"/>
                  </a:lnTo>
                  <a:lnTo>
                    <a:pt x="137523" y="395332"/>
                  </a:lnTo>
                  <a:lnTo>
                    <a:pt x="143479" y="374706"/>
                  </a:lnTo>
                  <a:lnTo>
                    <a:pt x="150661" y="354475"/>
                  </a:lnTo>
                  <a:lnTo>
                    <a:pt x="159043" y="334711"/>
                  </a:lnTo>
                  <a:lnTo>
                    <a:pt x="168595" y="315485"/>
                  </a:lnTo>
                  <a:lnTo>
                    <a:pt x="179281" y="296865"/>
                  </a:lnTo>
                  <a:lnTo>
                    <a:pt x="191065" y="278920"/>
                  </a:lnTo>
                  <a:lnTo>
                    <a:pt x="203904" y="261714"/>
                  </a:lnTo>
                  <a:lnTo>
                    <a:pt x="217751" y="245308"/>
                  </a:lnTo>
                  <a:lnTo>
                    <a:pt x="232556" y="229762"/>
                  </a:lnTo>
                  <a:lnTo>
                    <a:pt x="248267" y="215132"/>
                  </a:lnTo>
                  <a:lnTo>
                    <a:pt x="264827" y="201469"/>
                  </a:lnTo>
                  <a:lnTo>
                    <a:pt x="282176" y="188824"/>
                  </a:lnTo>
                  <a:lnTo>
                    <a:pt x="300252" y="177242"/>
                  </a:lnTo>
                  <a:lnTo>
                    <a:pt x="318989" y="166764"/>
                  </a:lnTo>
                  <a:lnTo>
                    <a:pt x="338321" y="157428"/>
                  </a:lnTo>
                  <a:lnTo>
                    <a:pt x="358178" y="149268"/>
                  </a:lnTo>
                  <a:lnTo>
                    <a:pt x="378489" y="142314"/>
                  </a:lnTo>
                  <a:lnTo>
                    <a:pt x="399180" y="136589"/>
                  </a:lnTo>
                  <a:lnTo>
                    <a:pt x="420176" y="132115"/>
                  </a:lnTo>
                  <a:lnTo>
                    <a:pt x="441404" y="128907"/>
                  </a:lnTo>
                  <a:lnTo>
                    <a:pt x="462785" y="1269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427948" y="1596722"/>
              <a:ext cx="624655" cy="1197597"/>
            </a:xfrm>
            <a:custGeom>
              <a:avLst/>
              <a:pathLst>
                <a:path w="624655" h="1197597">
                  <a:moveTo>
                    <a:pt x="198531" y="1081721"/>
                  </a:moveTo>
                  <a:lnTo>
                    <a:pt x="208598" y="1104896"/>
                  </a:lnTo>
                  <a:lnTo>
                    <a:pt x="218664" y="1128071"/>
                  </a:lnTo>
                  <a:lnTo>
                    <a:pt x="228730" y="1151247"/>
                  </a:lnTo>
                  <a:lnTo>
                    <a:pt x="238797" y="1174422"/>
                  </a:lnTo>
                  <a:lnTo>
                    <a:pt x="248863" y="1197597"/>
                  </a:lnTo>
                  <a:lnTo>
                    <a:pt x="268279" y="1188766"/>
                  </a:lnTo>
                  <a:lnTo>
                    <a:pt x="287382" y="1179278"/>
                  </a:lnTo>
                  <a:lnTo>
                    <a:pt x="306150" y="1169143"/>
                  </a:lnTo>
                  <a:lnTo>
                    <a:pt x="324561" y="1158374"/>
                  </a:lnTo>
                  <a:lnTo>
                    <a:pt x="342593" y="1146982"/>
                  </a:lnTo>
                  <a:lnTo>
                    <a:pt x="360226" y="1134981"/>
                  </a:lnTo>
                  <a:lnTo>
                    <a:pt x="377439" y="1122384"/>
                  </a:lnTo>
                  <a:lnTo>
                    <a:pt x="394212" y="1109208"/>
                  </a:lnTo>
                  <a:lnTo>
                    <a:pt x="410526" y="1095467"/>
                  </a:lnTo>
                  <a:lnTo>
                    <a:pt x="426360" y="1081176"/>
                  </a:lnTo>
                  <a:lnTo>
                    <a:pt x="441698" y="1066354"/>
                  </a:lnTo>
                  <a:lnTo>
                    <a:pt x="456521" y="1051016"/>
                  </a:lnTo>
                  <a:lnTo>
                    <a:pt x="470811" y="1035182"/>
                  </a:lnTo>
                  <a:lnTo>
                    <a:pt x="484552" y="1018868"/>
                  </a:lnTo>
                  <a:lnTo>
                    <a:pt x="497729" y="1002095"/>
                  </a:lnTo>
                  <a:lnTo>
                    <a:pt x="510325" y="984882"/>
                  </a:lnTo>
                  <a:lnTo>
                    <a:pt x="522326" y="967249"/>
                  </a:lnTo>
                  <a:lnTo>
                    <a:pt x="533718" y="949217"/>
                  </a:lnTo>
                  <a:lnTo>
                    <a:pt x="544487" y="930806"/>
                  </a:lnTo>
                  <a:lnTo>
                    <a:pt x="554622" y="912038"/>
                  </a:lnTo>
                  <a:lnTo>
                    <a:pt x="564110" y="892935"/>
                  </a:lnTo>
                  <a:lnTo>
                    <a:pt x="572941" y="873519"/>
                  </a:lnTo>
                  <a:lnTo>
                    <a:pt x="581103" y="853813"/>
                  </a:lnTo>
                  <a:lnTo>
                    <a:pt x="588588" y="833840"/>
                  </a:lnTo>
                  <a:lnTo>
                    <a:pt x="595387" y="813623"/>
                  </a:lnTo>
                  <a:lnTo>
                    <a:pt x="601491" y="793186"/>
                  </a:lnTo>
                  <a:lnTo>
                    <a:pt x="606895" y="772552"/>
                  </a:lnTo>
                  <a:lnTo>
                    <a:pt x="611590" y="751745"/>
                  </a:lnTo>
                  <a:lnTo>
                    <a:pt x="615573" y="730791"/>
                  </a:lnTo>
                  <a:lnTo>
                    <a:pt x="618837" y="709713"/>
                  </a:lnTo>
                  <a:lnTo>
                    <a:pt x="621381" y="688535"/>
                  </a:lnTo>
                  <a:lnTo>
                    <a:pt x="623199" y="667283"/>
                  </a:lnTo>
                  <a:lnTo>
                    <a:pt x="624291" y="645982"/>
                  </a:lnTo>
                  <a:lnTo>
                    <a:pt x="624655" y="624655"/>
                  </a:lnTo>
                  <a:lnTo>
                    <a:pt x="624291" y="603329"/>
                  </a:lnTo>
                  <a:lnTo>
                    <a:pt x="623199" y="582027"/>
                  </a:lnTo>
                  <a:lnTo>
                    <a:pt x="621381" y="560776"/>
                  </a:lnTo>
                  <a:lnTo>
                    <a:pt x="618837" y="539598"/>
                  </a:lnTo>
                  <a:lnTo>
                    <a:pt x="615573" y="518520"/>
                  </a:lnTo>
                  <a:lnTo>
                    <a:pt x="611590" y="497565"/>
                  </a:lnTo>
                  <a:lnTo>
                    <a:pt x="606895" y="476759"/>
                  </a:lnTo>
                  <a:lnTo>
                    <a:pt x="601491" y="456125"/>
                  </a:lnTo>
                  <a:lnTo>
                    <a:pt x="595387" y="435688"/>
                  </a:lnTo>
                  <a:lnTo>
                    <a:pt x="588588" y="415471"/>
                  </a:lnTo>
                  <a:lnTo>
                    <a:pt x="581103" y="395498"/>
                  </a:lnTo>
                  <a:lnTo>
                    <a:pt x="572941" y="375792"/>
                  </a:lnTo>
                  <a:lnTo>
                    <a:pt x="564110" y="356376"/>
                  </a:lnTo>
                  <a:lnTo>
                    <a:pt x="554622" y="337273"/>
                  </a:lnTo>
                  <a:lnTo>
                    <a:pt x="544487" y="318505"/>
                  </a:lnTo>
                  <a:lnTo>
                    <a:pt x="533718" y="300094"/>
                  </a:lnTo>
                  <a:lnTo>
                    <a:pt x="522326" y="282062"/>
                  </a:lnTo>
                  <a:lnTo>
                    <a:pt x="510325" y="264429"/>
                  </a:lnTo>
                  <a:lnTo>
                    <a:pt x="497729" y="247216"/>
                  </a:lnTo>
                  <a:lnTo>
                    <a:pt x="484552" y="230443"/>
                  </a:lnTo>
                  <a:lnTo>
                    <a:pt x="470811" y="214129"/>
                  </a:lnTo>
                  <a:lnTo>
                    <a:pt x="456521" y="198295"/>
                  </a:lnTo>
                  <a:lnTo>
                    <a:pt x="441698" y="182957"/>
                  </a:lnTo>
                  <a:lnTo>
                    <a:pt x="426360" y="168134"/>
                  </a:lnTo>
                  <a:lnTo>
                    <a:pt x="410526" y="153844"/>
                  </a:lnTo>
                  <a:lnTo>
                    <a:pt x="394212" y="140103"/>
                  </a:lnTo>
                  <a:lnTo>
                    <a:pt x="377439" y="126926"/>
                  </a:lnTo>
                  <a:lnTo>
                    <a:pt x="360226" y="114330"/>
                  </a:lnTo>
                  <a:lnTo>
                    <a:pt x="342593" y="102329"/>
                  </a:lnTo>
                  <a:lnTo>
                    <a:pt x="324561" y="90937"/>
                  </a:lnTo>
                  <a:lnTo>
                    <a:pt x="306150" y="80168"/>
                  </a:lnTo>
                  <a:lnTo>
                    <a:pt x="287382" y="70033"/>
                  </a:lnTo>
                  <a:lnTo>
                    <a:pt x="268279" y="60544"/>
                  </a:lnTo>
                  <a:lnTo>
                    <a:pt x="248863" y="51714"/>
                  </a:lnTo>
                  <a:lnTo>
                    <a:pt x="229157" y="43551"/>
                  </a:lnTo>
                  <a:lnTo>
                    <a:pt x="209184" y="36067"/>
                  </a:lnTo>
                  <a:lnTo>
                    <a:pt x="188967" y="29268"/>
                  </a:lnTo>
                  <a:lnTo>
                    <a:pt x="168530" y="23163"/>
                  </a:lnTo>
                  <a:lnTo>
                    <a:pt x="147896" y="17760"/>
                  </a:lnTo>
                  <a:lnTo>
                    <a:pt x="127090" y="13065"/>
                  </a:lnTo>
                  <a:lnTo>
                    <a:pt x="106135" y="9082"/>
                  </a:lnTo>
                  <a:lnTo>
                    <a:pt x="85057" y="5818"/>
                  </a:lnTo>
                  <a:lnTo>
                    <a:pt x="63879" y="3274"/>
                  </a:lnTo>
                  <a:lnTo>
                    <a:pt x="42628" y="1456"/>
                  </a:lnTo>
                  <a:lnTo>
                    <a:pt x="21326" y="364"/>
                  </a:lnTo>
                  <a:lnTo>
                    <a:pt x="0" y="0"/>
                  </a:lnTo>
                  <a:lnTo>
                    <a:pt x="0" y="25266"/>
                  </a:lnTo>
                  <a:lnTo>
                    <a:pt x="0" y="50533"/>
                  </a:lnTo>
                  <a:lnTo>
                    <a:pt x="0" y="75800"/>
                  </a:lnTo>
                  <a:lnTo>
                    <a:pt x="0" y="101067"/>
                  </a:lnTo>
                  <a:lnTo>
                    <a:pt x="0" y="126334"/>
                  </a:lnTo>
                  <a:lnTo>
                    <a:pt x="21264" y="126788"/>
                  </a:lnTo>
                  <a:lnTo>
                    <a:pt x="42489" y="128149"/>
                  </a:lnTo>
                  <a:lnTo>
                    <a:pt x="63637" y="130415"/>
                  </a:lnTo>
                  <a:lnTo>
                    <a:pt x="84669" y="133580"/>
                  </a:lnTo>
                  <a:lnTo>
                    <a:pt x="105547" y="137641"/>
                  </a:lnTo>
                  <a:lnTo>
                    <a:pt x="126233" y="142588"/>
                  </a:lnTo>
                  <a:lnTo>
                    <a:pt x="146689" y="148414"/>
                  </a:lnTo>
                  <a:lnTo>
                    <a:pt x="166877" y="155107"/>
                  </a:lnTo>
                  <a:lnTo>
                    <a:pt x="186761" y="162656"/>
                  </a:lnTo>
                  <a:lnTo>
                    <a:pt x="206306" y="171046"/>
                  </a:lnTo>
                  <a:lnTo>
                    <a:pt x="225474" y="180263"/>
                  </a:lnTo>
                  <a:lnTo>
                    <a:pt x="244232" y="190289"/>
                  </a:lnTo>
                  <a:lnTo>
                    <a:pt x="262544" y="201106"/>
                  </a:lnTo>
                  <a:lnTo>
                    <a:pt x="280379" y="212695"/>
                  </a:lnTo>
                  <a:lnTo>
                    <a:pt x="297703" y="225035"/>
                  </a:lnTo>
                  <a:lnTo>
                    <a:pt x="314484" y="238102"/>
                  </a:lnTo>
                  <a:lnTo>
                    <a:pt x="330692" y="251874"/>
                  </a:lnTo>
                  <a:lnTo>
                    <a:pt x="346298" y="266325"/>
                  </a:lnTo>
                  <a:lnTo>
                    <a:pt x="361274" y="281428"/>
                  </a:lnTo>
                  <a:lnTo>
                    <a:pt x="375591" y="297157"/>
                  </a:lnTo>
                  <a:lnTo>
                    <a:pt x="389223" y="313482"/>
                  </a:lnTo>
                  <a:lnTo>
                    <a:pt x="402147" y="330375"/>
                  </a:lnTo>
                  <a:lnTo>
                    <a:pt x="414338" y="347803"/>
                  </a:lnTo>
                  <a:lnTo>
                    <a:pt x="425775" y="365736"/>
                  </a:lnTo>
                  <a:lnTo>
                    <a:pt x="436435" y="384140"/>
                  </a:lnTo>
                  <a:lnTo>
                    <a:pt x="446301" y="402983"/>
                  </a:lnTo>
                  <a:lnTo>
                    <a:pt x="455354" y="422229"/>
                  </a:lnTo>
                  <a:lnTo>
                    <a:pt x="463577" y="441844"/>
                  </a:lnTo>
                  <a:lnTo>
                    <a:pt x="470955" y="461792"/>
                  </a:lnTo>
                  <a:lnTo>
                    <a:pt x="477476" y="482037"/>
                  </a:lnTo>
                  <a:lnTo>
                    <a:pt x="483127" y="502542"/>
                  </a:lnTo>
                  <a:lnTo>
                    <a:pt x="487898" y="523269"/>
                  </a:lnTo>
                  <a:lnTo>
                    <a:pt x="491780" y="544181"/>
                  </a:lnTo>
                  <a:lnTo>
                    <a:pt x="494766" y="565239"/>
                  </a:lnTo>
                  <a:lnTo>
                    <a:pt x="496850" y="586406"/>
                  </a:lnTo>
                  <a:lnTo>
                    <a:pt x="498030" y="607642"/>
                  </a:lnTo>
                  <a:lnTo>
                    <a:pt x="498302" y="628910"/>
                  </a:lnTo>
                  <a:lnTo>
                    <a:pt x="497667" y="650169"/>
                  </a:lnTo>
                  <a:lnTo>
                    <a:pt x="496125" y="671382"/>
                  </a:lnTo>
                  <a:lnTo>
                    <a:pt x="493679" y="692510"/>
                  </a:lnTo>
                  <a:lnTo>
                    <a:pt x="490334" y="713514"/>
                  </a:lnTo>
                  <a:lnTo>
                    <a:pt x="486096" y="734357"/>
                  </a:lnTo>
                  <a:lnTo>
                    <a:pt x="480972" y="755000"/>
                  </a:lnTo>
                  <a:lnTo>
                    <a:pt x="474972" y="775405"/>
                  </a:lnTo>
                  <a:lnTo>
                    <a:pt x="468106" y="795535"/>
                  </a:lnTo>
                  <a:lnTo>
                    <a:pt x="460388" y="815355"/>
                  </a:lnTo>
                  <a:lnTo>
                    <a:pt x="451831" y="834827"/>
                  </a:lnTo>
                  <a:lnTo>
                    <a:pt x="442451" y="853916"/>
                  </a:lnTo>
                  <a:lnTo>
                    <a:pt x="432265" y="872587"/>
                  </a:lnTo>
                  <a:lnTo>
                    <a:pt x="421292" y="890807"/>
                  </a:lnTo>
                  <a:lnTo>
                    <a:pt x="409551" y="908541"/>
                  </a:lnTo>
                  <a:lnTo>
                    <a:pt x="397064" y="925759"/>
                  </a:lnTo>
                  <a:lnTo>
                    <a:pt x="383854" y="942428"/>
                  </a:lnTo>
                  <a:lnTo>
                    <a:pt x="369944" y="958519"/>
                  </a:lnTo>
                  <a:lnTo>
                    <a:pt x="355361" y="974001"/>
                  </a:lnTo>
                  <a:lnTo>
                    <a:pt x="340130" y="988846"/>
                  </a:lnTo>
                  <a:lnTo>
                    <a:pt x="324280" y="1003029"/>
                  </a:lnTo>
                  <a:lnTo>
                    <a:pt x="307838" y="1016522"/>
                  </a:lnTo>
                  <a:lnTo>
                    <a:pt x="290836" y="1029301"/>
                  </a:lnTo>
                  <a:lnTo>
                    <a:pt x="273305" y="1041343"/>
                  </a:lnTo>
                  <a:lnTo>
                    <a:pt x="255275" y="1052625"/>
                  </a:lnTo>
                  <a:lnTo>
                    <a:pt x="236780" y="1063129"/>
                  </a:lnTo>
                  <a:lnTo>
                    <a:pt x="217854" y="107283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803292" y="1596722"/>
              <a:ext cx="873519" cy="1249311"/>
            </a:xfrm>
            <a:custGeom>
              <a:avLst/>
              <a:pathLst>
                <a:path w="873519" h="1249311">
                  <a:moveTo>
                    <a:pt x="624655" y="126334"/>
                  </a:moveTo>
                  <a:lnTo>
                    <a:pt x="624655" y="101067"/>
                  </a:lnTo>
                  <a:lnTo>
                    <a:pt x="624655" y="75800"/>
                  </a:lnTo>
                  <a:lnTo>
                    <a:pt x="624655" y="50533"/>
                  </a:lnTo>
                  <a:lnTo>
                    <a:pt x="624655" y="25266"/>
                  </a:lnTo>
                  <a:lnTo>
                    <a:pt x="624655" y="0"/>
                  </a:lnTo>
                  <a:lnTo>
                    <a:pt x="603329" y="364"/>
                  </a:lnTo>
                  <a:lnTo>
                    <a:pt x="582027" y="1456"/>
                  </a:lnTo>
                  <a:lnTo>
                    <a:pt x="560776" y="3274"/>
                  </a:lnTo>
                  <a:lnTo>
                    <a:pt x="539598" y="5818"/>
                  </a:lnTo>
                  <a:lnTo>
                    <a:pt x="518520" y="9082"/>
                  </a:lnTo>
                  <a:lnTo>
                    <a:pt x="497565" y="13065"/>
                  </a:lnTo>
                  <a:lnTo>
                    <a:pt x="476759" y="17760"/>
                  </a:lnTo>
                  <a:lnTo>
                    <a:pt x="456125" y="23163"/>
                  </a:lnTo>
                  <a:lnTo>
                    <a:pt x="435688" y="29268"/>
                  </a:lnTo>
                  <a:lnTo>
                    <a:pt x="415471" y="36067"/>
                  </a:lnTo>
                  <a:lnTo>
                    <a:pt x="395498" y="43551"/>
                  </a:lnTo>
                  <a:lnTo>
                    <a:pt x="375792" y="51714"/>
                  </a:lnTo>
                  <a:lnTo>
                    <a:pt x="356376" y="60544"/>
                  </a:lnTo>
                  <a:lnTo>
                    <a:pt x="337273" y="70033"/>
                  </a:lnTo>
                  <a:lnTo>
                    <a:pt x="318505" y="80168"/>
                  </a:lnTo>
                  <a:lnTo>
                    <a:pt x="300094" y="90937"/>
                  </a:lnTo>
                  <a:lnTo>
                    <a:pt x="282062" y="102329"/>
                  </a:lnTo>
                  <a:lnTo>
                    <a:pt x="264429" y="114330"/>
                  </a:lnTo>
                  <a:lnTo>
                    <a:pt x="247216" y="126926"/>
                  </a:lnTo>
                  <a:lnTo>
                    <a:pt x="230443" y="140103"/>
                  </a:lnTo>
                  <a:lnTo>
                    <a:pt x="214129" y="153844"/>
                  </a:lnTo>
                  <a:lnTo>
                    <a:pt x="198295" y="168134"/>
                  </a:lnTo>
                  <a:lnTo>
                    <a:pt x="182957" y="182957"/>
                  </a:lnTo>
                  <a:lnTo>
                    <a:pt x="168134" y="198295"/>
                  </a:lnTo>
                  <a:lnTo>
                    <a:pt x="153844" y="214129"/>
                  </a:lnTo>
                  <a:lnTo>
                    <a:pt x="140103" y="230443"/>
                  </a:lnTo>
                  <a:lnTo>
                    <a:pt x="126926" y="247216"/>
                  </a:lnTo>
                  <a:lnTo>
                    <a:pt x="114330" y="264429"/>
                  </a:lnTo>
                  <a:lnTo>
                    <a:pt x="102329" y="282062"/>
                  </a:lnTo>
                  <a:lnTo>
                    <a:pt x="90937" y="300094"/>
                  </a:lnTo>
                  <a:lnTo>
                    <a:pt x="80168" y="318505"/>
                  </a:lnTo>
                  <a:lnTo>
                    <a:pt x="70033" y="337273"/>
                  </a:lnTo>
                  <a:lnTo>
                    <a:pt x="60544" y="356376"/>
                  </a:lnTo>
                  <a:lnTo>
                    <a:pt x="51714" y="375792"/>
                  </a:lnTo>
                  <a:lnTo>
                    <a:pt x="43551" y="395498"/>
                  </a:lnTo>
                  <a:lnTo>
                    <a:pt x="36067" y="415471"/>
                  </a:lnTo>
                  <a:lnTo>
                    <a:pt x="29268" y="435688"/>
                  </a:lnTo>
                  <a:lnTo>
                    <a:pt x="23163" y="456125"/>
                  </a:lnTo>
                  <a:lnTo>
                    <a:pt x="17760" y="476759"/>
                  </a:lnTo>
                  <a:lnTo>
                    <a:pt x="13065" y="497565"/>
                  </a:lnTo>
                  <a:lnTo>
                    <a:pt x="9082" y="518520"/>
                  </a:lnTo>
                  <a:lnTo>
                    <a:pt x="5818" y="539598"/>
                  </a:lnTo>
                  <a:lnTo>
                    <a:pt x="3274" y="560776"/>
                  </a:lnTo>
                  <a:lnTo>
                    <a:pt x="1456" y="582027"/>
                  </a:lnTo>
                  <a:lnTo>
                    <a:pt x="364" y="603329"/>
                  </a:lnTo>
                  <a:lnTo>
                    <a:pt x="0" y="624655"/>
                  </a:lnTo>
                  <a:lnTo>
                    <a:pt x="364" y="645982"/>
                  </a:lnTo>
                  <a:lnTo>
                    <a:pt x="1456" y="667283"/>
                  </a:lnTo>
                  <a:lnTo>
                    <a:pt x="3274" y="688535"/>
                  </a:lnTo>
                  <a:lnTo>
                    <a:pt x="5818" y="709713"/>
                  </a:lnTo>
                  <a:lnTo>
                    <a:pt x="9082" y="730791"/>
                  </a:lnTo>
                  <a:lnTo>
                    <a:pt x="13065" y="751745"/>
                  </a:lnTo>
                  <a:lnTo>
                    <a:pt x="17760" y="772552"/>
                  </a:lnTo>
                  <a:lnTo>
                    <a:pt x="23163" y="793186"/>
                  </a:lnTo>
                  <a:lnTo>
                    <a:pt x="29268" y="813623"/>
                  </a:lnTo>
                  <a:lnTo>
                    <a:pt x="36067" y="833840"/>
                  </a:lnTo>
                  <a:lnTo>
                    <a:pt x="43551" y="853813"/>
                  </a:lnTo>
                  <a:lnTo>
                    <a:pt x="51714" y="873519"/>
                  </a:lnTo>
                  <a:lnTo>
                    <a:pt x="60544" y="892935"/>
                  </a:lnTo>
                  <a:lnTo>
                    <a:pt x="70033" y="912038"/>
                  </a:lnTo>
                  <a:lnTo>
                    <a:pt x="80168" y="930806"/>
                  </a:lnTo>
                  <a:lnTo>
                    <a:pt x="90937" y="949217"/>
                  </a:lnTo>
                  <a:lnTo>
                    <a:pt x="102329" y="967249"/>
                  </a:lnTo>
                  <a:lnTo>
                    <a:pt x="114330" y="984882"/>
                  </a:lnTo>
                  <a:lnTo>
                    <a:pt x="126926" y="1002095"/>
                  </a:lnTo>
                  <a:lnTo>
                    <a:pt x="140103" y="1018868"/>
                  </a:lnTo>
                  <a:lnTo>
                    <a:pt x="153844" y="1035182"/>
                  </a:lnTo>
                  <a:lnTo>
                    <a:pt x="168134" y="1051016"/>
                  </a:lnTo>
                  <a:lnTo>
                    <a:pt x="182957" y="1066354"/>
                  </a:lnTo>
                  <a:lnTo>
                    <a:pt x="198295" y="1081176"/>
                  </a:lnTo>
                  <a:lnTo>
                    <a:pt x="214129" y="1095467"/>
                  </a:lnTo>
                  <a:lnTo>
                    <a:pt x="230443" y="1109208"/>
                  </a:lnTo>
                  <a:lnTo>
                    <a:pt x="247216" y="1122384"/>
                  </a:lnTo>
                  <a:lnTo>
                    <a:pt x="264429" y="1134981"/>
                  </a:lnTo>
                  <a:lnTo>
                    <a:pt x="282062" y="1146982"/>
                  </a:lnTo>
                  <a:lnTo>
                    <a:pt x="300094" y="1158374"/>
                  </a:lnTo>
                  <a:lnTo>
                    <a:pt x="318505" y="1169143"/>
                  </a:lnTo>
                  <a:lnTo>
                    <a:pt x="337273" y="1179278"/>
                  </a:lnTo>
                  <a:lnTo>
                    <a:pt x="356376" y="1188766"/>
                  </a:lnTo>
                  <a:lnTo>
                    <a:pt x="375792" y="1197597"/>
                  </a:lnTo>
                  <a:lnTo>
                    <a:pt x="395498" y="1205759"/>
                  </a:lnTo>
                  <a:lnTo>
                    <a:pt x="415471" y="1213244"/>
                  </a:lnTo>
                  <a:lnTo>
                    <a:pt x="435688" y="1220043"/>
                  </a:lnTo>
                  <a:lnTo>
                    <a:pt x="456125" y="1226147"/>
                  </a:lnTo>
                  <a:lnTo>
                    <a:pt x="476759" y="1231551"/>
                  </a:lnTo>
                  <a:lnTo>
                    <a:pt x="497565" y="1236246"/>
                  </a:lnTo>
                  <a:lnTo>
                    <a:pt x="518520" y="1240229"/>
                  </a:lnTo>
                  <a:lnTo>
                    <a:pt x="539598" y="1243493"/>
                  </a:lnTo>
                  <a:lnTo>
                    <a:pt x="560776" y="1246036"/>
                  </a:lnTo>
                  <a:lnTo>
                    <a:pt x="582027" y="1247855"/>
                  </a:lnTo>
                  <a:lnTo>
                    <a:pt x="603329" y="1248947"/>
                  </a:lnTo>
                  <a:lnTo>
                    <a:pt x="624655" y="1249311"/>
                  </a:lnTo>
                  <a:lnTo>
                    <a:pt x="645982" y="1248947"/>
                  </a:lnTo>
                  <a:lnTo>
                    <a:pt x="667283" y="1247855"/>
                  </a:lnTo>
                  <a:lnTo>
                    <a:pt x="688535" y="1246036"/>
                  </a:lnTo>
                  <a:lnTo>
                    <a:pt x="709713" y="1243493"/>
                  </a:lnTo>
                  <a:lnTo>
                    <a:pt x="730791" y="1240229"/>
                  </a:lnTo>
                  <a:lnTo>
                    <a:pt x="751745" y="1236246"/>
                  </a:lnTo>
                  <a:lnTo>
                    <a:pt x="772552" y="1231551"/>
                  </a:lnTo>
                  <a:lnTo>
                    <a:pt x="793186" y="1226147"/>
                  </a:lnTo>
                  <a:lnTo>
                    <a:pt x="813623" y="1220043"/>
                  </a:lnTo>
                  <a:lnTo>
                    <a:pt x="833840" y="1213244"/>
                  </a:lnTo>
                  <a:lnTo>
                    <a:pt x="853813" y="1205759"/>
                  </a:lnTo>
                  <a:lnTo>
                    <a:pt x="873519" y="1197597"/>
                  </a:lnTo>
                  <a:lnTo>
                    <a:pt x="863453" y="1174422"/>
                  </a:lnTo>
                  <a:lnTo>
                    <a:pt x="853386" y="1151247"/>
                  </a:lnTo>
                  <a:lnTo>
                    <a:pt x="843320" y="1128071"/>
                  </a:lnTo>
                  <a:lnTo>
                    <a:pt x="833253" y="1104896"/>
                  </a:lnTo>
                  <a:lnTo>
                    <a:pt x="823187" y="1081721"/>
                  </a:lnTo>
                  <a:lnTo>
                    <a:pt x="803455" y="1089795"/>
                  </a:lnTo>
                  <a:lnTo>
                    <a:pt x="783395" y="1097017"/>
                  </a:lnTo>
                  <a:lnTo>
                    <a:pt x="763045" y="1103375"/>
                  </a:lnTo>
                  <a:lnTo>
                    <a:pt x="742441" y="1108856"/>
                  </a:lnTo>
                  <a:lnTo>
                    <a:pt x="721622" y="1113451"/>
                  </a:lnTo>
                  <a:lnTo>
                    <a:pt x="700625" y="1117152"/>
                  </a:lnTo>
                  <a:lnTo>
                    <a:pt x="679489" y="1119950"/>
                  </a:lnTo>
                  <a:lnTo>
                    <a:pt x="658253" y="1121843"/>
                  </a:lnTo>
                  <a:lnTo>
                    <a:pt x="636955" y="1122825"/>
                  </a:lnTo>
                  <a:lnTo>
                    <a:pt x="615635" y="1122895"/>
                  </a:lnTo>
                  <a:lnTo>
                    <a:pt x="594331" y="1122053"/>
                  </a:lnTo>
                  <a:lnTo>
                    <a:pt x="573083" y="1120301"/>
                  </a:lnTo>
                  <a:lnTo>
                    <a:pt x="551929" y="1117641"/>
                  </a:lnTo>
                  <a:lnTo>
                    <a:pt x="530909" y="1114079"/>
                  </a:lnTo>
                  <a:lnTo>
                    <a:pt x="510060" y="1109621"/>
                  </a:lnTo>
                  <a:lnTo>
                    <a:pt x="489421" y="1104275"/>
                  </a:lnTo>
                  <a:lnTo>
                    <a:pt x="469029" y="1098052"/>
                  </a:lnTo>
                  <a:lnTo>
                    <a:pt x="448922" y="1090962"/>
                  </a:lnTo>
                  <a:lnTo>
                    <a:pt x="429137" y="1083018"/>
                  </a:lnTo>
                  <a:lnTo>
                    <a:pt x="409710" y="1074235"/>
                  </a:lnTo>
                  <a:lnTo>
                    <a:pt x="390676" y="1064630"/>
                  </a:lnTo>
                  <a:lnTo>
                    <a:pt x="372070" y="1054219"/>
                  </a:lnTo>
                  <a:lnTo>
                    <a:pt x="353927" y="1043021"/>
                  </a:lnTo>
                  <a:lnTo>
                    <a:pt x="336279" y="1031058"/>
                  </a:lnTo>
                  <a:lnTo>
                    <a:pt x="319160" y="1018351"/>
                  </a:lnTo>
                  <a:lnTo>
                    <a:pt x="302599" y="1004923"/>
                  </a:lnTo>
                  <a:lnTo>
                    <a:pt x="286628" y="990799"/>
                  </a:lnTo>
                  <a:lnTo>
                    <a:pt x="271276" y="976005"/>
                  </a:lnTo>
                  <a:lnTo>
                    <a:pt x="256571" y="960568"/>
                  </a:lnTo>
                  <a:lnTo>
                    <a:pt x="242539" y="944516"/>
                  </a:lnTo>
                  <a:lnTo>
                    <a:pt x="229207" y="927878"/>
                  </a:lnTo>
                  <a:lnTo>
                    <a:pt x="216599" y="910686"/>
                  </a:lnTo>
                  <a:lnTo>
                    <a:pt x="204737" y="892970"/>
                  </a:lnTo>
                  <a:lnTo>
                    <a:pt x="193645" y="874762"/>
                  </a:lnTo>
                  <a:lnTo>
                    <a:pt x="183341" y="856097"/>
                  </a:lnTo>
                  <a:lnTo>
                    <a:pt x="173845" y="837008"/>
                  </a:lnTo>
                  <a:lnTo>
                    <a:pt x="165174" y="817531"/>
                  </a:lnTo>
                  <a:lnTo>
                    <a:pt x="157345" y="797700"/>
                  </a:lnTo>
                  <a:lnTo>
                    <a:pt x="150370" y="777553"/>
                  </a:lnTo>
                  <a:lnTo>
                    <a:pt x="144264" y="757126"/>
                  </a:lnTo>
                  <a:lnTo>
                    <a:pt x="139038" y="736456"/>
                  </a:lnTo>
                  <a:lnTo>
                    <a:pt x="134700" y="715581"/>
                  </a:lnTo>
                  <a:lnTo>
                    <a:pt x="131259" y="694541"/>
                  </a:lnTo>
                  <a:lnTo>
                    <a:pt x="128721" y="673372"/>
                  </a:lnTo>
                  <a:lnTo>
                    <a:pt x="127091" y="652114"/>
                  </a:lnTo>
                  <a:lnTo>
                    <a:pt x="126372" y="630806"/>
                  </a:lnTo>
                  <a:lnTo>
                    <a:pt x="126565" y="609486"/>
                  </a:lnTo>
                  <a:lnTo>
                    <a:pt x="127670" y="588195"/>
                  </a:lnTo>
                  <a:lnTo>
                    <a:pt x="129685" y="566970"/>
                  </a:lnTo>
                  <a:lnTo>
                    <a:pt x="132605" y="545850"/>
                  </a:lnTo>
                  <a:lnTo>
                    <a:pt x="136426" y="524875"/>
                  </a:lnTo>
                  <a:lnTo>
                    <a:pt x="141141" y="504083"/>
                  </a:lnTo>
                  <a:lnTo>
                    <a:pt x="146741" y="483511"/>
                  </a:lnTo>
                  <a:lnTo>
                    <a:pt x="153216" y="463198"/>
                  </a:lnTo>
                  <a:lnTo>
                    <a:pt x="160554" y="443180"/>
                  </a:lnTo>
                  <a:lnTo>
                    <a:pt x="168741" y="423494"/>
                  </a:lnTo>
                  <a:lnTo>
                    <a:pt x="177763" y="404177"/>
                  </a:lnTo>
                  <a:lnTo>
                    <a:pt x="187603" y="385263"/>
                  </a:lnTo>
                  <a:lnTo>
                    <a:pt x="198242" y="366788"/>
                  </a:lnTo>
                  <a:lnTo>
                    <a:pt x="209663" y="348784"/>
                  </a:lnTo>
                  <a:lnTo>
                    <a:pt x="221843" y="331285"/>
                  </a:lnTo>
                  <a:lnTo>
                    <a:pt x="234760" y="314324"/>
                  </a:lnTo>
                  <a:lnTo>
                    <a:pt x="248391" y="297930"/>
                  </a:lnTo>
                  <a:lnTo>
                    <a:pt x="262711" y="282135"/>
                  </a:lnTo>
                  <a:lnTo>
                    <a:pt x="277694" y="266966"/>
                  </a:lnTo>
                  <a:lnTo>
                    <a:pt x="293311" y="252453"/>
                  </a:lnTo>
                  <a:lnTo>
                    <a:pt x="309535" y="238620"/>
                  </a:lnTo>
                  <a:lnTo>
                    <a:pt x="326336" y="225494"/>
                  </a:lnTo>
                  <a:lnTo>
                    <a:pt x="343683" y="213099"/>
                  </a:lnTo>
                  <a:lnTo>
                    <a:pt x="361544" y="201458"/>
                  </a:lnTo>
                  <a:lnTo>
                    <a:pt x="379887" y="190590"/>
                  </a:lnTo>
                  <a:lnTo>
                    <a:pt x="398678" y="180518"/>
                  </a:lnTo>
                  <a:lnTo>
                    <a:pt x="417883" y="171258"/>
                  </a:lnTo>
                  <a:lnTo>
                    <a:pt x="437466" y="162829"/>
                  </a:lnTo>
                  <a:lnTo>
                    <a:pt x="457392" y="155244"/>
                  </a:lnTo>
                  <a:lnTo>
                    <a:pt x="477623" y="148519"/>
                  </a:lnTo>
                  <a:lnTo>
                    <a:pt x="498125" y="142666"/>
                  </a:lnTo>
                  <a:lnTo>
                    <a:pt x="518857" y="137695"/>
                  </a:lnTo>
                  <a:lnTo>
                    <a:pt x="539783" y="133615"/>
                  </a:lnTo>
                  <a:lnTo>
                    <a:pt x="560865" y="130434"/>
                  </a:lnTo>
                  <a:lnTo>
                    <a:pt x="582064" y="128158"/>
                  </a:lnTo>
                  <a:lnTo>
                    <a:pt x="603340" y="1267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7283098" y="1747775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7252573" y="1607403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7412157" y="2265531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7396366" y="2125159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7380574" y="1984786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364" name="tx364"/>
            <p:cNvSpPr/>
            <p:nvPr/>
          </p:nvSpPr>
          <p:spPr>
            <a:xfrm rot="-5670829">
              <a:off x="6666207" y="2195194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513(52.5%)</a:t>
              </a:r>
            </a:p>
          </p:txBody>
        </p:sp>
        <p:sp>
          <p:nvSpPr>
            <p:cNvPr id="365" name="tx365"/>
            <p:cNvSpPr/>
            <p:nvPr/>
          </p:nvSpPr>
          <p:spPr>
            <a:xfrm rot="-16470829">
              <a:off x="7538666" y="2126318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464(47.5%)</a:t>
              </a:r>
            </a:p>
          </p:txBody>
        </p:sp>
        <p:sp>
          <p:nvSpPr>
            <p:cNvPr id="366" name="tx366"/>
            <p:cNvSpPr/>
            <p:nvPr/>
          </p:nvSpPr>
          <p:spPr>
            <a:xfrm rot="-6104347">
              <a:off x="6571969" y="2278345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13(56.5%)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16904347">
              <a:off x="7703709" y="2043166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10(43.5%)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6804854" y="3338886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6927146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936146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7517153" y="341088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7526153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7153460" y="3468806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743467" y="3468806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037709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  <p:sp>
          <p:nvSpPr>
            <p:cNvPr id="376" name="rc376"/>
            <p:cNvSpPr/>
            <p:nvPr/>
          </p:nvSpPr>
          <p:spPr>
            <a:xfrm>
              <a:off x="611188" y="3753644"/>
              <a:ext cx="403225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1055263" y="4092080"/>
              <a:ext cx="3518585" cy="14248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1055263" y="526597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055263" y="489356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1055263" y="452115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055263" y="414875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055263" y="545217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055263" y="507976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055263" y="470736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1055263" y="4334954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1557918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395677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233435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071193" y="4092080"/>
              <a:ext cx="0" cy="1424862"/>
            </a:xfrm>
            <a:custGeom>
              <a:avLst/>
              <a:pathLst>
                <a:path w="0" h="1424862">
                  <a:moveTo>
                    <a:pt x="0" y="14248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557918" y="4156846"/>
              <a:ext cx="209439" cy="12953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348479" y="4177148"/>
              <a:ext cx="209439" cy="12750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2395677" y="5452176"/>
              <a:ext cx="209439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2186237" y="5219659"/>
              <a:ext cx="209439" cy="232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3233435" y="4966427"/>
              <a:ext cx="209439" cy="4857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3023995" y="5202507"/>
              <a:ext cx="209439" cy="249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4071193" y="5371218"/>
              <a:ext cx="209439" cy="809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3861754" y="5347353"/>
              <a:ext cx="209439" cy="1048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1591833" y="4021810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16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1346991" y="4042111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669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2464994" y="531713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2184749" y="5086012"/>
              <a:ext cx="21241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122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3302752" y="48313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3022508" y="5067470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131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4140511" y="523816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3895669" y="5213507"/>
              <a:ext cx="141609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55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934702" y="541407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876770" y="50416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876770" y="466926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876770" y="42968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410" name="pl410"/>
            <p:cNvSpPr/>
            <p:nvPr/>
          </p:nvSpPr>
          <p:spPr>
            <a:xfrm>
              <a:off x="1020469" y="5452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020469" y="5079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020469" y="4707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020469" y="4334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557918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2395677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233435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071193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8"/>
            <p:cNvSpPr/>
            <p:nvPr/>
          </p:nvSpPr>
          <p:spPr>
            <a:xfrm>
              <a:off x="1375055" y="5573024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250709" y="5573222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3090839" y="5553775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3913473" y="5573024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422" name="tx422"/>
            <p:cNvSpPr/>
            <p:nvPr/>
          </p:nvSpPr>
          <p:spPr>
            <a:xfrm rot="-5400000">
              <a:off x="280727" y="473466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423" name="rc423"/>
            <p:cNvSpPr/>
            <p:nvPr/>
          </p:nvSpPr>
          <p:spPr>
            <a:xfrm>
              <a:off x="2224836" y="596699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234712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235612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2825681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283468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8"/>
            <p:cNvSpPr/>
            <p:nvPr/>
          </p:nvSpPr>
          <p:spPr>
            <a:xfrm>
              <a:off x="2573442" y="609691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3051995" y="609691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2352568" y="3766083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  <p:sp>
          <p:nvSpPr>
            <p:cNvPr id="431" name="rc431"/>
            <p:cNvSpPr/>
            <p:nvPr/>
          </p:nvSpPr>
          <p:spPr>
            <a:xfrm>
              <a:off x="4643438" y="3753644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5087513" y="4068664"/>
              <a:ext cx="3518585" cy="14482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087513" y="524725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087513" y="483954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087513" y="4431829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087513" y="545111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087513" y="5043398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087513" y="463568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087513" y="4227973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493504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170155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846806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7523457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8200108" y="4068664"/>
              <a:ext cx="0" cy="1448277"/>
            </a:xfrm>
            <a:custGeom>
              <a:avLst/>
              <a:pathLst>
                <a:path w="0" h="1448277">
                  <a:moveTo>
                    <a:pt x="0" y="14482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5493504" y="5451111"/>
              <a:ext cx="16916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5324341" y="5434419"/>
              <a:ext cx="169162" cy="166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6170155" y="4476146"/>
              <a:ext cx="169162" cy="9749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6000992" y="4134495"/>
              <a:ext cx="169162" cy="1316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6846806" y="5273845"/>
              <a:ext cx="169162" cy="1772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6677643" y="5288360"/>
              <a:ext cx="169162" cy="1627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7523457" y="4564779"/>
              <a:ext cx="169162" cy="8863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7354294" y="4912780"/>
              <a:ext cx="169162" cy="5383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8200108" y="5451111"/>
              <a:ext cx="16916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8030945" y="5446938"/>
              <a:ext cx="169162" cy="41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tx455"/>
            <p:cNvSpPr/>
            <p:nvPr/>
          </p:nvSpPr>
          <p:spPr>
            <a:xfrm>
              <a:off x="5542683" y="53160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5373520" y="529938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6183931" y="4343094"/>
              <a:ext cx="141609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5979366" y="3999458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631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6895985" y="5140197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6691419" y="5153323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78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7537233" y="4429742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7332668" y="477774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258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8249287" y="53160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8080124" y="5313290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4966952" y="5413011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4909020" y="500529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4909020" y="459758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4909020" y="41898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469" name="pl469"/>
            <p:cNvSpPr/>
            <p:nvPr/>
          </p:nvSpPr>
          <p:spPr>
            <a:xfrm>
              <a:off x="5052719" y="5451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052719" y="5043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052719" y="4635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052719" y="4227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493504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170155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6846806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7523457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200108" y="55169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8"/>
            <p:cNvSpPr/>
            <p:nvPr/>
          </p:nvSpPr>
          <p:spPr>
            <a:xfrm>
              <a:off x="5271406" y="5573222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5982492" y="5573222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6708954" y="5553577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7299740" y="5573024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7976670" y="5573222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483" name="tx483"/>
            <p:cNvSpPr/>
            <p:nvPr/>
          </p:nvSpPr>
          <p:spPr>
            <a:xfrm rot="-5400000">
              <a:off x="4312977" y="4722953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484" name="rc484"/>
            <p:cNvSpPr/>
            <p:nvPr/>
          </p:nvSpPr>
          <p:spPr>
            <a:xfrm>
              <a:off x="6257086" y="596699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637937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638837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685793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686693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tx489"/>
            <p:cNvSpPr/>
            <p:nvPr/>
          </p:nvSpPr>
          <p:spPr>
            <a:xfrm>
              <a:off x="6605692" y="609691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7084245" y="609691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6100557" y="3808350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Medical History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943600" cy="5943600"/>
            <a:chOff x="1645920" y="914400"/>
            <a:chExt cx="5943600" cy="59436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943600" cy="297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9995" y="1229420"/>
              <a:ext cx="5429935" cy="179197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89995" y="2698055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89995" y="2214287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89995" y="1730519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9995" y="1246751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9995" y="2939939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9995" y="2456171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9995" y="1972403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9995" y="1488635"/>
              <a:ext cx="5429935" cy="0"/>
            </a:xfrm>
            <a:custGeom>
              <a:avLst/>
              <a:pathLst>
                <a:path w="5429935" h="0">
                  <a:moveTo>
                    <a:pt x="0" y="0"/>
                  </a:moveTo>
                  <a:lnTo>
                    <a:pt x="5429935" y="0"/>
                  </a:lnTo>
                  <a:lnTo>
                    <a:pt x="5429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16526" y="1229420"/>
              <a:ext cx="0" cy="1791971"/>
            </a:xfrm>
            <a:custGeom>
              <a:avLst/>
              <a:pathLst>
                <a:path w="0" h="1791971">
                  <a:moveTo>
                    <a:pt x="0" y="17919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60744" y="1229420"/>
              <a:ext cx="0" cy="1791971"/>
            </a:xfrm>
            <a:custGeom>
              <a:avLst/>
              <a:pathLst>
                <a:path w="0" h="1791971">
                  <a:moveTo>
                    <a:pt x="0" y="17919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4963" y="1229420"/>
              <a:ext cx="0" cy="1791971"/>
            </a:xfrm>
            <a:custGeom>
              <a:avLst/>
              <a:pathLst>
                <a:path w="0" h="1791971">
                  <a:moveTo>
                    <a:pt x="0" y="17919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49181" y="1229420"/>
              <a:ext cx="0" cy="1791971"/>
            </a:xfrm>
            <a:custGeom>
              <a:avLst/>
              <a:pathLst>
                <a:path w="0" h="1791971">
                  <a:moveTo>
                    <a:pt x="0" y="17919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93399" y="1229420"/>
              <a:ext cx="0" cy="1791971"/>
            </a:xfrm>
            <a:custGeom>
              <a:avLst/>
              <a:pathLst>
                <a:path w="0" h="1791971">
                  <a:moveTo>
                    <a:pt x="0" y="17919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716526" y="1888269"/>
              <a:ext cx="261054" cy="1051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55472" y="2147688"/>
              <a:ext cx="261054" cy="7922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760744" y="2308937"/>
              <a:ext cx="261054" cy="631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99690" y="2613135"/>
              <a:ext cx="261054" cy="3268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04963" y="2098603"/>
              <a:ext cx="261054" cy="8413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543908" y="1850594"/>
              <a:ext cx="261054" cy="10893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49181" y="1888269"/>
              <a:ext cx="261054" cy="1051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588127" y="1310874"/>
              <a:ext cx="261054" cy="1629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893399" y="1677935"/>
              <a:ext cx="261054" cy="1262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632345" y="1939722"/>
              <a:ext cx="261054" cy="1000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11651" y="175442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79791" y="2012652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160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55869" y="217390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59412" y="2478099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00088" y="1965352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68228" y="1715558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44306" y="175442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12446" y="1175837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329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988524" y="154289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656665" y="180468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202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69434" y="290183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11502" y="241807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11502" y="193430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11502" y="1450535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055201" y="2939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55201" y="2456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55201" y="1972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055201" y="1488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16526" y="30213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760744" y="30213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04963" y="30213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49181" y="30213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893399" y="30213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46177" y="3083625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27692" y="3082038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71910" y="3082038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87163" y="3082038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07005" y="3082038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315459" y="2055556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215243" y="347144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337535" y="35434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346535" y="3552442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816088" y="35434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25088" y="3552442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563849" y="36013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42402" y="36013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3845" y="969106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2013219" y="3886199"/>
              <a:ext cx="2237200" cy="2971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275497" y="4201220"/>
              <a:ext cx="1905333" cy="190533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28164" y="4563020"/>
              <a:ext cx="257101" cy="197650"/>
            </a:xfrm>
            <a:custGeom>
              <a:avLst/>
              <a:pathLst>
                <a:path w="257101" h="197650">
                  <a:moveTo>
                    <a:pt x="190031" y="197650"/>
                  </a:moveTo>
                  <a:lnTo>
                    <a:pt x="203445" y="169894"/>
                  </a:lnTo>
                  <a:lnTo>
                    <a:pt x="216859" y="142137"/>
                  </a:lnTo>
                  <a:lnTo>
                    <a:pt x="230273" y="114381"/>
                  </a:lnTo>
                  <a:lnTo>
                    <a:pt x="243687" y="86624"/>
                  </a:lnTo>
                  <a:lnTo>
                    <a:pt x="257101" y="58868"/>
                  </a:lnTo>
                  <a:lnTo>
                    <a:pt x="232899" y="47836"/>
                  </a:lnTo>
                  <a:lnTo>
                    <a:pt x="208225" y="37905"/>
                  </a:lnTo>
                  <a:lnTo>
                    <a:pt x="183130" y="29095"/>
                  </a:lnTo>
                  <a:lnTo>
                    <a:pt x="157663" y="21423"/>
                  </a:lnTo>
                  <a:lnTo>
                    <a:pt x="131877" y="14905"/>
                  </a:lnTo>
                  <a:lnTo>
                    <a:pt x="105823" y="9553"/>
                  </a:lnTo>
                  <a:lnTo>
                    <a:pt x="79556" y="5380"/>
                  </a:lnTo>
                  <a:lnTo>
                    <a:pt x="53127" y="2393"/>
                  </a:lnTo>
                  <a:lnTo>
                    <a:pt x="26590" y="598"/>
                  </a:lnTo>
                  <a:lnTo>
                    <a:pt x="0" y="0"/>
                  </a:lnTo>
                  <a:lnTo>
                    <a:pt x="0" y="30827"/>
                  </a:lnTo>
                  <a:lnTo>
                    <a:pt x="0" y="61655"/>
                  </a:lnTo>
                  <a:lnTo>
                    <a:pt x="0" y="92483"/>
                  </a:lnTo>
                  <a:lnTo>
                    <a:pt x="0" y="123311"/>
                  </a:lnTo>
                  <a:lnTo>
                    <a:pt x="0" y="154139"/>
                  </a:lnTo>
                  <a:lnTo>
                    <a:pt x="28067" y="155042"/>
                  </a:lnTo>
                  <a:lnTo>
                    <a:pt x="56018" y="157746"/>
                  </a:lnTo>
                  <a:lnTo>
                    <a:pt x="83737" y="162242"/>
                  </a:lnTo>
                  <a:lnTo>
                    <a:pt x="111110" y="168509"/>
                  </a:lnTo>
                  <a:lnTo>
                    <a:pt x="138024" y="176523"/>
                  </a:lnTo>
                  <a:lnTo>
                    <a:pt x="164367" y="18625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637315" y="4563020"/>
              <a:ext cx="1181601" cy="1181658"/>
            </a:xfrm>
            <a:custGeom>
              <a:avLst/>
              <a:pathLst>
                <a:path w="1181601" h="1181658">
                  <a:moveTo>
                    <a:pt x="590848" y="154139"/>
                  </a:moveTo>
                  <a:lnTo>
                    <a:pt x="590848" y="123311"/>
                  </a:lnTo>
                  <a:lnTo>
                    <a:pt x="590848" y="92483"/>
                  </a:lnTo>
                  <a:lnTo>
                    <a:pt x="590848" y="61655"/>
                  </a:lnTo>
                  <a:lnTo>
                    <a:pt x="590848" y="30827"/>
                  </a:lnTo>
                  <a:lnTo>
                    <a:pt x="590848" y="0"/>
                  </a:lnTo>
                  <a:lnTo>
                    <a:pt x="564942" y="568"/>
                  </a:lnTo>
                  <a:lnTo>
                    <a:pt x="539087" y="2271"/>
                  </a:lnTo>
                  <a:lnTo>
                    <a:pt x="513331" y="5106"/>
                  </a:lnTo>
                  <a:lnTo>
                    <a:pt x="487724" y="9068"/>
                  </a:lnTo>
                  <a:lnTo>
                    <a:pt x="462315" y="14149"/>
                  </a:lnTo>
                  <a:lnTo>
                    <a:pt x="437153" y="20339"/>
                  </a:lnTo>
                  <a:lnTo>
                    <a:pt x="412287" y="27626"/>
                  </a:lnTo>
                  <a:lnTo>
                    <a:pt x="387765" y="35996"/>
                  </a:lnTo>
                  <a:lnTo>
                    <a:pt x="363633" y="45434"/>
                  </a:lnTo>
                  <a:lnTo>
                    <a:pt x="339938" y="55920"/>
                  </a:lnTo>
                  <a:lnTo>
                    <a:pt x="316725" y="67435"/>
                  </a:lnTo>
                  <a:lnTo>
                    <a:pt x="294040" y="79957"/>
                  </a:lnTo>
                  <a:lnTo>
                    <a:pt x="271925" y="93461"/>
                  </a:lnTo>
                  <a:lnTo>
                    <a:pt x="250424" y="107922"/>
                  </a:lnTo>
                  <a:lnTo>
                    <a:pt x="229578" y="123311"/>
                  </a:lnTo>
                  <a:lnTo>
                    <a:pt x="209426" y="139600"/>
                  </a:lnTo>
                  <a:lnTo>
                    <a:pt x="190008" y="156757"/>
                  </a:lnTo>
                  <a:lnTo>
                    <a:pt x="171360" y="174748"/>
                  </a:lnTo>
                  <a:lnTo>
                    <a:pt x="153520" y="193540"/>
                  </a:lnTo>
                  <a:lnTo>
                    <a:pt x="136520" y="213096"/>
                  </a:lnTo>
                  <a:lnTo>
                    <a:pt x="120394" y="233378"/>
                  </a:lnTo>
                  <a:lnTo>
                    <a:pt x="105173" y="254348"/>
                  </a:lnTo>
                  <a:lnTo>
                    <a:pt x="90886" y="275965"/>
                  </a:lnTo>
                  <a:lnTo>
                    <a:pt x="77561" y="298188"/>
                  </a:lnTo>
                  <a:lnTo>
                    <a:pt x="65222" y="320974"/>
                  </a:lnTo>
                  <a:lnTo>
                    <a:pt x="53895" y="344278"/>
                  </a:lnTo>
                  <a:lnTo>
                    <a:pt x="43600" y="368057"/>
                  </a:lnTo>
                  <a:lnTo>
                    <a:pt x="34358" y="392264"/>
                  </a:lnTo>
                  <a:lnTo>
                    <a:pt x="26185" y="416854"/>
                  </a:lnTo>
                  <a:lnTo>
                    <a:pt x="19099" y="441778"/>
                  </a:lnTo>
                  <a:lnTo>
                    <a:pt x="13112" y="466988"/>
                  </a:lnTo>
                  <a:lnTo>
                    <a:pt x="8236" y="492437"/>
                  </a:lnTo>
                  <a:lnTo>
                    <a:pt x="4481" y="518075"/>
                  </a:lnTo>
                  <a:lnTo>
                    <a:pt x="1854" y="543853"/>
                  </a:lnTo>
                  <a:lnTo>
                    <a:pt x="359" y="569722"/>
                  </a:lnTo>
                  <a:lnTo>
                    <a:pt x="0" y="595631"/>
                  </a:lnTo>
                  <a:lnTo>
                    <a:pt x="777" y="621531"/>
                  </a:lnTo>
                  <a:lnTo>
                    <a:pt x="2688" y="647372"/>
                  </a:lnTo>
                  <a:lnTo>
                    <a:pt x="5731" y="673105"/>
                  </a:lnTo>
                  <a:lnTo>
                    <a:pt x="9899" y="698679"/>
                  </a:lnTo>
                  <a:lnTo>
                    <a:pt x="15185" y="724046"/>
                  </a:lnTo>
                  <a:lnTo>
                    <a:pt x="21577" y="749157"/>
                  </a:lnTo>
                  <a:lnTo>
                    <a:pt x="29065" y="773963"/>
                  </a:lnTo>
                  <a:lnTo>
                    <a:pt x="37632" y="798418"/>
                  </a:lnTo>
                  <a:lnTo>
                    <a:pt x="47264" y="822473"/>
                  </a:lnTo>
                  <a:lnTo>
                    <a:pt x="57941" y="846082"/>
                  </a:lnTo>
                  <a:lnTo>
                    <a:pt x="69643" y="869201"/>
                  </a:lnTo>
                  <a:lnTo>
                    <a:pt x="82347" y="891785"/>
                  </a:lnTo>
                  <a:lnTo>
                    <a:pt x="96029" y="913790"/>
                  </a:lnTo>
                  <a:lnTo>
                    <a:pt x="110663" y="935174"/>
                  </a:lnTo>
                  <a:lnTo>
                    <a:pt x="126220" y="955895"/>
                  </a:lnTo>
                  <a:lnTo>
                    <a:pt x="142671" y="975915"/>
                  </a:lnTo>
                  <a:lnTo>
                    <a:pt x="159984" y="995194"/>
                  </a:lnTo>
                  <a:lnTo>
                    <a:pt x="178125" y="1013696"/>
                  </a:lnTo>
                  <a:lnTo>
                    <a:pt x="197060" y="1031385"/>
                  </a:lnTo>
                  <a:lnTo>
                    <a:pt x="216752" y="1048226"/>
                  </a:lnTo>
                  <a:lnTo>
                    <a:pt x="237164" y="1064188"/>
                  </a:lnTo>
                  <a:lnTo>
                    <a:pt x="258256" y="1079239"/>
                  </a:lnTo>
                  <a:lnTo>
                    <a:pt x="279988" y="1093351"/>
                  </a:lnTo>
                  <a:lnTo>
                    <a:pt x="302317" y="1106497"/>
                  </a:lnTo>
                  <a:lnTo>
                    <a:pt x="325201" y="1118652"/>
                  </a:lnTo>
                  <a:lnTo>
                    <a:pt x="348597" y="1129791"/>
                  </a:lnTo>
                  <a:lnTo>
                    <a:pt x="372458" y="1139894"/>
                  </a:lnTo>
                  <a:lnTo>
                    <a:pt x="396739" y="1148941"/>
                  </a:lnTo>
                  <a:lnTo>
                    <a:pt x="421393" y="1156914"/>
                  </a:lnTo>
                  <a:lnTo>
                    <a:pt x="446373" y="1163799"/>
                  </a:lnTo>
                  <a:lnTo>
                    <a:pt x="471631" y="1169583"/>
                  </a:lnTo>
                  <a:lnTo>
                    <a:pt x="497119" y="1174253"/>
                  </a:lnTo>
                  <a:lnTo>
                    <a:pt x="522786" y="1177802"/>
                  </a:lnTo>
                  <a:lnTo>
                    <a:pt x="548585" y="1180221"/>
                  </a:lnTo>
                  <a:lnTo>
                    <a:pt x="574465" y="1181507"/>
                  </a:lnTo>
                  <a:lnTo>
                    <a:pt x="600376" y="1181658"/>
                  </a:lnTo>
                  <a:lnTo>
                    <a:pt x="626269" y="1180672"/>
                  </a:lnTo>
                  <a:lnTo>
                    <a:pt x="652094" y="1178552"/>
                  </a:lnTo>
                  <a:lnTo>
                    <a:pt x="677801" y="1175302"/>
                  </a:lnTo>
                  <a:lnTo>
                    <a:pt x="703341" y="1170927"/>
                  </a:lnTo>
                  <a:lnTo>
                    <a:pt x="728664" y="1165437"/>
                  </a:lnTo>
                  <a:lnTo>
                    <a:pt x="753722" y="1158843"/>
                  </a:lnTo>
                  <a:lnTo>
                    <a:pt x="778468" y="1151156"/>
                  </a:lnTo>
                  <a:lnTo>
                    <a:pt x="802852" y="1142391"/>
                  </a:lnTo>
                  <a:lnTo>
                    <a:pt x="826829" y="1132566"/>
                  </a:lnTo>
                  <a:lnTo>
                    <a:pt x="850352" y="1121699"/>
                  </a:lnTo>
                  <a:lnTo>
                    <a:pt x="873375" y="1109811"/>
                  </a:lnTo>
                  <a:lnTo>
                    <a:pt x="895856" y="1096925"/>
                  </a:lnTo>
                  <a:lnTo>
                    <a:pt x="917750" y="1083066"/>
                  </a:lnTo>
                  <a:lnTo>
                    <a:pt x="939015" y="1068260"/>
                  </a:lnTo>
                  <a:lnTo>
                    <a:pt x="959611" y="1052536"/>
                  </a:lnTo>
                  <a:lnTo>
                    <a:pt x="979497" y="1035925"/>
                  </a:lnTo>
                  <a:lnTo>
                    <a:pt x="998636" y="1018457"/>
                  </a:lnTo>
                  <a:lnTo>
                    <a:pt x="1016991" y="1000167"/>
                  </a:lnTo>
                  <a:lnTo>
                    <a:pt x="1034526" y="981090"/>
                  </a:lnTo>
                  <a:lnTo>
                    <a:pt x="1051208" y="961263"/>
                  </a:lnTo>
                  <a:lnTo>
                    <a:pt x="1067005" y="940723"/>
                  </a:lnTo>
                  <a:lnTo>
                    <a:pt x="1081886" y="919510"/>
                  </a:lnTo>
                  <a:lnTo>
                    <a:pt x="1095822" y="897666"/>
                  </a:lnTo>
                  <a:lnTo>
                    <a:pt x="1108788" y="875231"/>
                  </a:lnTo>
                  <a:lnTo>
                    <a:pt x="1120757" y="852249"/>
                  </a:lnTo>
                  <a:lnTo>
                    <a:pt x="1131707" y="828765"/>
                  </a:lnTo>
                  <a:lnTo>
                    <a:pt x="1141617" y="804823"/>
                  </a:lnTo>
                  <a:lnTo>
                    <a:pt x="1150468" y="780470"/>
                  </a:lnTo>
                  <a:lnTo>
                    <a:pt x="1158243" y="755752"/>
                  </a:lnTo>
                  <a:lnTo>
                    <a:pt x="1164927" y="730717"/>
                  </a:lnTo>
                  <a:lnTo>
                    <a:pt x="1170506" y="705414"/>
                  </a:lnTo>
                  <a:lnTo>
                    <a:pt x="1174971" y="679889"/>
                  </a:lnTo>
                  <a:lnTo>
                    <a:pt x="1178312" y="654194"/>
                  </a:lnTo>
                  <a:lnTo>
                    <a:pt x="1180524" y="628377"/>
                  </a:lnTo>
                  <a:lnTo>
                    <a:pt x="1181601" y="602488"/>
                  </a:lnTo>
                  <a:lnTo>
                    <a:pt x="1181543" y="576576"/>
                  </a:lnTo>
                  <a:lnTo>
                    <a:pt x="1180348" y="550692"/>
                  </a:lnTo>
                  <a:lnTo>
                    <a:pt x="1178020" y="524885"/>
                  </a:lnTo>
                  <a:lnTo>
                    <a:pt x="1174562" y="499205"/>
                  </a:lnTo>
                  <a:lnTo>
                    <a:pt x="1169982" y="473701"/>
                  </a:lnTo>
                  <a:lnTo>
                    <a:pt x="1164288" y="448423"/>
                  </a:lnTo>
                  <a:lnTo>
                    <a:pt x="1157492" y="423418"/>
                  </a:lnTo>
                  <a:lnTo>
                    <a:pt x="1149605" y="398736"/>
                  </a:lnTo>
                  <a:lnTo>
                    <a:pt x="1140645" y="374423"/>
                  </a:lnTo>
                  <a:lnTo>
                    <a:pt x="1130626" y="350526"/>
                  </a:lnTo>
                  <a:lnTo>
                    <a:pt x="1119570" y="327092"/>
                  </a:lnTo>
                  <a:lnTo>
                    <a:pt x="1107497" y="304164"/>
                  </a:lnTo>
                  <a:lnTo>
                    <a:pt x="1094430" y="281789"/>
                  </a:lnTo>
                  <a:lnTo>
                    <a:pt x="1080395" y="260007"/>
                  </a:lnTo>
                  <a:lnTo>
                    <a:pt x="1065418" y="238862"/>
                  </a:lnTo>
                  <a:lnTo>
                    <a:pt x="1049529" y="218394"/>
                  </a:lnTo>
                  <a:lnTo>
                    <a:pt x="1032757" y="198642"/>
                  </a:lnTo>
                  <a:lnTo>
                    <a:pt x="1015136" y="179644"/>
                  </a:lnTo>
                  <a:lnTo>
                    <a:pt x="996699" y="161438"/>
                  </a:lnTo>
                  <a:lnTo>
                    <a:pt x="977481" y="144057"/>
                  </a:lnTo>
                  <a:lnTo>
                    <a:pt x="957520" y="127535"/>
                  </a:lnTo>
                  <a:lnTo>
                    <a:pt x="936853" y="111905"/>
                  </a:lnTo>
                  <a:lnTo>
                    <a:pt x="915521" y="97195"/>
                  </a:lnTo>
                  <a:lnTo>
                    <a:pt x="893565" y="83435"/>
                  </a:lnTo>
                  <a:lnTo>
                    <a:pt x="871026" y="70651"/>
                  </a:lnTo>
                  <a:lnTo>
                    <a:pt x="847949" y="58868"/>
                  </a:lnTo>
                  <a:lnTo>
                    <a:pt x="834535" y="86624"/>
                  </a:lnTo>
                  <a:lnTo>
                    <a:pt x="821121" y="114381"/>
                  </a:lnTo>
                  <a:lnTo>
                    <a:pt x="807707" y="142137"/>
                  </a:lnTo>
                  <a:lnTo>
                    <a:pt x="794293" y="169894"/>
                  </a:lnTo>
                  <a:lnTo>
                    <a:pt x="780879" y="197650"/>
                  </a:lnTo>
                  <a:lnTo>
                    <a:pt x="803933" y="209650"/>
                  </a:lnTo>
                  <a:lnTo>
                    <a:pt x="826233" y="223001"/>
                  </a:lnTo>
                  <a:lnTo>
                    <a:pt x="847699" y="237654"/>
                  </a:lnTo>
                  <a:lnTo>
                    <a:pt x="868255" y="253559"/>
                  </a:lnTo>
                  <a:lnTo>
                    <a:pt x="887828" y="270658"/>
                  </a:lnTo>
                  <a:lnTo>
                    <a:pt x="906350" y="288891"/>
                  </a:lnTo>
                  <a:lnTo>
                    <a:pt x="923755" y="308193"/>
                  </a:lnTo>
                  <a:lnTo>
                    <a:pt x="939980" y="328497"/>
                  </a:lnTo>
                  <a:lnTo>
                    <a:pt x="954969" y="349730"/>
                  </a:lnTo>
                  <a:lnTo>
                    <a:pt x="968668" y="371817"/>
                  </a:lnTo>
                  <a:lnTo>
                    <a:pt x="981030" y="394679"/>
                  </a:lnTo>
                  <a:lnTo>
                    <a:pt x="992009" y="418237"/>
                  </a:lnTo>
                  <a:lnTo>
                    <a:pt x="1001568" y="442406"/>
                  </a:lnTo>
                  <a:lnTo>
                    <a:pt x="1009672" y="467100"/>
                  </a:lnTo>
                  <a:lnTo>
                    <a:pt x="1016292" y="492234"/>
                  </a:lnTo>
                  <a:lnTo>
                    <a:pt x="1021406" y="517716"/>
                  </a:lnTo>
                  <a:lnTo>
                    <a:pt x="1024995" y="543457"/>
                  </a:lnTo>
                  <a:lnTo>
                    <a:pt x="1027047" y="569367"/>
                  </a:lnTo>
                  <a:lnTo>
                    <a:pt x="1027553" y="595352"/>
                  </a:lnTo>
                  <a:lnTo>
                    <a:pt x="1026513" y="621322"/>
                  </a:lnTo>
                  <a:lnTo>
                    <a:pt x="1023930" y="647184"/>
                  </a:lnTo>
                  <a:lnTo>
                    <a:pt x="1019813" y="672846"/>
                  </a:lnTo>
                  <a:lnTo>
                    <a:pt x="1014177" y="698218"/>
                  </a:lnTo>
                  <a:lnTo>
                    <a:pt x="1007041" y="723210"/>
                  </a:lnTo>
                  <a:lnTo>
                    <a:pt x="998432" y="747733"/>
                  </a:lnTo>
                  <a:lnTo>
                    <a:pt x="988379" y="771700"/>
                  </a:lnTo>
                  <a:lnTo>
                    <a:pt x="976918" y="795027"/>
                  </a:lnTo>
                  <a:lnTo>
                    <a:pt x="964090" y="817631"/>
                  </a:lnTo>
                  <a:lnTo>
                    <a:pt x="949940" y="839432"/>
                  </a:lnTo>
                  <a:lnTo>
                    <a:pt x="934518" y="860353"/>
                  </a:lnTo>
                  <a:lnTo>
                    <a:pt x="917879" y="880319"/>
                  </a:lnTo>
                  <a:lnTo>
                    <a:pt x="900082" y="899260"/>
                  </a:lnTo>
                  <a:lnTo>
                    <a:pt x="881189" y="917109"/>
                  </a:lnTo>
                  <a:lnTo>
                    <a:pt x="861268" y="933802"/>
                  </a:lnTo>
                  <a:lnTo>
                    <a:pt x="840390" y="949281"/>
                  </a:lnTo>
                  <a:lnTo>
                    <a:pt x="818628" y="963490"/>
                  </a:lnTo>
                  <a:lnTo>
                    <a:pt x="796059" y="976380"/>
                  </a:lnTo>
                  <a:lnTo>
                    <a:pt x="772763" y="987904"/>
                  </a:lnTo>
                  <a:lnTo>
                    <a:pt x="748823" y="998022"/>
                  </a:lnTo>
                  <a:lnTo>
                    <a:pt x="724323" y="1006699"/>
                  </a:lnTo>
                  <a:lnTo>
                    <a:pt x="699351" y="1013902"/>
                  </a:lnTo>
                  <a:lnTo>
                    <a:pt x="673995" y="1019607"/>
                  </a:lnTo>
                  <a:lnTo>
                    <a:pt x="648344" y="1023794"/>
                  </a:lnTo>
                  <a:lnTo>
                    <a:pt x="622489" y="1026448"/>
                  </a:lnTo>
                  <a:lnTo>
                    <a:pt x="596522" y="1027558"/>
                  </a:lnTo>
                  <a:lnTo>
                    <a:pt x="570536" y="1027123"/>
                  </a:lnTo>
                  <a:lnTo>
                    <a:pt x="544621" y="1025142"/>
                  </a:lnTo>
                  <a:lnTo>
                    <a:pt x="518870" y="1021623"/>
                  </a:lnTo>
                  <a:lnTo>
                    <a:pt x="493373" y="1016579"/>
                  </a:lnTo>
                  <a:lnTo>
                    <a:pt x="468222" y="1010026"/>
                  </a:lnTo>
                  <a:lnTo>
                    <a:pt x="443506" y="1001990"/>
                  </a:lnTo>
                  <a:lnTo>
                    <a:pt x="419311" y="992497"/>
                  </a:lnTo>
                  <a:lnTo>
                    <a:pt x="395723" y="981582"/>
                  </a:lnTo>
                  <a:lnTo>
                    <a:pt x="372827" y="969283"/>
                  </a:lnTo>
                  <a:lnTo>
                    <a:pt x="350703" y="955644"/>
                  </a:lnTo>
                  <a:lnTo>
                    <a:pt x="329429" y="940713"/>
                  </a:lnTo>
                  <a:lnTo>
                    <a:pt x="309082" y="924543"/>
                  </a:lnTo>
                  <a:lnTo>
                    <a:pt x="289732" y="907191"/>
                  </a:lnTo>
                  <a:lnTo>
                    <a:pt x="271448" y="888719"/>
                  </a:lnTo>
                  <a:lnTo>
                    <a:pt x="254296" y="869192"/>
                  </a:lnTo>
                  <a:lnTo>
                    <a:pt x="238336" y="848679"/>
                  </a:lnTo>
                  <a:lnTo>
                    <a:pt x="223624" y="827253"/>
                  </a:lnTo>
                  <a:lnTo>
                    <a:pt x="210213" y="804990"/>
                  </a:lnTo>
                  <a:lnTo>
                    <a:pt x="198150" y="781969"/>
                  </a:lnTo>
                  <a:lnTo>
                    <a:pt x="187477" y="758270"/>
                  </a:lnTo>
                  <a:lnTo>
                    <a:pt x="178234" y="733979"/>
                  </a:lnTo>
                  <a:lnTo>
                    <a:pt x="170451" y="709181"/>
                  </a:lnTo>
                  <a:lnTo>
                    <a:pt x="164158" y="683964"/>
                  </a:lnTo>
                  <a:lnTo>
                    <a:pt x="159375" y="658418"/>
                  </a:lnTo>
                  <a:lnTo>
                    <a:pt x="156121" y="632632"/>
                  </a:lnTo>
                  <a:lnTo>
                    <a:pt x="154407" y="606698"/>
                  </a:lnTo>
                  <a:lnTo>
                    <a:pt x="154238" y="580708"/>
                  </a:lnTo>
                  <a:lnTo>
                    <a:pt x="155615" y="554754"/>
                  </a:lnTo>
                  <a:lnTo>
                    <a:pt x="158534" y="528928"/>
                  </a:lnTo>
                  <a:lnTo>
                    <a:pt x="162984" y="503322"/>
                  </a:lnTo>
                  <a:lnTo>
                    <a:pt x="168950" y="478025"/>
                  </a:lnTo>
                  <a:lnTo>
                    <a:pt x="176409" y="453128"/>
                  </a:lnTo>
                  <a:lnTo>
                    <a:pt x="185336" y="428719"/>
                  </a:lnTo>
                  <a:lnTo>
                    <a:pt x="195700" y="404884"/>
                  </a:lnTo>
                  <a:lnTo>
                    <a:pt x="207463" y="381708"/>
                  </a:lnTo>
                  <a:lnTo>
                    <a:pt x="220584" y="359272"/>
                  </a:lnTo>
                  <a:lnTo>
                    <a:pt x="235016" y="337657"/>
                  </a:lnTo>
                  <a:lnTo>
                    <a:pt x="250708" y="316939"/>
                  </a:lnTo>
                  <a:lnTo>
                    <a:pt x="267605" y="297191"/>
                  </a:lnTo>
                  <a:lnTo>
                    <a:pt x="285647" y="278483"/>
                  </a:lnTo>
                  <a:lnTo>
                    <a:pt x="304770" y="260881"/>
                  </a:lnTo>
                  <a:lnTo>
                    <a:pt x="324906" y="244448"/>
                  </a:lnTo>
                  <a:lnTo>
                    <a:pt x="345984" y="229241"/>
                  </a:lnTo>
                  <a:lnTo>
                    <a:pt x="367929" y="215316"/>
                  </a:lnTo>
                  <a:lnTo>
                    <a:pt x="390663" y="202721"/>
                  </a:lnTo>
                  <a:lnTo>
                    <a:pt x="414107" y="191500"/>
                  </a:lnTo>
                  <a:lnTo>
                    <a:pt x="438176" y="181694"/>
                  </a:lnTo>
                  <a:lnTo>
                    <a:pt x="462787" y="173336"/>
                  </a:lnTo>
                  <a:lnTo>
                    <a:pt x="487850" y="166458"/>
                  </a:lnTo>
                  <a:lnTo>
                    <a:pt x="513279" y="161083"/>
                  </a:lnTo>
                  <a:lnTo>
                    <a:pt x="538982" y="157230"/>
                  </a:lnTo>
                  <a:lnTo>
                    <a:pt x="564869" y="15491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28164" y="4391754"/>
              <a:ext cx="676687" cy="482416"/>
            </a:xfrm>
            <a:custGeom>
              <a:avLst/>
              <a:pathLst>
                <a:path w="676687" h="482416">
                  <a:moveTo>
                    <a:pt x="539829" y="482416"/>
                  </a:moveTo>
                  <a:lnTo>
                    <a:pt x="567200" y="468233"/>
                  </a:lnTo>
                  <a:lnTo>
                    <a:pt x="594572" y="454051"/>
                  </a:lnTo>
                  <a:lnTo>
                    <a:pt x="621943" y="439868"/>
                  </a:lnTo>
                  <a:lnTo>
                    <a:pt x="649315" y="425685"/>
                  </a:lnTo>
                  <a:lnTo>
                    <a:pt x="676687" y="411502"/>
                  </a:lnTo>
                  <a:lnTo>
                    <a:pt x="664321" y="388604"/>
                  </a:lnTo>
                  <a:lnTo>
                    <a:pt x="651181" y="366141"/>
                  </a:lnTo>
                  <a:lnTo>
                    <a:pt x="637282" y="344139"/>
                  </a:lnTo>
                  <a:lnTo>
                    <a:pt x="622640" y="322626"/>
                  </a:lnTo>
                  <a:lnTo>
                    <a:pt x="607271" y="301624"/>
                  </a:lnTo>
                  <a:lnTo>
                    <a:pt x="591195" y="281160"/>
                  </a:lnTo>
                  <a:lnTo>
                    <a:pt x="574429" y="261256"/>
                  </a:lnTo>
                  <a:lnTo>
                    <a:pt x="556994" y="241936"/>
                  </a:lnTo>
                  <a:lnTo>
                    <a:pt x="538909" y="223223"/>
                  </a:lnTo>
                  <a:lnTo>
                    <a:pt x="520196" y="205138"/>
                  </a:lnTo>
                  <a:lnTo>
                    <a:pt x="500876" y="187703"/>
                  </a:lnTo>
                  <a:lnTo>
                    <a:pt x="480973" y="170937"/>
                  </a:lnTo>
                  <a:lnTo>
                    <a:pt x="460508" y="154861"/>
                  </a:lnTo>
                  <a:lnTo>
                    <a:pt x="439507" y="139493"/>
                  </a:lnTo>
                  <a:lnTo>
                    <a:pt x="417993" y="124851"/>
                  </a:lnTo>
                  <a:lnTo>
                    <a:pt x="395992" y="110951"/>
                  </a:lnTo>
                  <a:lnTo>
                    <a:pt x="373529" y="97811"/>
                  </a:lnTo>
                  <a:lnTo>
                    <a:pt x="350630" y="85446"/>
                  </a:lnTo>
                  <a:lnTo>
                    <a:pt x="327323" y="73869"/>
                  </a:lnTo>
                  <a:lnTo>
                    <a:pt x="303634" y="63096"/>
                  </a:lnTo>
                  <a:lnTo>
                    <a:pt x="279591" y="53137"/>
                  </a:lnTo>
                  <a:lnTo>
                    <a:pt x="255222" y="44004"/>
                  </a:lnTo>
                  <a:lnTo>
                    <a:pt x="230556" y="35709"/>
                  </a:lnTo>
                  <a:lnTo>
                    <a:pt x="205621" y="28261"/>
                  </a:lnTo>
                  <a:lnTo>
                    <a:pt x="180446" y="21669"/>
                  </a:lnTo>
                  <a:lnTo>
                    <a:pt x="155060" y="15940"/>
                  </a:lnTo>
                  <a:lnTo>
                    <a:pt x="129494" y="11081"/>
                  </a:lnTo>
                  <a:lnTo>
                    <a:pt x="103777" y="7098"/>
                  </a:lnTo>
                  <a:lnTo>
                    <a:pt x="77938" y="3995"/>
                  </a:lnTo>
                  <a:lnTo>
                    <a:pt x="52009" y="1776"/>
                  </a:lnTo>
                  <a:lnTo>
                    <a:pt x="26020" y="444"/>
                  </a:lnTo>
                  <a:lnTo>
                    <a:pt x="0" y="0"/>
                  </a:lnTo>
                  <a:lnTo>
                    <a:pt x="0" y="30827"/>
                  </a:lnTo>
                  <a:lnTo>
                    <a:pt x="0" y="61655"/>
                  </a:lnTo>
                  <a:lnTo>
                    <a:pt x="0" y="92483"/>
                  </a:lnTo>
                  <a:lnTo>
                    <a:pt x="0" y="123311"/>
                  </a:lnTo>
                  <a:lnTo>
                    <a:pt x="0" y="154139"/>
                  </a:lnTo>
                  <a:lnTo>
                    <a:pt x="26566" y="154720"/>
                  </a:lnTo>
                  <a:lnTo>
                    <a:pt x="53082" y="156461"/>
                  </a:lnTo>
                  <a:lnTo>
                    <a:pt x="79496" y="159358"/>
                  </a:lnTo>
                  <a:lnTo>
                    <a:pt x="105758" y="163408"/>
                  </a:lnTo>
                  <a:lnTo>
                    <a:pt x="131819" y="168601"/>
                  </a:lnTo>
                  <a:lnTo>
                    <a:pt x="157627" y="174927"/>
                  </a:lnTo>
                  <a:lnTo>
                    <a:pt x="183135" y="182376"/>
                  </a:lnTo>
                  <a:lnTo>
                    <a:pt x="208293" y="190932"/>
                  </a:lnTo>
                  <a:lnTo>
                    <a:pt x="233052" y="200579"/>
                  </a:lnTo>
                  <a:lnTo>
                    <a:pt x="257367" y="211298"/>
                  </a:lnTo>
                  <a:lnTo>
                    <a:pt x="281190" y="223070"/>
                  </a:lnTo>
                  <a:lnTo>
                    <a:pt x="304476" y="235872"/>
                  </a:lnTo>
                  <a:lnTo>
                    <a:pt x="327180" y="249678"/>
                  </a:lnTo>
                  <a:lnTo>
                    <a:pt x="349260" y="264464"/>
                  </a:lnTo>
                  <a:lnTo>
                    <a:pt x="370672" y="280200"/>
                  </a:lnTo>
                  <a:lnTo>
                    <a:pt x="391376" y="296857"/>
                  </a:lnTo>
                  <a:lnTo>
                    <a:pt x="411332" y="314403"/>
                  </a:lnTo>
                  <a:lnTo>
                    <a:pt x="430503" y="332804"/>
                  </a:lnTo>
                  <a:lnTo>
                    <a:pt x="448852" y="352025"/>
                  </a:lnTo>
                  <a:lnTo>
                    <a:pt x="466343" y="372029"/>
                  </a:lnTo>
                  <a:lnTo>
                    <a:pt x="482943" y="392779"/>
                  </a:lnTo>
                  <a:lnTo>
                    <a:pt x="498621" y="414234"/>
                  </a:lnTo>
                  <a:lnTo>
                    <a:pt x="513346" y="436353"/>
                  </a:lnTo>
                  <a:lnTo>
                    <a:pt x="527091" y="45909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466070" y="4391754"/>
              <a:ext cx="1524223" cy="1524198"/>
            </a:xfrm>
            <a:custGeom>
              <a:avLst/>
              <a:pathLst>
                <a:path w="1524223" h="1524198">
                  <a:moveTo>
                    <a:pt x="762093" y="154139"/>
                  </a:moveTo>
                  <a:lnTo>
                    <a:pt x="762093" y="123311"/>
                  </a:lnTo>
                  <a:lnTo>
                    <a:pt x="762093" y="92483"/>
                  </a:lnTo>
                  <a:lnTo>
                    <a:pt x="762093" y="61655"/>
                  </a:lnTo>
                  <a:lnTo>
                    <a:pt x="762093" y="30827"/>
                  </a:lnTo>
                  <a:lnTo>
                    <a:pt x="762093" y="0"/>
                  </a:lnTo>
                  <a:lnTo>
                    <a:pt x="736243" y="438"/>
                  </a:lnTo>
                  <a:lnTo>
                    <a:pt x="710422" y="1753"/>
                  </a:lnTo>
                  <a:lnTo>
                    <a:pt x="684662" y="3943"/>
                  </a:lnTo>
                  <a:lnTo>
                    <a:pt x="658990" y="7006"/>
                  </a:lnTo>
                  <a:lnTo>
                    <a:pt x="633437" y="10937"/>
                  </a:lnTo>
                  <a:lnTo>
                    <a:pt x="608032" y="15733"/>
                  </a:lnTo>
                  <a:lnTo>
                    <a:pt x="582804" y="21388"/>
                  </a:lnTo>
                  <a:lnTo>
                    <a:pt x="557782" y="27896"/>
                  </a:lnTo>
                  <a:lnTo>
                    <a:pt x="532996" y="35248"/>
                  </a:lnTo>
                  <a:lnTo>
                    <a:pt x="508473" y="43437"/>
                  </a:lnTo>
                  <a:lnTo>
                    <a:pt x="484242" y="52452"/>
                  </a:lnTo>
                  <a:lnTo>
                    <a:pt x="460331" y="62285"/>
                  </a:lnTo>
                  <a:lnTo>
                    <a:pt x="436767" y="72923"/>
                  </a:lnTo>
                  <a:lnTo>
                    <a:pt x="413578" y="84354"/>
                  </a:lnTo>
                  <a:lnTo>
                    <a:pt x="390790" y="96565"/>
                  </a:lnTo>
                  <a:lnTo>
                    <a:pt x="368428" y="109541"/>
                  </a:lnTo>
                  <a:lnTo>
                    <a:pt x="346520" y="123269"/>
                  </a:lnTo>
                  <a:lnTo>
                    <a:pt x="325090" y="137732"/>
                  </a:lnTo>
                  <a:lnTo>
                    <a:pt x="304163" y="152914"/>
                  </a:lnTo>
                  <a:lnTo>
                    <a:pt x="283763" y="168796"/>
                  </a:lnTo>
                  <a:lnTo>
                    <a:pt x="263914" y="185362"/>
                  </a:lnTo>
                  <a:lnTo>
                    <a:pt x="244637" y="202591"/>
                  </a:lnTo>
                  <a:lnTo>
                    <a:pt x="225957" y="220464"/>
                  </a:lnTo>
                  <a:lnTo>
                    <a:pt x="207893" y="238960"/>
                  </a:lnTo>
                  <a:lnTo>
                    <a:pt x="190467" y="258059"/>
                  </a:lnTo>
                  <a:lnTo>
                    <a:pt x="173698" y="277737"/>
                  </a:lnTo>
                  <a:lnTo>
                    <a:pt x="157607" y="297973"/>
                  </a:lnTo>
                  <a:lnTo>
                    <a:pt x="142211" y="318743"/>
                  </a:lnTo>
                  <a:lnTo>
                    <a:pt x="127529" y="340023"/>
                  </a:lnTo>
                  <a:lnTo>
                    <a:pt x="113577" y="361790"/>
                  </a:lnTo>
                  <a:lnTo>
                    <a:pt x="100371" y="384016"/>
                  </a:lnTo>
                  <a:lnTo>
                    <a:pt x="87927" y="406678"/>
                  </a:lnTo>
                  <a:lnTo>
                    <a:pt x="76259" y="429749"/>
                  </a:lnTo>
                  <a:lnTo>
                    <a:pt x="65380" y="453202"/>
                  </a:lnTo>
                  <a:lnTo>
                    <a:pt x="55302" y="477011"/>
                  </a:lnTo>
                  <a:lnTo>
                    <a:pt x="46038" y="501148"/>
                  </a:lnTo>
                  <a:lnTo>
                    <a:pt x="37598" y="525586"/>
                  </a:lnTo>
                  <a:lnTo>
                    <a:pt x="29992" y="550295"/>
                  </a:lnTo>
                  <a:lnTo>
                    <a:pt x="23228" y="575249"/>
                  </a:lnTo>
                  <a:lnTo>
                    <a:pt x="17314" y="600417"/>
                  </a:lnTo>
                  <a:lnTo>
                    <a:pt x="12258" y="625771"/>
                  </a:lnTo>
                  <a:lnTo>
                    <a:pt x="8064" y="651283"/>
                  </a:lnTo>
                  <a:lnTo>
                    <a:pt x="4738" y="676922"/>
                  </a:lnTo>
                  <a:lnTo>
                    <a:pt x="2283" y="702659"/>
                  </a:lnTo>
                  <a:lnTo>
                    <a:pt x="703" y="728464"/>
                  </a:lnTo>
                  <a:lnTo>
                    <a:pt x="0" y="754309"/>
                  </a:lnTo>
                  <a:lnTo>
                    <a:pt x="173" y="780162"/>
                  </a:lnTo>
                  <a:lnTo>
                    <a:pt x="1223" y="805994"/>
                  </a:lnTo>
                  <a:lnTo>
                    <a:pt x="3148" y="831776"/>
                  </a:lnTo>
                  <a:lnTo>
                    <a:pt x="5947" y="857478"/>
                  </a:lnTo>
                  <a:lnTo>
                    <a:pt x="9616" y="883070"/>
                  </a:lnTo>
                  <a:lnTo>
                    <a:pt x="14151" y="908523"/>
                  </a:lnTo>
                  <a:lnTo>
                    <a:pt x="19546" y="933808"/>
                  </a:lnTo>
                  <a:lnTo>
                    <a:pt x="25796" y="958895"/>
                  </a:lnTo>
                  <a:lnTo>
                    <a:pt x="32894" y="983755"/>
                  </a:lnTo>
                  <a:lnTo>
                    <a:pt x="40830" y="1008361"/>
                  </a:lnTo>
                  <a:lnTo>
                    <a:pt x="49597" y="1032683"/>
                  </a:lnTo>
                  <a:lnTo>
                    <a:pt x="59184" y="1056694"/>
                  </a:lnTo>
                  <a:lnTo>
                    <a:pt x="69579" y="1080366"/>
                  </a:lnTo>
                  <a:lnTo>
                    <a:pt x="80771" y="1103671"/>
                  </a:lnTo>
                  <a:lnTo>
                    <a:pt x="92748" y="1126584"/>
                  </a:lnTo>
                  <a:lnTo>
                    <a:pt x="105494" y="1149077"/>
                  </a:lnTo>
                  <a:lnTo>
                    <a:pt x="118996" y="1171125"/>
                  </a:lnTo>
                  <a:lnTo>
                    <a:pt x="133239" y="1192702"/>
                  </a:lnTo>
                  <a:lnTo>
                    <a:pt x="148204" y="1213784"/>
                  </a:lnTo>
                  <a:lnTo>
                    <a:pt x="163877" y="1234346"/>
                  </a:lnTo>
                  <a:lnTo>
                    <a:pt x="180237" y="1254365"/>
                  </a:lnTo>
                  <a:lnTo>
                    <a:pt x="197268" y="1273817"/>
                  </a:lnTo>
                  <a:lnTo>
                    <a:pt x="214948" y="1292680"/>
                  </a:lnTo>
                  <a:lnTo>
                    <a:pt x="233258" y="1310933"/>
                  </a:lnTo>
                  <a:lnTo>
                    <a:pt x="252177" y="1328554"/>
                  </a:lnTo>
                  <a:lnTo>
                    <a:pt x="271682" y="1345524"/>
                  </a:lnTo>
                  <a:lnTo>
                    <a:pt x="291752" y="1361822"/>
                  </a:lnTo>
                  <a:lnTo>
                    <a:pt x="312362" y="1377430"/>
                  </a:lnTo>
                  <a:lnTo>
                    <a:pt x="333491" y="1392330"/>
                  </a:lnTo>
                  <a:lnTo>
                    <a:pt x="355112" y="1406504"/>
                  </a:lnTo>
                  <a:lnTo>
                    <a:pt x="377202" y="1419938"/>
                  </a:lnTo>
                  <a:lnTo>
                    <a:pt x="399735" y="1432614"/>
                  </a:lnTo>
                  <a:lnTo>
                    <a:pt x="422685" y="1444519"/>
                  </a:lnTo>
                  <a:lnTo>
                    <a:pt x="446026" y="1455638"/>
                  </a:lnTo>
                  <a:lnTo>
                    <a:pt x="469730" y="1465959"/>
                  </a:lnTo>
                  <a:lnTo>
                    <a:pt x="493771" y="1475471"/>
                  </a:lnTo>
                  <a:lnTo>
                    <a:pt x="518120" y="1484161"/>
                  </a:lnTo>
                  <a:lnTo>
                    <a:pt x="542750" y="1492021"/>
                  </a:lnTo>
                  <a:lnTo>
                    <a:pt x="567633" y="1499041"/>
                  </a:lnTo>
                  <a:lnTo>
                    <a:pt x="592739" y="1505212"/>
                  </a:lnTo>
                  <a:lnTo>
                    <a:pt x="618040" y="1510529"/>
                  </a:lnTo>
                  <a:lnTo>
                    <a:pt x="643507" y="1514984"/>
                  </a:lnTo>
                  <a:lnTo>
                    <a:pt x="669111" y="1518573"/>
                  </a:lnTo>
                  <a:lnTo>
                    <a:pt x="694821" y="1521292"/>
                  </a:lnTo>
                  <a:lnTo>
                    <a:pt x="720609" y="1523137"/>
                  </a:lnTo>
                  <a:lnTo>
                    <a:pt x="746445" y="1524106"/>
                  </a:lnTo>
                  <a:lnTo>
                    <a:pt x="772298" y="1524198"/>
                  </a:lnTo>
                  <a:lnTo>
                    <a:pt x="798140" y="1523414"/>
                  </a:lnTo>
                  <a:lnTo>
                    <a:pt x="823941" y="1521753"/>
                  </a:lnTo>
                  <a:lnTo>
                    <a:pt x="849670" y="1519218"/>
                  </a:lnTo>
                  <a:lnTo>
                    <a:pt x="875299" y="1515812"/>
                  </a:lnTo>
                  <a:lnTo>
                    <a:pt x="900797" y="1511539"/>
                  </a:lnTo>
                  <a:lnTo>
                    <a:pt x="926135" y="1506403"/>
                  </a:lnTo>
                  <a:lnTo>
                    <a:pt x="951285" y="1500411"/>
                  </a:lnTo>
                  <a:lnTo>
                    <a:pt x="976217" y="1493569"/>
                  </a:lnTo>
                  <a:lnTo>
                    <a:pt x="1000903" y="1485885"/>
                  </a:lnTo>
                  <a:lnTo>
                    <a:pt x="1025314" y="1477369"/>
                  </a:lnTo>
                  <a:lnTo>
                    <a:pt x="1049422" y="1468029"/>
                  </a:lnTo>
                  <a:lnTo>
                    <a:pt x="1073199" y="1457878"/>
                  </a:lnTo>
                  <a:lnTo>
                    <a:pt x="1096618" y="1446925"/>
                  </a:lnTo>
                  <a:lnTo>
                    <a:pt x="1119653" y="1435185"/>
                  </a:lnTo>
                  <a:lnTo>
                    <a:pt x="1142275" y="1422670"/>
                  </a:lnTo>
                  <a:lnTo>
                    <a:pt x="1164461" y="1409395"/>
                  </a:lnTo>
                  <a:lnTo>
                    <a:pt x="1186183" y="1395375"/>
                  </a:lnTo>
                  <a:lnTo>
                    <a:pt x="1207417" y="1380626"/>
                  </a:lnTo>
                  <a:lnTo>
                    <a:pt x="1228139" y="1365166"/>
                  </a:lnTo>
                  <a:lnTo>
                    <a:pt x="1248325" y="1349011"/>
                  </a:lnTo>
                  <a:lnTo>
                    <a:pt x="1267951" y="1332181"/>
                  </a:lnTo>
                  <a:lnTo>
                    <a:pt x="1286995" y="1314696"/>
                  </a:lnTo>
                  <a:lnTo>
                    <a:pt x="1305435" y="1296574"/>
                  </a:lnTo>
                  <a:lnTo>
                    <a:pt x="1323249" y="1277838"/>
                  </a:lnTo>
                  <a:lnTo>
                    <a:pt x="1340418" y="1258508"/>
                  </a:lnTo>
                  <a:lnTo>
                    <a:pt x="1356921" y="1238606"/>
                  </a:lnTo>
                  <a:lnTo>
                    <a:pt x="1372740" y="1218157"/>
                  </a:lnTo>
                  <a:lnTo>
                    <a:pt x="1387856" y="1197182"/>
                  </a:lnTo>
                  <a:lnTo>
                    <a:pt x="1402252" y="1175707"/>
                  </a:lnTo>
                  <a:lnTo>
                    <a:pt x="1415911" y="1153756"/>
                  </a:lnTo>
                  <a:lnTo>
                    <a:pt x="1428818" y="1131355"/>
                  </a:lnTo>
                  <a:lnTo>
                    <a:pt x="1440958" y="1108528"/>
                  </a:lnTo>
                  <a:lnTo>
                    <a:pt x="1452316" y="1085303"/>
                  </a:lnTo>
                  <a:lnTo>
                    <a:pt x="1462881" y="1061706"/>
                  </a:lnTo>
                  <a:lnTo>
                    <a:pt x="1472638" y="1037765"/>
                  </a:lnTo>
                  <a:lnTo>
                    <a:pt x="1481578" y="1013506"/>
                  </a:lnTo>
                  <a:lnTo>
                    <a:pt x="1489690" y="988958"/>
                  </a:lnTo>
                  <a:lnTo>
                    <a:pt x="1496965" y="964148"/>
                  </a:lnTo>
                  <a:lnTo>
                    <a:pt x="1503394" y="939107"/>
                  </a:lnTo>
                  <a:lnTo>
                    <a:pt x="1508970" y="913861"/>
                  </a:lnTo>
                  <a:lnTo>
                    <a:pt x="1513687" y="888441"/>
                  </a:lnTo>
                  <a:lnTo>
                    <a:pt x="1517539" y="862876"/>
                  </a:lnTo>
                  <a:lnTo>
                    <a:pt x="1520521" y="837195"/>
                  </a:lnTo>
                  <a:lnTo>
                    <a:pt x="1522631" y="811427"/>
                  </a:lnTo>
                  <a:lnTo>
                    <a:pt x="1523865" y="785603"/>
                  </a:lnTo>
                  <a:lnTo>
                    <a:pt x="1524223" y="759752"/>
                  </a:lnTo>
                  <a:lnTo>
                    <a:pt x="1523703" y="733903"/>
                  </a:lnTo>
                  <a:lnTo>
                    <a:pt x="1522308" y="708087"/>
                  </a:lnTo>
                  <a:lnTo>
                    <a:pt x="1520037" y="682333"/>
                  </a:lnTo>
                  <a:lnTo>
                    <a:pt x="1516894" y="656671"/>
                  </a:lnTo>
                  <a:lnTo>
                    <a:pt x="1512883" y="631130"/>
                  </a:lnTo>
                  <a:lnTo>
                    <a:pt x="1508008" y="605740"/>
                  </a:lnTo>
                  <a:lnTo>
                    <a:pt x="1502274" y="580530"/>
                  </a:lnTo>
                  <a:lnTo>
                    <a:pt x="1495688" y="555529"/>
                  </a:lnTo>
                  <a:lnTo>
                    <a:pt x="1488259" y="530766"/>
                  </a:lnTo>
                  <a:lnTo>
                    <a:pt x="1479993" y="506269"/>
                  </a:lnTo>
                  <a:lnTo>
                    <a:pt x="1470902" y="482066"/>
                  </a:lnTo>
                  <a:lnTo>
                    <a:pt x="1460995" y="458186"/>
                  </a:lnTo>
                  <a:lnTo>
                    <a:pt x="1450283" y="434656"/>
                  </a:lnTo>
                  <a:lnTo>
                    <a:pt x="1438780" y="411502"/>
                  </a:lnTo>
                  <a:lnTo>
                    <a:pt x="1411408" y="425685"/>
                  </a:lnTo>
                  <a:lnTo>
                    <a:pt x="1384037" y="439868"/>
                  </a:lnTo>
                  <a:lnTo>
                    <a:pt x="1356665" y="454051"/>
                  </a:lnTo>
                  <a:lnTo>
                    <a:pt x="1329294" y="468233"/>
                  </a:lnTo>
                  <a:lnTo>
                    <a:pt x="1301922" y="482416"/>
                  </a:lnTo>
                  <a:lnTo>
                    <a:pt x="1313330" y="505629"/>
                  </a:lnTo>
                  <a:lnTo>
                    <a:pt x="1323741" y="529307"/>
                  </a:lnTo>
                  <a:lnTo>
                    <a:pt x="1333135" y="553405"/>
                  </a:lnTo>
                  <a:lnTo>
                    <a:pt x="1341496" y="577882"/>
                  </a:lnTo>
                  <a:lnTo>
                    <a:pt x="1348809" y="602691"/>
                  </a:lnTo>
                  <a:lnTo>
                    <a:pt x="1355059" y="627790"/>
                  </a:lnTo>
                  <a:lnTo>
                    <a:pt x="1360236" y="653131"/>
                  </a:lnTo>
                  <a:lnTo>
                    <a:pt x="1364331" y="678670"/>
                  </a:lnTo>
                  <a:lnTo>
                    <a:pt x="1367336" y="704360"/>
                  </a:lnTo>
                  <a:lnTo>
                    <a:pt x="1369245" y="730154"/>
                  </a:lnTo>
                  <a:lnTo>
                    <a:pt x="1370056" y="756007"/>
                  </a:lnTo>
                  <a:lnTo>
                    <a:pt x="1369767" y="781870"/>
                  </a:lnTo>
                  <a:lnTo>
                    <a:pt x="1368377" y="807698"/>
                  </a:lnTo>
                  <a:lnTo>
                    <a:pt x="1365891" y="833443"/>
                  </a:lnTo>
                  <a:lnTo>
                    <a:pt x="1362311" y="859059"/>
                  </a:lnTo>
                  <a:lnTo>
                    <a:pt x="1357646" y="884500"/>
                  </a:lnTo>
                  <a:lnTo>
                    <a:pt x="1351902" y="909719"/>
                  </a:lnTo>
                  <a:lnTo>
                    <a:pt x="1345092" y="934671"/>
                  </a:lnTo>
                  <a:lnTo>
                    <a:pt x="1337226" y="959311"/>
                  </a:lnTo>
                  <a:lnTo>
                    <a:pt x="1328319" y="983594"/>
                  </a:lnTo>
                  <a:lnTo>
                    <a:pt x="1318387" y="1007477"/>
                  </a:lnTo>
                  <a:lnTo>
                    <a:pt x="1307449" y="1030915"/>
                  </a:lnTo>
                  <a:lnTo>
                    <a:pt x="1295524" y="1053867"/>
                  </a:lnTo>
                  <a:lnTo>
                    <a:pt x="1282633" y="1076290"/>
                  </a:lnTo>
                  <a:lnTo>
                    <a:pt x="1268800" y="1098146"/>
                  </a:lnTo>
                  <a:lnTo>
                    <a:pt x="1254050" y="1119393"/>
                  </a:lnTo>
                  <a:lnTo>
                    <a:pt x="1238410" y="1139993"/>
                  </a:lnTo>
                  <a:lnTo>
                    <a:pt x="1221908" y="1159910"/>
                  </a:lnTo>
                  <a:lnTo>
                    <a:pt x="1204574" y="1179107"/>
                  </a:lnTo>
                  <a:lnTo>
                    <a:pt x="1186439" y="1197549"/>
                  </a:lnTo>
                  <a:lnTo>
                    <a:pt x="1167536" y="1215204"/>
                  </a:lnTo>
                  <a:lnTo>
                    <a:pt x="1147899" y="1232038"/>
                  </a:lnTo>
                  <a:lnTo>
                    <a:pt x="1127564" y="1248022"/>
                  </a:lnTo>
                  <a:lnTo>
                    <a:pt x="1106567" y="1263126"/>
                  </a:lnTo>
                  <a:lnTo>
                    <a:pt x="1084947" y="1277324"/>
                  </a:lnTo>
                  <a:lnTo>
                    <a:pt x="1062743" y="1290589"/>
                  </a:lnTo>
                  <a:lnTo>
                    <a:pt x="1039995" y="1302899"/>
                  </a:lnTo>
                  <a:lnTo>
                    <a:pt x="1016744" y="1314229"/>
                  </a:lnTo>
                  <a:lnTo>
                    <a:pt x="993032" y="1324560"/>
                  </a:lnTo>
                  <a:lnTo>
                    <a:pt x="968902" y="1333873"/>
                  </a:lnTo>
                  <a:lnTo>
                    <a:pt x="944397" y="1342152"/>
                  </a:lnTo>
                  <a:lnTo>
                    <a:pt x="919563" y="1349381"/>
                  </a:lnTo>
                  <a:lnTo>
                    <a:pt x="894444" y="1355547"/>
                  </a:lnTo>
                  <a:lnTo>
                    <a:pt x="869085" y="1360639"/>
                  </a:lnTo>
                  <a:lnTo>
                    <a:pt x="843532" y="1364648"/>
                  </a:lnTo>
                  <a:lnTo>
                    <a:pt x="817833" y="1367567"/>
                  </a:lnTo>
                  <a:lnTo>
                    <a:pt x="792032" y="1369390"/>
                  </a:lnTo>
                  <a:lnTo>
                    <a:pt x="766177" y="1370113"/>
                  </a:lnTo>
                  <a:lnTo>
                    <a:pt x="740315" y="1369737"/>
                  </a:lnTo>
                  <a:lnTo>
                    <a:pt x="714492" y="1368261"/>
                  </a:lnTo>
                  <a:lnTo>
                    <a:pt x="688755" y="1365688"/>
                  </a:lnTo>
                  <a:lnTo>
                    <a:pt x="663151" y="1362023"/>
                  </a:lnTo>
                  <a:lnTo>
                    <a:pt x="637726" y="1357272"/>
                  </a:lnTo>
                  <a:lnTo>
                    <a:pt x="612527" y="1351443"/>
                  </a:lnTo>
                  <a:lnTo>
                    <a:pt x="587597" y="1344549"/>
                  </a:lnTo>
                  <a:lnTo>
                    <a:pt x="562984" y="1336600"/>
                  </a:lnTo>
                  <a:lnTo>
                    <a:pt x="538731" y="1327612"/>
                  </a:lnTo>
                  <a:lnTo>
                    <a:pt x="514882" y="1317600"/>
                  </a:lnTo>
                  <a:lnTo>
                    <a:pt x="491481" y="1306583"/>
                  </a:lnTo>
                  <a:lnTo>
                    <a:pt x="468569" y="1294581"/>
                  </a:lnTo>
                  <a:lnTo>
                    <a:pt x="446189" y="1281615"/>
                  </a:lnTo>
                  <a:lnTo>
                    <a:pt x="424380" y="1267709"/>
                  </a:lnTo>
                  <a:lnTo>
                    <a:pt x="403183" y="1252888"/>
                  </a:lnTo>
                  <a:lnTo>
                    <a:pt x="382635" y="1237179"/>
                  </a:lnTo>
                  <a:lnTo>
                    <a:pt x="362773" y="1220610"/>
                  </a:lnTo>
                  <a:lnTo>
                    <a:pt x="343635" y="1203211"/>
                  </a:lnTo>
                  <a:lnTo>
                    <a:pt x="325254" y="1185014"/>
                  </a:lnTo>
                  <a:lnTo>
                    <a:pt x="307663" y="1166052"/>
                  </a:lnTo>
                  <a:lnTo>
                    <a:pt x="290895" y="1146359"/>
                  </a:lnTo>
                  <a:lnTo>
                    <a:pt x="274979" y="1125970"/>
                  </a:lnTo>
                  <a:lnTo>
                    <a:pt x="259945" y="1104923"/>
                  </a:lnTo>
                  <a:lnTo>
                    <a:pt x="245820" y="1083255"/>
                  </a:lnTo>
                  <a:lnTo>
                    <a:pt x="232630" y="1061007"/>
                  </a:lnTo>
                  <a:lnTo>
                    <a:pt x="220397" y="1038217"/>
                  </a:lnTo>
                  <a:lnTo>
                    <a:pt x="209145" y="1014928"/>
                  </a:lnTo>
                  <a:lnTo>
                    <a:pt x="198893" y="991181"/>
                  </a:lnTo>
                  <a:lnTo>
                    <a:pt x="189661" y="967020"/>
                  </a:lnTo>
                  <a:lnTo>
                    <a:pt x="181465" y="942488"/>
                  </a:lnTo>
                  <a:lnTo>
                    <a:pt x="174319" y="917630"/>
                  </a:lnTo>
                  <a:lnTo>
                    <a:pt x="168238" y="892490"/>
                  </a:lnTo>
                  <a:lnTo>
                    <a:pt x="163231" y="867114"/>
                  </a:lnTo>
                  <a:lnTo>
                    <a:pt x="159308" y="841548"/>
                  </a:lnTo>
                  <a:lnTo>
                    <a:pt x="156475" y="815839"/>
                  </a:lnTo>
                  <a:lnTo>
                    <a:pt x="154739" y="790032"/>
                  </a:lnTo>
                  <a:lnTo>
                    <a:pt x="154102" y="764175"/>
                  </a:lnTo>
                  <a:lnTo>
                    <a:pt x="154565" y="738314"/>
                  </a:lnTo>
                  <a:lnTo>
                    <a:pt x="156128" y="712497"/>
                  </a:lnTo>
                  <a:lnTo>
                    <a:pt x="158788" y="686769"/>
                  </a:lnTo>
                  <a:lnTo>
                    <a:pt x="162539" y="661177"/>
                  </a:lnTo>
                  <a:lnTo>
                    <a:pt x="167375" y="635768"/>
                  </a:lnTo>
                  <a:lnTo>
                    <a:pt x="173288" y="610588"/>
                  </a:lnTo>
                  <a:lnTo>
                    <a:pt x="180266" y="585682"/>
                  </a:lnTo>
                  <a:lnTo>
                    <a:pt x="188298" y="561096"/>
                  </a:lnTo>
                  <a:lnTo>
                    <a:pt x="197367" y="536873"/>
                  </a:lnTo>
                  <a:lnTo>
                    <a:pt x="207459" y="513058"/>
                  </a:lnTo>
                  <a:lnTo>
                    <a:pt x="218555" y="489694"/>
                  </a:lnTo>
                  <a:lnTo>
                    <a:pt x="230634" y="466823"/>
                  </a:lnTo>
                  <a:lnTo>
                    <a:pt x="243675" y="444486"/>
                  </a:lnTo>
                  <a:lnTo>
                    <a:pt x="257654" y="422724"/>
                  </a:lnTo>
                  <a:lnTo>
                    <a:pt x="272546" y="401576"/>
                  </a:lnTo>
                  <a:lnTo>
                    <a:pt x="288324" y="381081"/>
                  </a:lnTo>
                  <a:lnTo>
                    <a:pt x="304960" y="361276"/>
                  </a:lnTo>
                  <a:lnTo>
                    <a:pt x="322423" y="342196"/>
                  </a:lnTo>
                  <a:lnTo>
                    <a:pt x="340681" y="323876"/>
                  </a:lnTo>
                  <a:lnTo>
                    <a:pt x="359703" y="306349"/>
                  </a:lnTo>
                  <a:lnTo>
                    <a:pt x="379452" y="289647"/>
                  </a:lnTo>
                  <a:lnTo>
                    <a:pt x="399894" y="273800"/>
                  </a:lnTo>
                  <a:lnTo>
                    <a:pt x="420992" y="258837"/>
                  </a:lnTo>
                  <a:lnTo>
                    <a:pt x="442706" y="244785"/>
                  </a:lnTo>
                  <a:lnTo>
                    <a:pt x="464999" y="231669"/>
                  </a:lnTo>
                  <a:lnTo>
                    <a:pt x="487830" y="219513"/>
                  </a:lnTo>
                  <a:lnTo>
                    <a:pt x="511156" y="208339"/>
                  </a:lnTo>
                  <a:lnTo>
                    <a:pt x="534937" y="198167"/>
                  </a:lnTo>
                  <a:lnTo>
                    <a:pt x="559130" y="189016"/>
                  </a:lnTo>
                  <a:lnTo>
                    <a:pt x="583689" y="180902"/>
                  </a:lnTo>
                  <a:lnTo>
                    <a:pt x="608571" y="173841"/>
                  </a:lnTo>
                  <a:lnTo>
                    <a:pt x="633731" y="167843"/>
                  </a:lnTo>
                  <a:lnTo>
                    <a:pt x="659124" y="162922"/>
                  </a:lnTo>
                  <a:lnTo>
                    <a:pt x="684703" y="159084"/>
                  </a:lnTo>
                  <a:lnTo>
                    <a:pt x="710421" y="156339"/>
                  </a:lnTo>
                  <a:lnTo>
                    <a:pt x="736234" y="154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083314" y="4587603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52788" y="4416337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12372" y="5198040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96581" y="5026774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80790" y="4855508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77" name="tx77"/>
            <p:cNvSpPr/>
            <p:nvPr/>
          </p:nvSpPr>
          <p:spPr>
            <a:xfrm rot="-10026202">
              <a:off x="2784300" y="5610156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907(92.8%)</a:t>
              </a:r>
            </a:p>
          </p:txBody>
        </p:sp>
        <p:sp>
          <p:nvSpPr>
            <p:cNvPr id="78" name="tx78"/>
            <p:cNvSpPr/>
            <p:nvPr/>
          </p:nvSpPr>
          <p:spPr>
            <a:xfrm rot="-20826202">
              <a:off x="3091809" y="4576373"/>
              <a:ext cx="50941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70(7.2%)</a:t>
              </a:r>
            </a:p>
          </p:txBody>
        </p:sp>
        <p:sp>
          <p:nvSpPr>
            <p:cNvPr id="79" name="tx79"/>
            <p:cNvSpPr/>
            <p:nvPr/>
          </p:nvSpPr>
          <p:spPr>
            <a:xfrm rot="-8921739">
              <a:off x="2573548" y="5692669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19(82.6%)</a:t>
              </a:r>
            </a:p>
          </p:txBody>
        </p:sp>
        <p:sp>
          <p:nvSpPr>
            <p:cNvPr id="80" name="tx80"/>
            <p:cNvSpPr/>
            <p:nvPr/>
          </p:nvSpPr>
          <p:spPr>
            <a:xfrm rot="-19721739">
              <a:off x="3337963" y="4493860"/>
              <a:ext cx="50941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4(17.4%)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2746465" y="6443242"/>
              <a:ext cx="963397" cy="345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868757" y="651524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877757" y="65242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254274" y="65152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263274" y="65242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095071" y="657852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80588" y="657832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91142" y="3941303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96727" y="3886199"/>
              <a:ext cx="2213784" cy="2971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259005" y="4224636"/>
              <a:ext cx="1881918" cy="18819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9964" y="4581989"/>
              <a:ext cx="583574" cy="860111"/>
            </a:xfrm>
            <a:custGeom>
              <a:avLst/>
              <a:pathLst>
                <a:path w="583574" h="860111">
                  <a:moveTo>
                    <a:pt x="379873" y="787979"/>
                  </a:moveTo>
                  <a:lnTo>
                    <a:pt x="406687" y="802406"/>
                  </a:lnTo>
                  <a:lnTo>
                    <a:pt x="433502" y="816832"/>
                  </a:lnTo>
                  <a:lnTo>
                    <a:pt x="460317" y="831258"/>
                  </a:lnTo>
                  <a:lnTo>
                    <a:pt x="487131" y="845685"/>
                  </a:lnTo>
                  <a:lnTo>
                    <a:pt x="513946" y="860111"/>
                  </a:lnTo>
                  <a:lnTo>
                    <a:pt x="525591" y="837278"/>
                  </a:lnTo>
                  <a:lnTo>
                    <a:pt x="536223" y="813955"/>
                  </a:lnTo>
                  <a:lnTo>
                    <a:pt x="545820" y="790188"/>
                  </a:lnTo>
                  <a:lnTo>
                    <a:pt x="554364" y="766022"/>
                  </a:lnTo>
                  <a:lnTo>
                    <a:pt x="561839" y="741504"/>
                  </a:lnTo>
                  <a:lnTo>
                    <a:pt x="568231" y="716682"/>
                  </a:lnTo>
                  <a:lnTo>
                    <a:pt x="573526" y="691604"/>
                  </a:lnTo>
                  <a:lnTo>
                    <a:pt x="577715" y="666316"/>
                  </a:lnTo>
                  <a:lnTo>
                    <a:pt x="580789" y="640870"/>
                  </a:lnTo>
                  <a:lnTo>
                    <a:pt x="582744" y="615313"/>
                  </a:lnTo>
                  <a:lnTo>
                    <a:pt x="583574" y="589694"/>
                  </a:lnTo>
                  <a:lnTo>
                    <a:pt x="583278" y="564065"/>
                  </a:lnTo>
                  <a:lnTo>
                    <a:pt x="581858" y="538472"/>
                  </a:lnTo>
                  <a:lnTo>
                    <a:pt x="579315" y="512967"/>
                  </a:lnTo>
                  <a:lnTo>
                    <a:pt x="575654" y="487598"/>
                  </a:lnTo>
                  <a:lnTo>
                    <a:pt x="570884" y="462414"/>
                  </a:lnTo>
                  <a:lnTo>
                    <a:pt x="565012" y="437464"/>
                  </a:lnTo>
                  <a:lnTo>
                    <a:pt x="558050" y="412796"/>
                  </a:lnTo>
                  <a:lnTo>
                    <a:pt x="550012" y="388457"/>
                  </a:lnTo>
                  <a:lnTo>
                    <a:pt x="540912" y="364495"/>
                  </a:lnTo>
                  <a:lnTo>
                    <a:pt x="530770" y="340956"/>
                  </a:lnTo>
                  <a:lnTo>
                    <a:pt x="519603" y="317884"/>
                  </a:lnTo>
                  <a:lnTo>
                    <a:pt x="507435" y="295325"/>
                  </a:lnTo>
                  <a:lnTo>
                    <a:pt x="494287" y="273322"/>
                  </a:lnTo>
                  <a:lnTo>
                    <a:pt x="480186" y="251918"/>
                  </a:lnTo>
                  <a:lnTo>
                    <a:pt x="465159" y="231153"/>
                  </a:lnTo>
                  <a:lnTo>
                    <a:pt x="449235" y="211068"/>
                  </a:lnTo>
                  <a:lnTo>
                    <a:pt x="432444" y="191702"/>
                  </a:lnTo>
                  <a:lnTo>
                    <a:pt x="414818" y="173092"/>
                  </a:lnTo>
                  <a:lnTo>
                    <a:pt x="396393" y="155274"/>
                  </a:lnTo>
                  <a:lnTo>
                    <a:pt x="377203" y="138282"/>
                  </a:lnTo>
                  <a:lnTo>
                    <a:pt x="357286" y="122149"/>
                  </a:lnTo>
                  <a:lnTo>
                    <a:pt x="336679" y="106906"/>
                  </a:lnTo>
                  <a:lnTo>
                    <a:pt x="315423" y="92582"/>
                  </a:lnTo>
                  <a:lnTo>
                    <a:pt x="293559" y="79206"/>
                  </a:lnTo>
                  <a:lnTo>
                    <a:pt x="271128" y="66802"/>
                  </a:lnTo>
                  <a:lnTo>
                    <a:pt x="248174" y="55396"/>
                  </a:lnTo>
                  <a:lnTo>
                    <a:pt x="224742" y="45008"/>
                  </a:lnTo>
                  <a:lnTo>
                    <a:pt x="200876" y="35660"/>
                  </a:lnTo>
                  <a:lnTo>
                    <a:pt x="176622" y="27368"/>
                  </a:lnTo>
                  <a:lnTo>
                    <a:pt x="152028" y="20149"/>
                  </a:lnTo>
                  <a:lnTo>
                    <a:pt x="127140" y="14017"/>
                  </a:lnTo>
                  <a:lnTo>
                    <a:pt x="102008" y="8984"/>
                  </a:lnTo>
                  <a:lnTo>
                    <a:pt x="76678" y="5059"/>
                  </a:lnTo>
                  <a:lnTo>
                    <a:pt x="51201" y="2250"/>
                  </a:lnTo>
                  <a:lnTo>
                    <a:pt x="25625" y="562"/>
                  </a:lnTo>
                  <a:lnTo>
                    <a:pt x="0" y="0"/>
                  </a:lnTo>
                  <a:lnTo>
                    <a:pt x="0" y="30449"/>
                  </a:lnTo>
                  <a:lnTo>
                    <a:pt x="0" y="60898"/>
                  </a:lnTo>
                  <a:lnTo>
                    <a:pt x="0" y="91347"/>
                  </a:lnTo>
                  <a:lnTo>
                    <a:pt x="0" y="121796"/>
                  </a:lnTo>
                  <a:lnTo>
                    <a:pt x="0" y="152245"/>
                  </a:lnTo>
                  <a:lnTo>
                    <a:pt x="26174" y="153039"/>
                  </a:lnTo>
                  <a:lnTo>
                    <a:pt x="52253" y="155421"/>
                  </a:lnTo>
                  <a:lnTo>
                    <a:pt x="78139" y="159381"/>
                  </a:lnTo>
                  <a:lnTo>
                    <a:pt x="103737" y="164904"/>
                  </a:lnTo>
                  <a:lnTo>
                    <a:pt x="128952" y="171970"/>
                  </a:lnTo>
                  <a:lnTo>
                    <a:pt x="153693" y="180554"/>
                  </a:lnTo>
                  <a:lnTo>
                    <a:pt x="177867" y="190623"/>
                  </a:lnTo>
                  <a:lnTo>
                    <a:pt x="201385" y="202140"/>
                  </a:lnTo>
                  <a:lnTo>
                    <a:pt x="224161" y="215063"/>
                  </a:lnTo>
                  <a:lnTo>
                    <a:pt x="246111" y="229344"/>
                  </a:lnTo>
                  <a:lnTo>
                    <a:pt x="267154" y="244931"/>
                  </a:lnTo>
                  <a:lnTo>
                    <a:pt x="287213" y="261766"/>
                  </a:lnTo>
                  <a:lnTo>
                    <a:pt x="306213" y="279787"/>
                  </a:lnTo>
                  <a:lnTo>
                    <a:pt x="324084" y="298928"/>
                  </a:lnTo>
                  <a:lnTo>
                    <a:pt x="340761" y="319118"/>
                  </a:lnTo>
                  <a:lnTo>
                    <a:pt x="356182" y="340282"/>
                  </a:lnTo>
                  <a:lnTo>
                    <a:pt x="370291" y="362344"/>
                  </a:lnTo>
                  <a:lnTo>
                    <a:pt x="383034" y="385221"/>
                  </a:lnTo>
                  <a:lnTo>
                    <a:pt x="394367" y="408829"/>
                  </a:lnTo>
                  <a:lnTo>
                    <a:pt x="404245" y="433081"/>
                  </a:lnTo>
                  <a:lnTo>
                    <a:pt x="412634" y="457888"/>
                  </a:lnTo>
                  <a:lnTo>
                    <a:pt x="419502" y="483158"/>
                  </a:lnTo>
                  <a:lnTo>
                    <a:pt x="424824" y="508799"/>
                  </a:lnTo>
                  <a:lnTo>
                    <a:pt x="428581" y="534715"/>
                  </a:lnTo>
                  <a:lnTo>
                    <a:pt x="430758" y="560811"/>
                  </a:lnTo>
                  <a:lnTo>
                    <a:pt x="431347" y="586992"/>
                  </a:lnTo>
                  <a:lnTo>
                    <a:pt x="430347" y="613160"/>
                  </a:lnTo>
                  <a:lnTo>
                    <a:pt x="427761" y="639218"/>
                  </a:lnTo>
                  <a:lnTo>
                    <a:pt x="423598" y="665072"/>
                  </a:lnTo>
                  <a:lnTo>
                    <a:pt x="417874" y="690626"/>
                  </a:lnTo>
                  <a:lnTo>
                    <a:pt x="410610" y="715786"/>
                  </a:lnTo>
                  <a:lnTo>
                    <a:pt x="401832" y="740458"/>
                  </a:lnTo>
                  <a:lnTo>
                    <a:pt x="391574" y="76455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616394" y="4581989"/>
              <a:ext cx="1097515" cy="1167078"/>
            </a:xfrm>
            <a:custGeom>
              <a:avLst/>
              <a:pathLst>
                <a:path w="1097515" h="1167078">
                  <a:moveTo>
                    <a:pt x="583569" y="152245"/>
                  </a:moveTo>
                  <a:lnTo>
                    <a:pt x="583569" y="121796"/>
                  </a:lnTo>
                  <a:lnTo>
                    <a:pt x="583569" y="91347"/>
                  </a:lnTo>
                  <a:lnTo>
                    <a:pt x="583569" y="60898"/>
                  </a:lnTo>
                  <a:lnTo>
                    <a:pt x="583569" y="30449"/>
                  </a:lnTo>
                  <a:lnTo>
                    <a:pt x="583569" y="0"/>
                  </a:lnTo>
                  <a:lnTo>
                    <a:pt x="557930" y="563"/>
                  </a:lnTo>
                  <a:lnTo>
                    <a:pt x="532341" y="2252"/>
                  </a:lnTo>
                  <a:lnTo>
                    <a:pt x="506850" y="5064"/>
                  </a:lnTo>
                  <a:lnTo>
                    <a:pt x="481508" y="8993"/>
                  </a:lnTo>
                  <a:lnTo>
                    <a:pt x="456363" y="14031"/>
                  </a:lnTo>
                  <a:lnTo>
                    <a:pt x="431463" y="20170"/>
                  </a:lnTo>
                  <a:lnTo>
                    <a:pt x="406857" y="27396"/>
                  </a:lnTo>
                  <a:lnTo>
                    <a:pt x="382593" y="35696"/>
                  </a:lnTo>
                  <a:lnTo>
                    <a:pt x="358716" y="45054"/>
                  </a:lnTo>
                  <a:lnTo>
                    <a:pt x="335274" y="55452"/>
                  </a:lnTo>
                  <a:lnTo>
                    <a:pt x="312311" y="66870"/>
                  </a:lnTo>
                  <a:lnTo>
                    <a:pt x="289872" y="79286"/>
                  </a:lnTo>
                  <a:lnTo>
                    <a:pt x="268000" y="92676"/>
                  </a:lnTo>
                  <a:lnTo>
                    <a:pt x="246737" y="107013"/>
                  </a:lnTo>
                  <a:lnTo>
                    <a:pt x="226124" y="122271"/>
                  </a:lnTo>
                  <a:lnTo>
                    <a:pt x="206202" y="138419"/>
                  </a:lnTo>
                  <a:lnTo>
                    <a:pt x="187009" y="155428"/>
                  </a:lnTo>
                  <a:lnTo>
                    <a:pt x="168581" y="173262"/>
                  </a:lnTo>
                  <a:lnTo>
                    <a:pt x="150955" y="191890"/>
                  </a:lnTo>
                  <a:lnTo>
                    <a:pt x="134164" y="211273"/>
                  </a:lnTo>
                  <a:lnTo>
                    <a:pt x="118240" y="231376"/>
                  </a:lnTo>
                  <a:lnTo>
                    <a:pt x="103216" y="252159"/>
                  </a:lnTo>
                  <a:lnTo>
                    <a:pt x="89118" y="273581"/>
                  </a:lnTo>
                  <a:lnTo>
                    <a:pt x="75976" y="295603"/>
                  </a:lnTo>
                  <a:lnTo>
                    <a:pt x="63813" y="318180"/>
                  </a:lnTo>
                  <a:lnTo>
                    <a:pt x="52655" y="341270"/>
                  </a:lnTo>
                  <a:lnTo>
                    <a:pt x="42521" y="364828"/>
                  </a:lnTo>
                  <a:lnTo>
                    <a:pt x="33432" y="388809"/>
                  </a:lnTo>
                  <a:lnTo>
                    <a:pt x="25405" y="413165"/>
                  </a:lnTo>
                  <a:lnTo>
                    <a:pt x="18457" y="437851"/>
                  </a:lnTo>
                  <a:lnTo>
                    <a:pt x="12599" y="462818"/>
                  </a:lnTo>
                  <a:lnTo>
                    <a:pt x="7844" y="488018"/>
                  </a:lnTo>
                  <a:lnTo>
                    <a:pt x="4200" y="513403"/>
                  </a:lnTo>
                  <a:lnTo>
                    <a:pt x="1676" y="538923"/>
                  </a:lnTo>
                  <a:lnTo>
                    <a:pt x="274" y="564530"/>
                  </a:lnTo>
                  <a:lnTo>
                    <a:pt x="0" y="590174"/>
                  </a:lnTo>
                  <a:lnTo>
                    <a:pt x="851" y="615804"/>
                  </a:lnTo>
                  <a:lnTo>
                    <a:pt x="2829" y="641373"/>
                  </a:lnTo>
                  <a:lnTo>
                    <a:pt x="5927" y="666830"/>
                  </a:lnTo>
                  <a:lnTo>
                    <a:pt x="10141" y="692127"/>
                  </a:lnTo>
                  <a:lnTo>
                    <a:pt x="15462" y="717214"/>
                  </a:lnTo>
                  <a:lnTo>
                    <a:pt x="21880" y="742042"/>
                  </a:lnTo>
                  <a:lnTo>
                    <a:pt x="29383" y="766565"/>
                  </a:lnTo>
                  <a:lnTo>
                    <a:pt x="37956" y="790735"/>
                  </a:lnTo>
                  <a:lnTo>
                    <a:pt x="47582" y="814505"/>
                  </a:lnTo>
                  <a:lnTo>
                    <a:pt x="58243" y="837829"/>
                  </a:lnTo>
                  <a:lnTo>
                    <a:pt x="69919" y="860662"/>
                  </a:lnTo>
                  <a:lnTo>
                    <a:pt x="82586" y="882960"/>
                  </a:lnTo>
                  <a:lnTo>
                    <a:pt x="96221" y="904680"/>
                  </a:lnTo>
                  <a:lnTo>
                    <a:pt x="110797" y="925780"/>
                  </a:lnTo>
                  <a:lnTo>
                    <a:pt x="126286" y="946219"/>
                  </a:lnTo>
                  <a:lnTo>
                    <a:pt x="142658" y="965958"/>
                  </a:lnTo>
                  <a:lnTo>
                    <a:pt x="159881" y="984959"/>
                  </a:lnTo>
                  <a:lnTo>
                    <a:pt x="177922" y="1003185"/>
                  </a:lnTo>
                  <a:lnTo>
                    <a:pt x="196746" y="1020601"/>
                  </a:lnTo>
                  <a:lnTo>
                    <a:pt x="216318" y="1037172"/>
                  </a:lnTo>
                  <a:lnTo>
                    <a:pt x="236598" y="1052868"/>
                  </a:lnTo>
                  <a:lnTo>
                    <a:pt x="257549" y="1067658"/>
                  </a:lnTo>
                  <a:lnTo>
                    <a:pt x="279129" y="1081514"/>
                  </a:lnTo>
                  <a:lnTo>
                    <a:pt x="301297" y="1094408"/>
                  </a:lnTo>
                  <a:lnTo>
                    <a:pt x="324010" y="1106315"/>
                  </a:lnTo>
                  <a:lnTo>
                    <a:pt x="347224" y="1117213"/>
                  </a:lnTo>
                  <a:lnTo>
                    <a:pt x="370894" y="1127081"/>
                  </a:lnTo>
                  <a:lnTo>
                    <a:pt x="394975" y="1135900"/>
                  </a:lnTo>
                  <a:lnTo>
                    <a:pt x="419421" y="1143652"/>
                  </a:lnTo>
                  <a:lnTo>
                    <a:pt x="444183" y="1150322"/>
                  </a:lnTo>
                  <a:lnTo>
                    <a:pt x="469214" y="1155898"/>
                  </a:lnTo>
                  <a:lnTo>
                    <a:pt x="494467" y="1160370"/>
                  </a:lnTo>
                  <a:lnTo>
                    <a:pt x="519891" y="1163727"/>
                  </a:lnTo>
                  <a:lnTo>
                    <a:pt x="545438" y="1165965"/>
                  </a:lnTo>
                  <a:lnTo>
                    <a:pt x="571059" y="1167078"/>
                  </a:lnTo>
                  <a:lnTo>
                    <a:pt x="596704" y="1167064"/>
                  </a:lnTo>
                  <a:lnTo>
                    <a:pt x="622323" y="1165923"/>
                  </a:lnTo>
                  <a:lnTo>
                    <a:pt x="647868" y="1163659"/>
                  </a:lnTo>
                  <a:lnTo>
                    <a:pt x="673289" y="1160274"/>
                  </a:lnTo>
                  <a:lnTo>
                    <a:pt x="698536" y="1155776"/>
                  </a:lnTo>
                  <a:lnTo>
                    <a:pt x="723562" y="1150172"/>
                  </a:lnTo>
                  <a:lnTo>
                    <a:pt x="748317" y="1143475"/>
                  </a:lnTo>
                  <a:lnTo>
                    <a:pt x="772754" y="1135697"/>
                  </a:lnTo>
                  <a:lnTo>
                    <a:pt x="796825" y="1126853"/>
                  </a:lnTo>
                  <a:lnTo>
                    <a:pt x="820485" y="1116960"/>
                  </a:lnTo>
                  <a:lnTo>
                    <a:pt x="843688" y="1106037"/>
                  </a:lnTo>
                  <a:lnTo>
                    <a:pt x="866388" y="1094105"/>
                  </a:lnTo>
                  <a:lnTo>
                    <a:pt x="888542" y="1081187"/>
                  </a:lnTo>
                  <a:lnTo>
                    <a:pt x="910107" y="1067309"/>
                  </a:lnTo>
                  <a:lnTo>
                    <a:pt x="931042" y="1052496"/>
                  </a:lnTo>
                  <a:lnTo>
                    <a:pt x="951305" y="1036778"/>
                  </a:lnTo>
                  <a:lnTo>
                    <a:pt x="970859" y="1020186"/>
                  </a:lnTo>
                  <a:lnTo>
                    <a:pt x="989665" y="1002750"/>
                  </a:lnTo>
                  <a:lnTo>
                    <a:pt x="1007687" y="984505"/>
                  </a:lnTo>
                  <a:lnTo>
                    <a:pt x="1024889" y="965485"/>
                  </a:lnTo>
                  <a:lnTo>
                    <a:pt x="1041240" y="945729"/>
                  </a:lnTo>
                  <a:lnTo>
                    <a:pt x="1056707" y="925273"/>
                  </a:lnTo>
                  <a:lnTo>
                    <a:pt x="1071260" y="904157"/>
                  </a:lnTo>
                  <a:lnTo>
                    <a:pt x="1084871" y="882423"/>
                  </a:lnTo>
                  <a:lnTo>
                    <a:pt x="1097515" y="860111"/>
                  </a:lnTo>
                  <a:lnTo>
                    <a:pt x="1070700" y="845685"/>
                  </a:lnTo>
                  <a:lnTo>
                    <a:pt x="1043886" y="831258"/>
                  </a:lnTo>
                  <a:lnTo>
                    <a:pt x="1017071" y="816832"/>
                  </a:lnTo>
                  <a:lnTo>
                    <a:pt x="990257" y="802406"/>
                  </a:lnTo>
                  <a:lnTo>
                    <a:pt x="963442" y="787979"/>
                  </a:lnTo>
                  <a:lnTo>
                    <a:pt x="950635" y="810177"/>
                  </a:lnTo>
                  <a:lnTo>
                    <a:pt x="936532" y="831575"/>
                  </a:lnTo>
                  <a:lnTo>
                    <a:pt x="921184" y="852099"/>
                  </a:lnTo>
                  <a:lnTo>
                    <a:pt x="904643" y="871674"/>
                  </a:lnTo>
                  <a:lnTo>
                    <a:pt x="886970" y="890232"/>
                  </a:lnTo>
                  <a:lnTo>
                    <a:pt x="868225" y="907709"/>
                  </a:lnTo>
                  <a:lnTo>
                    <a:pt x="848476" y="924041"/>
                  </a:lnTo>
                  <a:lnTo>
                    <a:pt x="827792" y="939172"/>
                  </a:lnTo>
                  <a:lnTo>
                    <a:pt x="806246" y="953047"/>
                  </a:lnTo>
                  <a:lnTo>
                    <a:pt x="783914" y="965619"/>
                  </a:lnTo>
                  <a:lnTo>
                    <a:pt x="760874" y="976842"/>
                  </a:lnTo>
                  <a:lnTo>
                    <a:pt x="737209" y="986677"/>
                  </a:lnTo>
                  <a:lnTo>
                    <a:pt x="713002" y="995090"/>
                  </a:lnTo>
                  <a:lnTo>
                    <a:pt x="688337" y="1002050"/>
                  </a:lnTo>
                  <a:lnTo>
                    <a:pt x="663303" y="1007533"/>
                  </a:lnTo>
                  <a:lnTo>
                    <a:pt x="637988" y="1011520"/>
                  </a:lnTo>
                  <a:lnTo>
                    <a:pt x="612480" y="1013997"/>
                  </a:lnTo>
                  <a:lnTo>
                    <a:pt x="586870" y="1014954"/>
                  </a:lnTo>
                  <a:lnTo>
                    <a:pt x="561249" y="1014389"/>
                  </a:lnTo>
                  <a:lnTo>
                    <a:pt x="535706" y="1012303"/>
                  </a:lnTo>
                  <a:lnTo>
                    <a:pt x="510333" y="1008704"/>
                  </a:lnTo>
                  <a:lnTo>
                    <a:pt x="485217" y="1003605"/>
                  </a:lnTo>
                  <a:lnTo>
                    <a:pt x="460449" y="997023"/>
                  </a:lnTo>
                  <a:lnTo>
                    <a:pt x="436116" y="988982"/>
                  </a:lnTo>
                  <a:lnTo>
                    <a:pt x="412303" y="979510"/>
                  </a:lnTo>
                  <a:lnTo>
                    <a:pt x="389095" y="968641"/>
                  </a:lnTo>
                  <a:lnTo>
                    <a:pt x="366573" y="956413"/>
                  </a:lnTo>
                  <a:lnTo>
                    <a:pt x="344817" y="942868"/>
                  </a:lnTo>
                  <a:lnTo>
                    <a:pt x="323903" y="928056"/>
                  </a:lnTo>
                  <a:lnTo>
                    <a:pt x="303906" y="912028"/>
                  </a:lnTo>
                  <a:lnTo>
                    <a:pt x="284897" y="894841"/>
                  </a:lnTo>
                  <a:lnTo>
                    <a:pt x="266941" y="876555"/>
                  </a:lnTo>
                  <a:lnTo>
                    <a:pt x="250103" y="857235"/>
                  </a:lnTo>
                  <a:lnTo>
                    <a:pt x="234442" y="836949"/>
                  </a:lnTo>
                  <a:lnTo>
                    <a:pt x="220014" y="815769"/>
                  </a:lnTo>
                  <a:lnTo>
                    <a:pt x="206868" y="793770"/>
                  </a:lnTo>
                  <a:lnTo>
                    <a:pt x="195052" y="771029"/>
                  </a:lnTo>
                  <a:lnTo>
                    <a:pt x="184608" y="747626"/>
                  </a:lnTo>
                  <a:lnTo>
                    <a:pt x="175572" y="723644"/>
                  </a:lnTo>
                  <a:lnTo>
                    <a:pt x="167976" y="699169"/>
                  </a:lnTo>
                  <a:lnTo>
                    <a:pt x="161846" y="674285"/>
                  </a:lnTo>
                  <a:lnTo>
                    <a:pt x="157206" y="649081"/>
                  </a:lnTo>
                  <a:lnTo>
                    <a:pt x="154070" y="623646"/>
                  </a:lnTo>
                  <a:lnTo>
                    <a:pt x="152450" y="598069"/>
                  </a:lnTo>
                  <a:lnTo>
                    <a:pt x="152352" y="572442"/>
                  </a:lnTo>
                  <a:lnTo>
                    <a:pt x="153776" y="546854"/>
                  </a:lnTo>
                  <a:lnTo>
                    <a:pt x="156717" y="521396"/>
                  </a:lnTo>
                  <a:lnTo>
                    <a:pt x="161165" y="496157"/>
                  </a:lnTo>
                  <a:lnTo>
                    <a:pt x="167103" y="471227"/>
                  </a:lnTo>
                  <a:lnTo>
                    <a:pt x="174512" y="446694"/>
                  </a:lnTo>
                  <a:lnTo>
                    <a:pt x="183364" y="422643"/>
                  </a:lnTo>
                  <a:lnTo>
                    <a:pt x="193629" y="399161"/>
                  </a:lnTo>
                  <a:lnTo>
                    <a:pt x="205271" y="376331"/>
                  </a:lnTo>
                  <a:lnTo>
                    <a:pt x="218247" y="354231"/>
                  </a:lnTo>
                  <a:lnTo>
                    <a:pt x="232513" y="332941"/>
                  </a:lnTo>
                  <a:lnTo>
                    <a:pt x="248019" y="312536"/>
                  </a:lnTo>
                  <a:lnTo>
                    <a:pt x="264708" y="293088"/>
                  </a:lnTo>
                  <a:lnTo>
                    <a:pt x="282523" y="274666"/>
                  </a:lnTo>
                  <a:lnTo>
                    <a:pt x="301401" y="257333"/>
                  </a:lnTo>
                  <a:lnTo>
                    <a:pt x="321274" y="241153"/>
                  </a:lnTo>
                  <a:lnTo>
                    <a:pt x="342074" y="226181"/>
                  </a:lnTo>
                  <a:lnTo>
                    <a:pt x="363726" y="212470"/>
                  </a:lnTo>
                  <a:lnTo>
                    <a:pt x="386153" y="200070"/>
                  </a:lnTo>
                  <a:lnTo>
                    <a:pt x="409278" y="189023"/>
                  </a:lnTo>
                  <a:lnTo>
                    <a:pt x="433018" y="179370"/>
                  </a:lnTo>
                  <a:lnTo>
                    <a:pt x="457289" y="171143"/>
                  </a:lnTo>
                  <a:lnTo>
                    <a:pt x="482006" y="164371"/>
                  </a:lnTo>
                  <a:lnTo>
                    <a:pt x="507081" y="159080"/>
                  </a:lnTo>
                  <a:lnTo>
                    <a:pt x="532426" y="155287"/>
                  </a:lnTo>
                  <a:lnTo>
                    <a:pt x="557952" y="15300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199964" y="4412828"/>
              <a:ext cx="752767" cy="1498523"/>
            </a:xfrm>
            <a:custGeom>
              <a:avLst/>
              <a:pathLst>
                <a:path w="752767" h="1498523">
                  <a:moveTo>
                    <a:pt x="81771" y="1347696"/>
                  </a:moveTo>
                  <a:lnTo>
                    <a:pt x="85917" y="1377861"/>
                  </a:lnTo>
                  <a:lnTo>
                    <a:pt x="90063" y="1408027"/>
                  </a:lnTo>
                  <a:lnTo>
                    <a:pt x="94209" y="1438192"/>
                  </a:lnTo>
                  <a:lnTo>
                    <a:pt x="98355" y="1468357"/>
                  </a:lnTo>
                  <a:lnTo>
                    <a:pt x="102501" y="1498523"/>
                  </a:lnTo>
                  <a:lnTo>
                    <a:pt x="127902" y="1494588"/>
                  </a:lnTo>
                  <a:lnTo>
                    <a:pt x="153155" y="1489789"/>
                  </a:lnTo>
                  <a:lnTo>
                    <a:pt x="178228" y="1484131"/>
                  </a:lnTo>
                  <a:lnTo>
                    <a:pt x="203094" y="1477619"/>
                  </a:lnTo>
                  <a:lnTo>
                    <a:pt x="227723" y="1470263"/>
                  </a:lnTo>
                  <a:lnTo>
                    <a:pt x="252086" y="1462070"/>
                  </a:lnTo>
                  <a:lnTo>
                    <a:pt x="276155" y="1453050"/>
                  </a:lnTo>
                  <a:lnTo>
                    <a:pt x="299903" y="1443213"/>
                  </a:lnTo>
                  <a:lnTo>
                    <a:pt x="323301" y="1432572"/>
                  </a:lnTo>
                  <a:lnTo>
                    <a:pt x="346321" y="1421138"/>
                  </a:lnTo>
                  <a:lnTo>
                    <a:pt x="368938" y="1408924"/>
                  </a:lnTo>
                  <a:lnTo>
                    <a:pt x="391125" y="1395946"/>
                  </a:lnTo>
                  <a:lnTo>
                    <a:pt x="412856" y="1382217"/>
                  </a:lnTo>
                  <a:lnTo>
                    <a:pt x="434106" y="1367755"/>
                  </a:lnTo>
                  <a:lnTo>
                    <a:pt x="454849" y="1352576"/>
                  </a:lnTo>
                  <a:lnTo>
                    <a:pt x="475062" y="1336697"/>
                  </a:lnTo>
                  <a:lnTo>
                    <a:pt x="494721" y="1320137"/>
                  </a:lnTo>
                  <a:lnTo>
                    <a:pt x="513803" y="1302916"/>
                  </a:lnTo>
                  <a:lnTo>
                    <a:pt x="532286" y="1285054"/>
                  </a:lnTo>
                  <a:lnTo>
                    <a:pt x="550149" y="1266570"/>
                  </a:lnTo>
                  <a:lnTo>
                    <a:pt x="567370" y="1247488"/>
                  </a:lnTo>
                  <a:lnTo>
                    <a:pt x="583930" y="1227829"/>
                  </a:lnTo>
                  <a:lnTo>
                    <a:pt x="599808" y="1207616"/>
                  </a:lnTo>
                  <a:lnTo>
                    <a:pt x="614988" y="1186873"/>
                  </a:lnTo>
                  <a:lnTo>
                    <a:pt x="629450" y="1165623"/>
                  </a:lnTo>
                  <a:lnTo>
                    <a:pt x="643178" y="1143893"/>
                  </a:lnTo>
                  <a:lnTo>
                    <a:pt x="656157" y="1121706"/>
                  </a:lnTo>
                  <a:lnTo>
                    <a:pt x="668370" y="1099089"/>
                  </a:lnTo>
                  <a:lnTo>
                    <a:pt x="679805" y="1076068"/>
                  </a:lnTo>
                  <a:lnTo>
                    <a:pt x="690446" y="1052670"/>
                  </a:lnTo>
                  <a:lnTo>
                    <a:pt x="700283" y="1028923"/>
                  </a:lnTo>
                  <a:lnTo>
                    <a:pt x="709303" y="1004853"/>
                  </a:lnTo>
                  <a:lnTo>
                    <a:pt x="717496" y="980490"/>
                  </a:lnTo>
                  <a:lnTo>
                    <a:pt x="724852" y="955861"/>
                  </a:lnTo>
                  <a:lnTo>
                    <a:pt x="731363" y="930995"/>
                  </a:lnTo>
                  <a:lnTo>
                    <a:pt x="737022" y="905922"/>
                  </a:lnTo>
                  <a:lnTo>
                    <a:pt x="741821" y="880670"/>
                  </a:lnTo>
                  <a:lnTo>
                    <a:pt x="745755" y="855269"/>
                  </a:lnTo>
                  <a:lnTo>
                    <a:pt x="748820" y="829748"/>
                  </a:lnTo>
                  <a:lnTo>
                    <a:pt x="751012" y="804137"/>
                  </a:lnTo>
                  <a:lnTo>
                    <a:pt x="752328" y="778467"/>
                  </a:lnTo>
                  <a:lnTo>
                    <a:pt x="752767" y="752767"/>
                  </a:lnTo>
                  <a:lnTo>
                    <a:pt x="752328" y="727066"/>
                  </a:lnTo>
                  <a:lnTo>
                    <a:pt x="751012" y="701396"/>
                  </a:lnTo>
                  <a:lnTo>
                    <a:pt x="748820" y="675786"/>
                  </a:lnTo>
                  <a:lnTo>
                    <a:pt x="745755" y="650265"/>
                  </a:lnTo>
                  <a:lnTo>
                    <a:pt x="741821" y="624864"/>
                  </a:lnTo>
                  <a:lnTo>
                    <a:pt x="737022" y="599612"/>
                  </a:lnTo>
                  <a:lnTo>
                    <a:pt x="731363" y="574538"/>
                  </a:lnTo>
                  <a:lnTo>
                    <a:pt x="724852" y="549673"/>
                  </a:lnTo>
                  <a:lnTo>
                    <a:pt x="717496" y="525044"/>
                  </a:lnTo>
                  <a:lnTo>
                    <a:pt x="709303" y="500680"/>
                  </a:lnTo>
                  <a:lnTo>
                    <a:pt x="700283" y="476611"/>
                  </a:lnTo>
                  <a:lnTo>
                    <a:pt x="690446" y="452863"/>
                  </a:lnTo>
                  <a:lnTo>
                    <a:pt x="679805" y="429466"/>
                  </a:lnTo>
                  <a:lnTo>
                    <a:pt x="668370" y="406445"/>
                  </a:lnTo>
                  <a:lnTo>
                    <a:pt x="656157" y="383828"/>
                  </a:lnTo>
                  <a:lnTo>
                    <a:pt x="643178" y="361641"/>
                  </a:lnTo>
                  <a:lnTo>
                    <a:pt x="629450" y="339910"/>
                  </a:lnTo>
                  <a:lnTo>
                    <a:pt x="614988" y="318661"/>
                  </a:lnTo>
                  <a:lnTo>
                    <a:pt x="599808" y="297917"/>
                  </a:lnTo>
                  <a:lnTo>
                    <a:pt x="583930" y="277704"/>
                  </a:lnTo>
                  <a:lnTo>
                    <a:pt x="567370" y="258045"/>
                  </a:lnTo>
                  <a:lnTo>
                    <a:pt x="550149" y="238963"/>
                  </a:lnTo>
                  <a:lnTo>
                    <a:pt x="532286" y="220480"/>
                  </a:lnTo>
                  <a:lnTo>
                    <a:pt x="513803" y="202617"/>
                  </a:lnTo>
                  <a:lnTo>
                    <a:pt x="494721" y="185396"/>
                  </a:lnTo>
                  <a:lnTo>
                    <a:pt x="475062" y="168837"/>
                  </a:lnTo>
                  <a:lnTo>
                    <a:pt x="454849" y="152958"/>
                  </a:lnTo>
                  <a:lnTo>
                    <a:pt x="434106" y="137779"/>
                  </a:lnTo>
                  <a:lnTo>
                    <a:pt x="412856" y="123316"/>
                  </a:lnTo>
                  <a:lnTo>
                    <a:pt x="391125" y="109588"/>
                  </a:lnTo>
                  <a:lnTo>
                    <a:pt x="368938" y="96609"/>
                  </a:lnTo>
                  <a:lnTo>
                    <a:pt x="346321" y="84396"/>
                  </a:lnTo>
                  <a:lnTo>
                    <a:pt x="323301" y="72962"/>
                  </a:lnTo>
                  <a:lnTo>
                    <a:pt x="299903" y="62320"/>
                  </a:lnTo>
                  <a:lnTo>
                    <a:pt x="276155" y="52484"/>
                  </a:lnTo>
                  <a:lnTo>
                    <a:pt x="252086" y="43464"/>
                  </a:lnTo>
                  <a:lnTo>
                    <a:pt x="227723" y="35271"/>
                  </a:lnTo>
                  <a:lnTo>
                    <a:pt x="203094" y="27914"/>
                  </a:lnTo>
                  <a:lnTo>
                    <a:pt x="178228" y="21403"/>
                  </a:lnTo>
                  <a:lnTo>
                    <a:pt x="153155" y="15744"/>
                  </a:lnTo>
                  <a:lnTo>
                    <a:pt x="127902" y="10945"/>
                  </a:lnTo>
                  <a:lnTo>
                    <a:pt x="102501" y="7011"/>
                  </a:lnTo>
                  <a:lnTo>
                    <a:pt x="76981" y="3946"/>
                  </a:lnTo>
                  <a:lnTo>
                    <a:pt x="51370" y="1754"/>
                  </a:lnTo>
                  <a:lnTo>
                    <a:pt x="25700" y="438"/>
                  </a:lnTo>
                  <a:lnTo>
                    <a:pt x="0" y="0"/>
                  </a:lnTo>
                  <a:lnTo>
                    <a:pt x="0" y="30449"/>
                  </a:lnTo>
                  <a:lnTo>
                    <a:pt x="0" y="60898"/>
                  </a:lnTo>
                  <a:lnTo>
                    <a:pt x="0" y="91347"/>
                  </a:lnTo>
                  <a:lnTo>
                    <a:pt x="0" y="121796"/>
                  </a:lnTo>
                  <a:lnTo>
                    <a:pt x="0" y="152245"/>
                  </a:lnTo>
                  <a:lnTo>
                    <a:pt x="25771" y="152798"/>
                  </a:lnTo>
                  <a:lnTo>
                    <a:pt x="51495" y="154457"/>
                  </a:lnTo>
                  <a:lnTo>
                    <a:pt x="77125" y="157218"/>
                  </a:lnTo>
                  <a:lnTo>
                    <a:pt x="102612" y="161076"/>
                  </a:lnTo>
                  <a:lnTo>
                    <a:pt x="127910" y="166025"/>
                  </a:lnTo>
                  <a:lnTo>
                    <a:pt x="152972" y="172055"/>
                  </a:lnTo>
                  <a:lnTo>
                    <a:pt x="177753" y="179155"/>
                  </a:lnTo>
                  <a:lnTo>
                    <a:pt x="202206" y="187312"/>
                  </a:lnTo>
                  <a:lnTo>
                    <a:pt x="226286" y="196510"/>
                  </a:lnTo>
                  <a:lnTo>
                    <a:pt x="249950" y="206734"/>
                  </a:lnTo>
                  <a:lnTo>
                    <a:pt x="273153" y="217964"/>
                  </a:lnTo>
                  <a:lnTo>
                    <a:pt x="295852" y="230179"/>
                  </a:lnTo>
                  <a:lnTo>
                    <a:pt x="318007" y="243357"/>
                  </a:lnTo>
                  <a:lnTo>
                    <a:pt x="339575" y="257474"/>
                  </a:lnTo>
                  <a:lnTo>
                    <a:pt x="360518" y="272503"/>
                  </a:lnTo>
                  <a:lnTo>
                    <a:pt x="380797" y="288417"/>
                  </a:lnTo>
                  <a:lnTo>
                    <a:pt x="400374" y="305187"/>
                  </a:lnTo>
                  <a:lnTo>
                    <a:pt x="419213" y="322782"/>
                  </a:lnTo>
                  <a:lnTo>
                    <a:pt x="437280" y="341169"/>
                  </a:lnTo>
                  <a:lnTo>
                    <a:pt x="454541" y="360314"/>
                  </a:lnTo>
                  <a:lnTo>
                    <a:pt x="470964" y="380182"/>
                  </a:lnTo>
                  <a:lnTo>
                    <a:pt x="486520" y="400737"/>
                  </a:lnTo>
                  <a:lnTo>
                    <a:pt x="501179" y="421941"/>
                  </a:lnTo>
                  <a:lnTo>
                    <a:pt x="514915" y="443754"/>
                  </a:lnTo>
                  <a:lnTo>
                    <a:pt x="527702" y="466137"/>
                  </a:lnTo>
                  <a:lnTo>
                    <a:pt x="539517" y="489047"/>
                  </a:lnTo>
                  <a:lnTo>
                    <a:pt x="550337" y="512444"/>
                  </a:lnTo>
                  <a:lnTo>
                    <a:pt x="560144" y="536283"/>
                  </a:lnTo>
                  <a:lnTo>
                    <a:pt x="568918" y="560521"/>
                  </a:lnTo>
                  <a:lnTo>
                    <a:pt x="576644" y="585114"/>
                  </a:lnTo>
                  <a:lnTo>
                    <a:pt x="583308" y="610015"/>
                  </a:lnTo>
                  <a:lnTo>
                    <a:pt x="588897" y="635180"/>
                  </a:lnTo>
                  <a:lnTo>
                    <a:pt x="593401" y="660561"/>
                  </a:lnTo>
                  <a:lnTo>
                    <a:pt x="596811" y="686112"/>
                  </a:lnTo>
                  <a:lnTo>
                    <a:pt x="599122" y="711786"/>
                  </a:lnTo>
                  <a:lnTo>
                    <a:pt x="600329" y="737535"/>
                  </a:lnTo>
                  <a:lnTo>
                    <a:pt x="600429" y="763312"/>
                  </a:lnTo>
                  <a:lnTo>
                    <a:pt x="599423" y="789070"/>
                  </a:lnTo>
                  <a:lnTo>
                    <a:pt x="597313" y="814761"/>
                  </a:lnTo>
                  <a:lnTo>
                    <a:pt x="594102" y="840338"/>
                  </a:lnTo>
                  <a:lnTo>
                    <a:pt x="589797" y="865754"/>
                  </a:lnTo>
                  <a:lnTo>
                    <a:pt x="584405" y="890961"/>
                  </a:lnTo>
                  <a:lnTo>
                    <a:pt x="577935" y="915914"/>
                  </a:lnTo>
                  <a:lnTo>
                    <a:pt x="570402" y="940566"/>
                  </a:lnTo>
                  <a:lnTo>
                    <a:pt x="561817" y="964872"/>
                  </a:lnTo>
                  <a:lnTo>
                    <a:pt x="552196" y="988787"/>
                  </a:lnTo>
                  <a:lnTo>
                    <a:pt x="541559" y="1012267"/>
                  </a:lnTo>
                  <a:lnTo>
                    <a:pt x="529923" y="1035270"/>
                  </a:lnTo>
                  <a:lnTo>
                    <a:pt x="517311" y="1057751"/>
                  </a:lnTo>
                  <a:lnTo>
                    <a:pt x="503746" y="1079671"/>
                  </a:lnTo>
                  <a:lnTo>
                    <a:pt x="489253" y="1100988"/>
                  </a:lnTo>
                  <a:lnTo>
                    <a:pt x="473858" y="1121664"/>
                  </a:lnTo>
                  <a:lnTo>
                    <a:pt x="457590" y="1141660"/>
                  </a:lnTo>
                  <a:lnTo>
                    <a:pt x="440479" y="1160939"/>
                  </a:lnTo>
                  <a:lnTo>
                    <a:pt x="422556" y="1179467"/>
                  </a:lnTo>
                  <a:lnTo>
                    <a:pt x="403855" y="1197208"/>
                  </a:lnTo>
                  <a:lnTo>
                    <a:pt x="384410" y="1214130"/>
                  </a:lnTo>
                  <a:lnTo>
                    <a:pt x="364256" y="1230202"/>
                  </a:lnTo>
                  <a:lnTo>
                    <a:pt x="343431" y="1245394"/>
                  </a:lnTo>
                  <a:lnTo>
                    <a:pt x="321973" y="1259679"/>
                  </a:lnTo>
                  <a:lnTo>
                    <a:pt x="299922" y="1273029"/>
                  </a:lnTo>
                  <a:lnTo>
                    <a:pt x="277319" y="1285421"/>
                  </a:lnTo>
                  <a:lnTo>
                    <a:pt x="254204" y="1296832"/>
                  </a:lnTo>
                  <a:lnTo>
                    <a:pt x="230621" y="1307240"/>
                  </a:lnTo>
                  <a:lnTo>
                    <a:pt x="206613" y="1316626"/>
                  </a:lnTo>
                  <a:lnTo>
                    <a:pt x="182225" y="1324974"/>
                  </a:lnTo>
                  <a:lnTo>
                    <a:pt x="157500" y="1332267"/>
                  </a:lnTo>
                  <a:lnTo>
                    <a:pt x="132486" y="1338492"/>
                  </a:lnTo>
                  <a:lnTo>
                    <a:pt x="107227" y="13436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47196" y="4412828"/>
              <a:ext cx="855269" cy="1505534"/>
            </a:xfrm>
            <a:custGeom>
              <a:avLst/>
              <a:pathLst>
                <a:path w="855269" h="1505534">
                  <a:moveTo>
                    <a:pt x="752767" y="152245"/>
                  </a:moveTo>
                  <a:lnTo>
                    <a:pt x="752767" y="121796"/>
                  </a:lnTo>
                  <a:lnTo>
                    <a:pt x="752767" y="91347"/>
                  </a:lnTo>
                  <a:lnTo>
                    <a:pt x="752767" y="60898"/>
                  </a:lnTo>
                  <a:lnTo>
                    <a:pt x="752767" y="30449"/>
                  </a:lnTo>
                  <a:lnTo>
                    <a:pt x="752767" y="0"/>
                  </a:lnTo>
                  <a:lnTo>
                    <a:pt x="727066" y="438"/>
                  </a:lnTo>
                  <a:lnTo>
                    <a:pt x="701396" y="1754"/>
                  </a:lnTo>
                  <a:lnTo>
                    <a:pt x="675786" y="3946"/>
                  </a:lnTo>
                  <a:lnTo>
                    <a:pt x="650265" y="7011"/>
                  </a:lnTo>
                  <a:lnTo>
                    <a:pt x="624864" y="10945"/>
                  </a:lnTo>
                  <a:lnTo>
                    <a:pt x="599612" y="15744"/>
                  </a:lnTo>
                  <a:lnTo>
                    <a:pt x="574538" y="21403"/>
                  </a:lnTo>
                  <a:lnTo>
                    <a:pt x="549673" y="27914"/>
                  </a:lnTo>
                  <a:lnTo>
                    <a:pt x="525044" y="35271"/>
                  </a:lnTo>
                  <a:lnTo>
                    <a:pt x="500680" y="43464"/>
                  </a:lnTo>
                  <a:lnTo>
                    <a:pt x="476611" y="52484"/>
                  </a:lnTo>
                  <a:lnTo>
                    <a:pt x="452863" y="62320"/>
                  </a:lnTo>
                  <a:lnTo>
                    <a:pt x="429466" y="72962"/>
                  </a:lnTo>
                  <a:lnTo>
                    <a:pt x="406445" y="84396"/>
                  </a:lnTo>
                  <a:lnTo>
                    <a:pt x="383828" y="96609"/>
                  </a:lnTo>
                  <a:lnTo>
                    <a:pt x="361641" y="109588"/>
                  </a:lnTo>
                  <a:lnTo>
                    <a:pt x="339910" y="123316"/>
                  </a:lnTo>
                  <a:lnTo>
                    <a:pt x="318661" y="137779"/>
                  </a:lnTo>
                  <a:lnTo>
                    <a:pt x="297917" y="152958"/>
                  </a:lnTo>
                  <a:lnTo>
                    <a:pt x="277704" y="168837"/>
                  </a:lnTo>
                  <a:lnTo>
                    <a:pt x="258045" y="185396"/>
                  </a:lnTo>
                  <a:lnTo>
                    <a:pt x="238963" y="202617"/>
                  </a:lnTo>
                  <a:lnTo>
                    <a:pt x="220480" y="220480"/>
                  </a:lnTo>
                  <a:lnTo>
                    <a:pt x="202617" y="238963"/>
                  </a:lnTo>
                  <a:lnTo>
                    <a:pt x="185396" y="258045"/>
                  </a:lnTo>
                  <a:lnTo>
                    <a:pt x="168837" y="277704"/>
                  </a:lnTo>
                  <a:lnTo>
                    <a:pt x="152958" y="297917"/>
                  </a:lnTo>
                  <a:lnTo>
                    <a:pt x="137779" y="318661"/>
                  </a:lnTo>
                  <a:lnTo>
                    <a:pt x="123316" y="339910"/>
                  </a:lnTo>
                  <a:lnTo>
                    <a:pt x="109588" y="361641"/>
                  </a:lnTo>
                  <a:lnTo>
                    <a:pt x="96609" y="383828"/>
                  </a:lnTo>
                  <a:lnTo>
                    <a:pt x="84396" y="406445"/>
                  </a:lnTo>
                  <a:lnTo>
                    <a:pt x="72962" y="429466"/>
                  </a:lnTo>
                  <a:lnTo>
                    <a:pt x="62320" y="452863"/>
                  </a:lnTo>
                  <a:lnTo>
                    <a:pt x="52484" y="476611"/>
                  </a:lnTo>
                  <a:lnTo>
                    <a:pt x="43464" y="500680"/>
                  </a:lnTo>
                  <a:lnTo>
                    <a:pt x="35271" y="525044"/>
                  </a:lnTo>
                  <a:lnTo>
                    <a:pt x="27914" y="549673"/>
                  </a:lnTo>
                  <a:lnTo>
                    <a:pt x="21403" y="574538"/>
                  </a:lnTo>
                  <a:lnTo>
                    <a:pt x="15744" y="599612"/>
                  </a:lnTo>
                  <a:lnTo>
                    <a:pt x="10945" y="624864"/>
                  </a:lnTo>
                  <a:lnTo>
                    <a:pt x="7011" y="650265"/>
                  </a:lnTo>
                  <a:lnTo>
                    <a:pt x="3946" y="675786"/>
                  </a:lnTo>
                  <a:lnTo>
                    <a:pt x="1754" y="701396"/>
                  </a:lnTo>
                  <a:lnTo>
                    <a:pt x="438" y="727066"/>
                  </a:lnTo>
                  <a:lnTo>
                    <a:pt x="0" y="752767"/>
                  </a:lnTo>
                  <a:lnTo>
                    <a:pt x="438" y="778467"/>
                  </a:lnTo>
                  <a:lnTo>
                    <a:pt x="1754" y="804137"/>
                  </a:lnTo>
                  <a:lnTo>
                    <a:pt x="3946" y="829748"/>
                  </a:lnTo>
                  <a:lnTo>
                    <a:pt x="7011" y="855269"/>
                  </a:lnTo>
                  <a:lnTo>
                    <a:pt x="10945" y="880670"/>
                  </a:lnTo>
                  <a:lnTo>
                    <a:pt x="15744" y="905922"/>
                  </a:lnTo>
                  <a:lnTo>
                    <a:pt x="21403" y="930995"/>
                  </a:lnTo>
                  <a:lnTo>
                    <a:pt x="27914" y="955861"/>
                  </a:lnTo>
                  <a:lnTo>
                    <a:pt x="35271" y="980490"/>
                  </a:lnTo>
                  <a:lnTo>
                    <a:pt x="43464" y="1004853"/>
                  </a:lnTo>
                  <a:lnTo>
                    <a:pt x="52484" y="1028923"/>
                  </a:lnTo>
                  <a:lnTo>
                    <a:pt x="62320" y="1052670"/>
                  </a:lnTo>
                  <a:lnTo>
                    <a:pt x="72962" y="1076068"/>
                  </a:lnTo>
                  <a:lnTo>
                    <a:pt x="84396" y="1099089"/>
                  </a:lnTo>
                  <a:lnTo>
                    <a:pt x="96609" y="1121706"/>
                  </a:lnTo>
                  <a:lnTo>
                    <a:pt x="109588" y="1143893"/>
                  </a:lnTo>
                  <a:lnTo>
                    <a:pt x="123316" y="1165623"/>
                  </a:lnTo>
                  <a:lnTo>
                    <a:pt x="137779" y="1186873"/>
                  </a:lnTo>
                  <a:lnTo>
                    <a:pt x="152958" y="1207616"/>
                  </a:lnTo>
                  <a:lnTo>
                    <a:pt x="168837" y="1227829"/>
                  </a:lnTo>
                  <a:lnTo>
                    <a:pt x="185396" y="1247488"/>
                  </a:lnTo>
                  <a:lnTo>
                    <a:pt x="202617" y="1266570"/>
                  </a:lnTo>
                  <a:lnTo>
                    <a:pt x="220480" y="1285054"/>
                  </a:lnTo>
                  <a:lnTo>
                    <a:pt x="238963" y="1302916"/>
                  </a:lnTo>
                  <a:lnTo>
                    <a:pt x="258045" y="1320137"/>
                  </a:lnTo>
                  <a:lnTo>
                    <a:pt x="277704" y="1336697"/>
                  </a:lnTo>
                  <a:lnTo>
                    <a:pt x="297917" y="1352576"/>
                  </a:lnTo>
                  <a:lnTo>
                    <a:pt x="318661" y="1367755"/>
                  </a:lnTo>
                  <a:lnTo>
                    <a:pt x="339910" y="1382217"/>
                  </a:lnTo>
                  <a:lnTo>
                    <a:pt x="361641" y="1395946"/>
                  </a:lnTo>
                  <a:lnTo>
                    <a:pt x="383828" y="1408924"/>
                  </a:lnTo>
                  <a:lnTo>
                    <a:pt x="406445" y="1421138"/>
                  </a:lnTo>
                  <a:lnTo>
                    <a:pt x="429466" y="1432572"/>
                  </a:lnTo>
                  <a:lnTo>
                    <a:pt x="452863" y="1443213"/>
                  </a:lnTo>
                  <a:lnTo>
                    <a:pt x="476611" y="1453050"/>
                  </a:lnTo>
                  <a:lnTo>
                    <a:pt x="500680" y="1462070"/>
                  </a:lnTo>
                  <a:lnTo>
                    <a:pt x="525044" y="1470263"/>
                  </a:lnTo>
                  <a:lnTo>
                    <a:pt x="549673" y="1477619"/>
                  </a:lnTo>
                  <a:lnTo>
                    <a:pt x="574538" y="1484131"/>
                  </a:lnTo>
                  <a:lnTo>
                    <a:pt x="599612" y="1489789"/>
                  </a:lnTo>
                  <a:lnTo>
                    <a:pt x="624864" y="1494588"/>
                  </a:lnTo>
                  <a:lnTo>
                    <a:pt x="650265" y="1498523"/>
                  </a:lnTo>
                  <a:lnTo>
                    <a:pt x="675786" y="1501588"/>
                  </a:lnTo>
                  <a:lnTo>
                    <a:pt x="701396" y="1503779"/>
                  </a:lnTo>
                  <a:lnTo>
                    <a:pt x="727066" y="1505095"/>
                  </a:lnTo>
                  <a:lnTo>
                    <a:pt x="752767" y="1505534"/>
                  </a:lnTo>
                  <a:lnTo>
                    <a:pt x="778467" y="1505095"/>
                  </a:lnTo>
                  <a:lnTo>
                    <a:pt x="804137" y="1503779"/>
                  </a:lnTo>
                  <a:lnTo>
                    <a:pt x="829748" y="1501588"/>
                  </a:lnTo>
                  <a:lnTo>
                    <a:pt x="855269" y="1498523"/>
                  </a:lnTo>
                  <a:lnTo>
                    <a:pt x="851122" y="1468357"/>
                  </a:lnTo>
                  <a:lnTo>
                    <a:pt x="846976" y="1438192"/>
                  </a:lnTo>
                  <a:lnTo>
                    <a:pt x="842830" y="1408027"/>
                  </a:lnTo>
                  <a:lnTo>
                    <a:pt x="838684" y="1377861"/>
                  </a:lnTo>
                  <a:lnTo>
                    <a:pt x="834538" y="1347696"/>
                  </a:lnTo>
                  <a:lnTo>
                    <a:pt x="809143" y="1350637"/>
                  </a:lnTo>
                  <a:lnTo>
                    <a:pt x="783646" y="1352495"/>
                  </a:lnTo>
                  <a:lnTo>
                    <a:pt x="758093" y="1353265"/>
                  </a:lnTo>
                  <a:lnTo>
                    <a:pt x="732530" y="1352948"/>
                  </a:lnTo>
                  <a:lnTo>
                    <a:pt x="707005" y="1351543"/>
                  </a:lnTo>
                  <a:lnTo>
                    <a:pt x="681561" y="1349053"/>
                  </a:lnTo>
                  <a:lnTo>
                    <a:pt x="656248" y="1345482"/>
                  </a:lnTo>
                  <a:lnTo>
                    <a:pt x="631108" y="1340837"/>
                  </a:lnTo>
                  <a:lnTo>
                    <a:pt x="606190" y="1335126"/>
                  </a:lnTo>
                  <a:lnTo>
                    <a:pt x="581537" y="1328360"/>
                  </a:lnTo>
                  <a:lnTo>
                    <a:pt x="557194" y="1320550"/>
                  </a:lnTo>
                  <a:lnTo>
                    <a:pt x="533206" y="1311712"/>
                  </a:lnTo>
                  <a:lnTo>
                    <a:pt x="509616" y="1301861"/>
                  </a:lnTo>
                  <a:lnTo>
                    <a:pt x="486466" y="1291015"/>
                  </a:lnTo>
                  <a:lnTo>
                    <a:pt x="463799" y="1279193"/>
                  </a:lnTo>
                  <a:lnTo>
                    <a:pt x="441656" y="1266417"/>
                  </a:lnTo>
                  <a:lnTo>
                    <a:pt x="420076" y="1252711"/>
                  </a:lnTo>
                  <a:lnTo>
                    <a:pt x="399100" y="1238098"/>
                  </a:lnTo>
                  <a:lnTo>
                    <a:pt x="378764" y="1222606"/>
                  </a:lnTo>
                  <a:lnTo>
                    <a:pt x="359106" y="1206262"/>
                  </a:lnTo>
                  <a:lnTo>
                    <a:pt x="340161" y="1189097"/>
                  </a:lnTo>
                  <a:lnTo>
                    <a:pt x="321965" y="1171140"/>
                  </a:lnTo>
                  <a:lnTo>
                    <a:pt x="304549" y="1152426"/>
                  </a:lnTo>
                  <a:lnTo>
                    <a:pt x="287945" y="1132987"/>
                  </a:lnTo>
                  <a:lnTo>
                    <a:pt x="272184" y="1112859"/>
                  </a:lnTo>
                  <a:lnTo>
                    <a:pt x="257293" y="1092079"/>
                  </a:lnTo>
                  <a:lnTo>
                    <a:pt x="243301" y="1070684"/>
                  </a:lnTo>
                  <a:lnTo>
                    <a:pt x="230232" y="1048712"/>
                  </a:lnTo>
                  <a:lnTo>
                    <a:pt x="218109" y="1026205"/>
                  </a:lnTo>
                  <a:lnTo>
                    <a:pt x="206956" y="1003201"/>
                  </a:lnTo>
                  <a:lnTo>
                    <a:pt x="196792" y="979744"/>
                  </a:lnTo>
                  <a:lnTo>
                    <a:pt x="187635" y="955876"/>
                  </a:lnTo>
                  <a:lnTo>
                    <a:pt x="179503" y="931639"/>
                  </a:lnTo>
                  <a:lnTo>
                    <a:pt x="172409" y="907078"/>
                  </a:lnTo>
                  <a:lnTo>
                    <a:pt x="166367" y="882238"/>
                  </a:lnTo>
                  <a:lnTo>
                    <a:pt x="161388" y="857163"/>
                  </a:lnTo>
                  <a:lnTo>
                    <a:pt x="157481" y="831899"/>
                  </a:lnTo>
                  <a:lnTo>
                    <a:pt x="154653" y="806491"/>
                  </a:lnTo>
                  <a:lnTo>
                    <a:pt x="152908" y="780986"/>
                  </a:lnTo>
                  <a:lnTo>
                    <a:pt x="152250" y="755430"/>
                  </a:lnTo>
                  <a:lnTo>
                    <a:pt x="152681" y="729869"/>
                  </a:lnTo>
                  <a:lnTo>
                    <a:pt x="154200" y="704350"/>
                  </a:lnTo>
                  <a:lnTo>
                    <a:pt x="156803" y="678918"/>
                  </a:lnTo>
                  <a:lnTo>
                    <a:pt x="160486" y="653620"/>
                  </a:lnTo>
                  <a:lnTo>
                    <a:pt x="165242" y="628502"/>
                  </a:lnTo>
                  <a:lnTo>
                    <a:pt x="171063" y="603609"/>
                  </a:lnTo>
                  <a:lnTo>
                    <a:pt x="177939" y="578986"/>
                  </a:lnTo>
                  <a:lnTo>
                    <a:pt x="185856" y="554678"/>
                  </a:lnTo>
                  <a:lnTo>
                    <a:pt x="194801" y="530729"/>
                  </a:lnTo>
                  <a:lnTo>
                    <a:pt x="204756" y="507183"/>
                  </a:lnTo>
                  <a:lnTo>
                    <a:pt x="215705" y="484082"/>
                  </a:lnTo>
                  <a:lnTo>
                    <a:pt x="227627" y="461467"/>
                  </a:lnTo>
                  <a:lnTo>
                    <a:pt x="240501" y="439381"/>
                  </a:lnTo>
                  <a:lnTo>
                    <a:pt x="254303" y="417862"/>
                  </a:lnTo>
                  <a:lnTo>
                    <a:pt x="269009" y="396951"/>
                  </a:lnTo>
                  <a:lnTo>
                    <a:pt x="284591" y="376684"/>
                  </a:lnTo>
                  <a:lnTo>
                    <a:pt x="301022" y="357099"/>
                  </a:lnTo>
                  <a:lnTo>
                    <a:pt x="318271" y="338231"/>
                  </a:lnTo>
                  <a:lnTo>
                    <a:pt x="336308" y="320114"/>
                  </a:lnTo>
                  <a:lnTo>
                    <a:pt x="355099" y="302781"/>
                  </a:lnTo>
                  <a:lnTo>
                    <a:pt x="374611" y="286263"/>
                  </a:lnTo>
                  <a:lnTo>
                    <a:pt x="394809" y="270591"/>
                  </a:lnTo>
                  <a:lnTo>
                    <a:pt x="415655" y="255793"/>
                  </a:lnTo>
                  <a:lnTo>
                    <a:pt x="437112" y="241896"/>
                  </a:lnTo>
                  <a:lnTo>
                    <a:pt x="459141" y="228924"/>
                  </a:lnTo>
                  <a:lnTo>
                    <a:pt x="481703" y="216902"/>
                  </a:lnTo>
                  <a:lnTo>
                    <a:pt x="504755" y="205851"/>
                  </a:lnTo>
                  <a:lnTo>
                    <a:pt x="528257" y="195791"/>
                  </a:lnTo>
                  <a:lnTo>
                    <a:pt x="552166" y="186740"/>
                  </a:lnTo>
                  <a:lnTo>
                    <a:pt x="576439" y="178715"/>
                  </a:lnTo>
                  <a:lnTo>
                    <a:pt x="601030" y="171731"/>
                  </a:lnTo>
                  <a:lnTo>
                    <a:pt x="625897" y="165799"/>
                  </a:lnTo>
                  <a:lnTo>
                    <a:pt x="650994" y="160931"/>
                  </a:lnTo>
                  <a:lnTo>
                    <a:pt x="676276" y="157136"/>
                  </a:lnTo>
                  <a:lnTo>
                    <a:pt x="701696" y="154420"/>
                  </a:lnTo>
                  <a:lnTo>
                    <a:pt x="727208" y="1527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055114" y="4605625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024588" y="4436464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84172" y="5209747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168381" y="5040586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152590" y="4871425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7251586">
              <a:off x="5424676" y="5373729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656(67.1%)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8051586">
              <a:off x="6324227" y="4836216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321(32.9%)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634782">
              <a:off x="5218355" y="5152272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12(52.2%)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16434782">
              <a:off x="6601353" y="5057673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11(47.8%)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5608290" y="6443242"/>
              <a:ext cx="1183346" cy="345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730582" y="651524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739582" y="65242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258193" y="65152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67193" y="65242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5956896" y="657772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484507" y="657772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553367" y="3902806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Disease Prevalence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5943600"/>
            <a:chOff x="1645920" y="914400"/>
            <a:chExt cx="5486400" cy="59436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399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16115" y="1229420"/>
              <a:ext cx="4246615" cy="47401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8733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87914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07095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627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16115" y="573645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16115" y="534791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16115" y="495938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6115" y="457084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6115" y="418230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16115" y="379376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6115" y="340523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16115" y="301669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16115" y="262815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16115" y="223961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16115" y="185108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16115" y="146254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009143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928324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7505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6668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8586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09143" y="5561614"/>
              <a:ext cx="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09143" y="5736455"/>
              <a:ext cx="11289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09143" y="5173076"/>
              <a:ext cx="159857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09143" y="5347918"/>
              <a:ext cx="1881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09143" y="4784539"/>
              <a:ext cx="31971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09143" y="4959380"/>
              <a:ext cx="48922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09143" y="4396001"/>
              <a:ext cx="31971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09143" y="4570843"/>
              <a:ext cx="161820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009143" y="4007464"/>
              <a:ext cx="479572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09143" y="4182305"/>
              <a:ext cx="22203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09143" y="3618926"/>
              <a:ext cx="1438717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09143" y="3793768"/>
              <a:ext cx="368801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009143" y="3230389"/>
              <a:ext cx="95914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009143" y="3405230"/>
              <a:ext cx="41772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09143" y="2841851"/>
              <a:ext cx="479572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09143" y="3016693"/>
              <a:ext cx="68115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09143" y="2453314"/>
              <a:ext cx="95914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09143" y="2628155"/>
              <a:ext cx="70373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009143" y="2064776"/>
              <a:ext cx="255772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009143" y="2239618"/>
              <a:ext cx="1670895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09143" y="1676239"/>
              <a:ext cx="319715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9143" y="1851080"/>
              <a:ext cx="296922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009143" y="1287701"/>
              <a:ext cx="319715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09143" y="1462543"/>
              <a:ext cx="347350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64491" y="5590208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0.0%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075781" y="5784477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0.3%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224349" y="5201670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83307" y="53959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84206" y="4813133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13414" y="5007402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84206" y="4424595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226312" y="4618864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4.4%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58225" y="4036058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13.0%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86524" y="4230327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6.0%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17370" y="3647520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47453" y="38417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10.0%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37797" y="3258983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26.1%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96376" y="3453252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58225" y="2870445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13.0%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59805" y="3064714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18.5%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37797" y="2481908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26.1%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2385" y="2676177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19.1%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36373" y="2093370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69.6%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49548" y="228763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45.4%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75803" y="1704833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87.0%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047879" y="1899101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80.8%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75803" y="1316295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87.0%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52158" y="1510564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94.5%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92272" y="5678115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888087" y="5289776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87492" y="4921280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150173" y="4528179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8251" y="4139641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53727" y="3751104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84831" y="3343318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8138" y="2978593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551004" y="2590254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562836" y="2201716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27291" y="1792938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158768" y="140063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2781321" y="5736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781321" y="5347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781321" y="4959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781321" y="4570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781321" y="4182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781321" y="3793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781321" y="34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781321" y="3016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81321" y="262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781321" y="2239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781321" y="1851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81321" y="1462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009143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928324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847505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66686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685866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980177" y="6030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70393" y="603022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89573" y="603022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08754" y="6031216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98969" y="6030224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488573" y="6148628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1512309" y="3542349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4349703" y="6443242"/>
              <a:ext cx="1179439" cy="345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471995" y="651524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480995" y="65242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950548" y="65152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959548" y="65242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4698309" y="65731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176862" y="65731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927764" y="969106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76700" y="1252836"/>
              <a:ext cx="4986030" cy="334395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76700" y="4061658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76700" y="3295395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76700" y="2529131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76700" y="1762868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76700" y="4444790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76700" y="3678526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76700" y="2912263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76700" y="2145999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76700" y="1379736"/>
              <a:ext cx="4986030" cy="0"/>
            </a:xfrm>
            <a:custGeom>
              <a:avLst/>
              <a:pathLst>
                <a:path w="4986030" h="0">
                  <a:moveTo>
                    <a:pt x="0" y="0"/>
                  </a:moveTo>
                  <a:lnTo>
                    <a:pt x="4986030" y="0"/>
                  </a:lnTo>
                  <a:lnTo>
                    <a:pt x="49860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1876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3836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8579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2775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6971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1167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5363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9559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37555" y="1252836"/>
              <a:ext cx="0" cy="3343951"/>
            </a:xfrm>
            <a:custGeom>
              <a:avLst/>
              <a:pathLst>
                <a:path w="0" h="3343951">
                  <a:moveTo>
                    <a:pt x="0" y="33439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01876" y="4444790"/>
              <a:ext cx="243881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57994" y="4444790"/>
              <a:ext cx="243881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3836" y="4444790"/>
              <a:ext cx="243881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99954" y="4436947"/>
              <a:ext cx="243881" cy="78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85795" y="4444790"/>
              <a:ext cx="243881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41913" y="4342830"/>
              <a:ext cx="243881" cy="1019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27755" y="4111632"/>
              <a:ext cx="243881" cy="3331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83873" y="4115383"/>
              <a:ext cx="243881" cy="3294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69715" y="4111632"/>
              <a:ext cx="243881" cy="3331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25833" y="3378138"/>
              <a:ext cx="243881" cy="10666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11675" y="3112158"/>
              <a:ext cx="243881" cy="13326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867793" y="1911493"/>
              <a:ext cx="243881" cy="25332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66C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653635" y="2112684"/>
              <a:ext cx="243881" cy="23321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409753" y="2389918"/>
              <a:ext cx="243881" cy="20548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195595" y="3445316"/>
              <a:ext cx="243881" cy="9994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951713" y="3182063"/>
              <a:ext cx="243881" cy="12627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37555" y="2112684"/>
              <a:ext cx="243881" cy="23321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493673" y="4138912"/>
              <a:ext cx="243881" cy="3058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9811" cap="flat">
              <a:solidFill>
                <a:srgbClr val="8B7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501963" y="4309753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230983" y="4309753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043923" y="4309753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72943" y="4303894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85883" y="4309753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279500" y="4207794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7843" y="3978579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821460" y="3981338"/>
              <a:ext cx="141609" cy="898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69803" y="3978579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28018" y="3243102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136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11762" y="2978907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69978" y="177645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323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53722" y="1979830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411937" y="2254881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262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95682" y="331027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53897" y="3047026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161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37642" y="1979830"/>
              <a:ext cx="7080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531260" y="4003875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39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56138" y="440669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98207" y="364042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898207" y="287416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898207" y="210789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898207" y="134163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041905" y="444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041905" y="367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041905" y="2912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041905" y="2145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41905" y="1379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401876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943836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48579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02775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971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1167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5363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19559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737555" y="4596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297482" y="4657433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810476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352436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94396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36356" y="4658028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78316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520276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062235" y="465743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651160" y="4657433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49065" y="4775838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1342582" y="2863991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054059" y="5071642"/>
              <a:ext cx="1536738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126059" y="5174079"/>
              <a:ext cx="357299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3533650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553450" y="5163442"/>
              <a:ext cx="161568" cy="1615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12203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032003" y="5163442"/>
              <a:ext cx="161567" cy="1615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759964" y="52015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238517" y="52015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4734798" y="5071642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4806798" y="5168523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44266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64066" y="5163442"/>
              <a:ext cx="161568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8B735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11392" y="522091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8B7355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653000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72800" y="5163442"/>
              <a:ext cx="161567" cy="1615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29811" cap="rnd">
              <a:solidFill>
                <a:srgbClr val="66CDA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5720126" y="522091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CDA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70580" y="520672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79314" y="520692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368611" y="937951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2470419" y="914400"/>
              <a:ext cx="3837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32697" y="1229420"/>
              <a:ext cx="3505533" cy="350553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85464" y="1895078"/>
              <a:ext cx="1087065" cy="2160752"/>
            </a:xfrm>
            <a:custGeom>
              <a:avLst/>
              <a:pathLst>
                <a:path w="1087065" h="2160752">
                  <a:moveTo>
                    <a:pt x="126080" y="1880671"/>
                  </a:moveTo>
                  <a:lnTo>
                    <a:pt x="134980" y="1936687"/>
                  </a:lnTo>
                  <a:lnTo>
                    <a:pt x="143879" y="1992703"/>
                  </a:lnTo>
                  <a:lnTo>
                    <a:pt x="152779" y="2048720"/>
                  </a:lnTo>
                  <a:lnTo>
                    <a:pt x="161679" y="2104736"/>
                  </a:lnTo>
                  <a:lnTo>
                    <a:pt x="170579" y="2160752"/>
                  </a:lnTo>
                  <a:lnTo>
                    <a:pt x="217514" y="2152235"/>
                  </a:lnTo>
                  <a:lnTo>
                    <a:pt x="264030" y="2141668"/>
                  </a:lnTo>
                  <a:lnTo>
                    <a:pt x="310038" y="2129070"/>
                  </a:lnTo>
                  <a:lnTo>
                    <a:pt x="355449" y="2114466"/>
                  </a:lnTo>
                  <a:lnTo>
                    <a:pt x="400176" y="2097884"/>
                  </a:lnTo>
                  <a:lnTo>
                    <a:pt x="444132" y="2079355"/>
                  </a:lnTo>
                  <a:lnTo>
                    <a:pt x="487233" y="2058917"/>
                  </a:lnTo>
                  <a:lnTo>
                    <a:pt x="529396" y="2036607"/>
                  </a:lnTo>
                  <a:lnTo>
                    <a:pt x="570540" y="2012469"/>
                  </a:lnTo>
                  <a:lnTo>
                    <a:pt x="610585" y="1986549"/>
                  </a:lnTo>
                  <a:lnTo>
                    <a:pt x="649454" y="1958898"/>
                  </a:lnTo>
                  <a:lnTo>
                    <a:pt x="687073" y="1929568"/>
                  </a:lnTo>
                  <a:lnTo>
                    <a:pt x="723369" y="1898615"/>
                  </a:lnTo>
                  <a:lnTo>
                    <a:pt x="758273" y="1866101"/>
                  </a:lnTo>
                  <a:lnTo>
                    <a:pt x="791716" y="1832086"/>
                  </a:lnTo>
                  <a:lnTo>
                    <a:pt x="823635" y="1796638"/>
                  </a:lnTo>
                  <a:lnTo>
                    <a:pt x="853968" y="1759823"/>
                  </a:lnTo>
                  <a:lnTo>
                    <a:pt x="882657" y="1721713"/>
                  </a:lnTo>
                  <a:lnTo>
                    <a:pt x="909647" y="1682381"/>
                  </a:lnTo>
                  <a:lnTo>
                    <a:pt x="934885" y="1641903"/>
                  </a:lnTo>
                  <a:lnTo>
                    <a:pt x="958323" y="1600356"/>
                  </a:lnTo>
                  <a:lnTo>
                    <a:pt x="979916" y="1557822"/>
                  </a:lnTo>
                  <a:lnTo>
                    <a:pt x="999622" y="1514381"/>
                  </a:lnTo>
                  <a:lnTo>
                    <a:pt x="1017404" y="1470117"/>
                  </a:lnTo>
                  <a:lnTo>
                    <a:pt x="1033226" y="1425116"/>
                  </a:lnTo>
                  <a:lnTo>
                    <a:pt x="1047060" y="1379465"/>
                  </a:lnTo>
                  <a:lnTo>
                    <a:pt x="1058877" y="1333250"/>
                  </a:lnTo>
                  <a:lnTo>
                    <a:pt x="1068655" y="1286561"/>
                  </a:lnTo>
                  <a:lnTo>
                    <a:pt x="1076376" y="1239489"/>
                  </a:lnTo>
                  <a:lnTo>
                    <a:pt x="1082025" y="1192123"/>
                  </a:lnTo>
                  <a:lnTo>
                    <a:pt x="1085590" y="1144555"/>
                  </a:lnTo>
                  <a:lnTo>
                    <a:pt x="1087065" y="1096876"/>
                  </a:lnTo>
                  <a:lnTo>
                    <a:pt x="1086447" y="1049178"/>
                  </a:lnTo>
                  <a:lnTo>
                    <a:pt x="1083737" y="1001554"/>
                  </a:lnTo>
                  <a:lnTo>
                    <a:pt x="1078941" y="954094"/>
                  </a:lnTo>
                  <a:lnTo>
                    <a:pt x="1072067" y="906890"/>
                  </a:lnTo>
                  <a:lnTo>
                    <a:pt x="1063129" y="860034"/>
                  </a:lnTo>
                  <a:lnTo>
                    <a:pt x="1052144" y="813614"/>
                  </a:lnTo>
                  <a:lnTo>
                    <a:pt x="1039133" y="767721"/>
                  </a:lnTo>
                  <a:lnTo>
                    <a:pt x="1024121" y="722443"/>
                  </a:lnTo>
                  <a:lnTo>
                    <a:pt x="1007138" y="677867"/>
                  </a:lnTo>
                  <a:lnTo>
                    <a:pt x="988216" y="634079"/>
                  </a:lnTo>
                  <a:lnTo>
                    <a:pt x="967390" y="591164"/>
                  </a:lnTo>
                  <a:lnTo>
                    <a:pt x="944703" y="549203"/>
                  </a:lnTo>
                  <a:lnTo>
                    <a:pt x="920196" y="508278"/>
                  </a:lnTo>
                  <a:lnTo>
                    <a:pt x="893918" y="468467"/>
                  </a:lnTo>
                  <a:lnTo>
                    <a:pt x="865918" y="429848"/>
                  </a:lnTo>
                  <a:lnTo>
                    <a:pt x="836251" y="392494"/>
                  </a:lnTo>
                  <a:lnTo>
                    <a:pt x="804974" y="356477"/>
                  </a:lnTo>
                  <a:lnTo>
                    <a:pt x="772147" y="321867"/>
                  </a:lnTo>
                  <a:lnTo>
                    <a:pt x="737834" y="288731"/>
                  </a:lnTo>
                  <a:lnTo>
                    <a:pt x="702100" y="257132"/>
                  </a:lnTo>
                  <a:lnTo>
                    <a:pt x="665014" y="227131"/>
                  </a:lnTo>
                  <a:lnTo>
                    <a:pt x="626647" y="198785"/>
                  </a:lnTo>
                  <a:lnTo>
                    <a:pt x="587075" y="172150"/>
                  </a:lnTo>
                  <a:lnTo>
                    <a:pt x="546371" y="147277"/>
                  </a:lnTo>
                  <a:lnTo>
                    <a:pt x="504616" y="124213"/>
                  </a:lnTo>
                  <a:lnTo>
                    <a:pt x="461889" y="103003"/>
                  </a:lnTo>
                  <a:lnTo>
                    <a:pt x="418273" y="83688"/>
                  </a:lnTo>
                  <a:lnTo>
                    <a:pt x="373852" y="66305"/>
                  </a:lnTo>
                  <a:lnTo>
                    <a:pt x="328710" y="50887"/>
                  </a:lnTo>
                  <a:lnTo>
                    <a:pt x="282936" y="37464"/>
                  </a:lnTo>
                  <a:lnTo>
                    <a:pt x="236617" y="26063"/>
                  </a:lnTo>
                  <a:lnTo>
                    <a:pt x="189843" y="16704"/>
                  </a:lnTo>
                  <a:lnTo>
                    <a:pt x="142703" y="9406"/>
                  </a:lnTo>
                  <a:lnTo>
                    <a:pt x="95288" y="4184"/>
                  </a:lnTo>
                  <a:lnTo>
                    <a:pt x="47690" y="1046"/>
                  </a:lnTo>
                  <a:lnTo>
                    <a:pt x="0" y="0"/>
                  </a:lnTo>
                  <a:lnTo>
                    <a:pt x="0" y="56718"/>
                  </a:lnTo>
                  <a:lnTo>
                    <a:pt x="0" y="113437"/>
                  </a:lnTo>
                  <a:lnTo>
                    <a:pt x="0" y="170156"/>
                  </a:lnTo>
                  <a:lnTo>
                    <a:pt x="0" y="226874"/>
                  </a:lnTo>
                  <a:lnTo>
                    <a:pt x="0" y="283593"/>
                  </a:lnTo>
                  <a:lnTo>
                    <a:pt x="47925" y="285024"/>
                  </a:lnTo>
                  <a:lnTo>
                    <a:pt x="95681" y="289310"/>
                  </a:lnTo>
                  <a:lnTo>
                    <a:pt x="143095" y="296438"/>
                  </a:lnTo>
                  <a:lnTo>
                    <a:pt x="190000" y="306380"/>
                  </a:lnTo>
                  <a:lnTo>
                    <a:pt x="236228" y="319103"/>
                  </a:lnTo>
                  <a:lnTo>
                    <a:pt x="281616" y="334560"/>
                  </a:lnTo>
                  <a:lnTo>
                    <a:pt x="326000" y="352697"/>
                  </a:lnTo>
                  <a:lnTo>
                    <a:pt x="369224" y="373449"/>
                  </a:lnTo>
                  <a:lnTo>
                    <a:pt x="411133" y="396742"/>
                  </a:lnTo>
                  <a:lnTo>
                    <a:pt x="451578" y="422493"/>
                  </a:lnTo>
                  <a:lnTo>
                    <a:pt x="490415" y="450611"/>
                  </a:lnTo>
                  <a:lnTo>
                    <a:pt x="527506" y="480995"/>
                  </a:lnTo>
                  <a:lnTo>
                    <a:pt x="562719" y="513537"/>
                  </a:lnTo>
                  <a:lnTo>
                    <a:pt x="595928" y="548122"/>
                  </a:lnTo>
                  <a:lnTo>
                    <a:pt x="627015" y="584626"/>
                  </a:lnTo>
                  <a:lnTo>
                    <a:pt x="655869" y="622919"/>
                  </a:lnTo>
                  <a:lnTo>
                    <a:pt x="682388" y="662865"/>
                  </a:lnTo>
                  <a:lnTo>
                    <a:pt x="706477" y="704321"/>
                  </a:lnTo>
                  <a:lnTo>
                    <a:pt x="728051" y="747141"/>
                  </a:lnTo>
                  <a:lnTo>
                    <a:pt x="747032" y="791171"/>
                  </a:lnTo>
                  <a:lnTo>
                    <a:pt x="763354" y="836255"/>
                  </a:lnTo>
                  <a:lnTo>
                    <a:pt x="776957" y="882232"/>
                  </a:lnTo>
                  <a:lnTo>
                    <a:pt x="787794" y="928938"/>
                  </a:lnTo>
                  <a:lnTo>
                    <a:pt x="795825" y="976208"/>
                  </a:lnTo>
                  <a:lnTo>
                    <a:pt x="801023" y="1023873"/>
                  </a:lnTo>
                  <a:lnTo>
                    <a:pt x="803369" y="1071762"/>
                  </a:lnTo>
                  <a:lnTo>
                    <a:pt x="802854" y="1119707"/>
                  </a:lnTo>
                  <a:lnTo>
                    <a:pt x="799480" y="1167535"/>
                  </a:lnTo>
                  <a:lnTo>
                    <a:pt x="793260" y="1215077"/>
                  </a:lnTo>
                  <a:lnTo>
                    <a:pt x="784215" y="1262163"/>
                  </a:lnTo>
                  <a:lnTo>
                    <a:pt x="772377" y="1308626"/>
                  </a:lnTo>
                  <a:lnTo>
                    <a:pt x="757790" y="1354301"/>
                  </a:lnTo>
                  <a:lnTo>
                    <a:pt x="740504" y="1399023"/>
                  </a:lnTo>
                  <a:lnTo>
                    <a:pt x="720581" y="1442636"/>
                  </a:lnTo>
                  <a:lnTo>
                    <a:pt x="698093" y="1484982"/>
                  </a:lnTo>
                  <a:lnTo>
                    <a:pt x="673119" y="1525912"/>
                  </a:lnTo>
                  <a:lnTo>
                    <a:pt x="645748" y="1565279"/>
                  </a:lnTo>
                  <a:lnTo>
                    <a:pt x="616078" y="1602943"/>
                  </a:lnTo>
                  <a:lnTo>
                    <a:pt x="584214" y="1638771"/>
                  </a:lnTo>
                  <a:lnTo>
                    <a:pt x="550270" y="1672634"/>
                  </a:lnTo>
                  <a:lnTo>
                    <a:pt x="514366" y="1704413"/>
                  </a:lnTo>
                  <a:lnTo>
                    <a:pt x="476631" y="1733993"/>
                  </a:lnTo>
                  <a:lnTo>
                    <a:pt x="437199" y="1761270"/>
                  </a:lnTo>
                  <a:lnTo>
                    <a:pt x="396210" y="1786147"/>
                  </a:lnTo>
                  <a:lnTo>
                    <a:pt x="353811" y="1808535"/>
                  </a:lnTo>
                  <a:lnTo>
                    <a:pt x="310151" y="1828353"/>
                  </a:lnTo>
                  <a:lnTo>
                    <a:pt x="265387" y="1845533"/>
                  </a:lnTo>
                  <a:lnTo>
                    <a:pt x="219679" y="1860011"/>
                  </a:lnTo>
                  <a:lnTo>
                    <a:pt x="173188" y="18717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398443" y="1895078"/>
              <a:ext cx="1257599" cy="2174034"/>
            </a:xfrm>
            <a:custGeom>
              <a:avLst/>
              <a:pathLst>
                <a:path w="1257599" h="2174034">
                  <a:moveTo>
                    <a:pt x="1087020" y="283593"/>
                  </a:moveTo>
                  <a:lnTo>
                    <a:pt x="1087020" y="226874"/>
                  </a:lnTo>
                  <a:lnTo>
                    <a:pt x="1087020" y="170156"/>
                  </a:lnTo>
                  <a:lnTo>
                    <a:pt x="1087020" y="113437"/>
                  </a:lnTo>
                  <a:lnTo>
                    <a:pt x="1087020" y="56718"/>
                  </a:lnTo>
                  <a:lnTo>
                    <a:pt x="1087020" y="0"/>
                  </a:lnTo>
                  <a:lnTo>
                    <a:pt x="1039215" y="1051"/>
                  </a:lnTo>
                  <a:lnTo>
                    <a:pt x="991502" y="4204"/>
                  </a:lnTo>
                  <a:lnTo>
                    <a:pt x="943974" y="9452"/>
                  </a:lnTo>
                  <a:lnTo>
                    <a:pt x="896723" y="16785"/>
                  </a:lnTo>
                  <a:lnTo>
                    <a:pt x="849840" y="26188"/>
                  </a:lnTo>
                  <a:lnTo>
                    <a:pt x="803416" y="37644"/>
                  </a:lnTo>
                  <a:lnTo>
                    <a:pt x="757541" y="51131"/>
                  </a:lnTo>
                  <a:lnTo>
                    <a:pt x="712303" y="66622"/>
                  </a:lnTo>
                  <a:lnTo>
                    <a:pt x="667790" y="84087"/>
                  </a:lnTo>
                  <a:lnTo>
                    <a:pt x="624088" y="103493"/>
                  </a:lnTo>
                  <a:lnTo>
                    <a:pt x="581282" y="124801"/>
                  </a:lnTo>
                  <a:lnTo>
                    <a:pt x="539454" y="147972"/>
                  </a:lnTo>
                  <a:lnTo>
                    <a:pt x="498685" y="172959"/>
                  </a:lnTo>
                  <a:lnTo>
                    <a:pt x="459055" y="199715"/>
                  </a:lnTo>
                  <a:lnTo>
                    <a:pt x="420640" y="228188"/>
                  </a:lnTo>
                  <a:lnTo>
                    <a:pt x="383514" y="258323"/>
                  </a:lnTo>
                  <a:lnTo>
                    <a:pt x="347749" y="290061"/>
                  </a:lnTo>
                  <a:lnTo>
                    <a:pt x="313414" y="323341"/>
                  </a:lnTo>
                  <a:lnTo>
                    <a:pt x="280576" y="358099"/>
                  </a:lnTo>
                  <a:lnTo>
                    <a:pt x="249299" y="394267"/>
                  </a:lnTo>
                  <a:lnTo>
                    <a:pt x="219642" y="431776"/>
                  </a:lnTo>
                  <a:lnTo>
                    <a:pt x="191663" y="470552"/>
                  </a:lnTo>
                  <a:lnTo>
                    <a:pt x="165416" y="510522"/>
                  </a:lnTo>
                  <a:lnTo>
                    <a:pt x="140952" y="551606"/>
                  </a:lnTo>
                  <a:lnTo>
                    <a:pt x="118319" y="593727"/>
                  </a:lnTo>
                  <a:lnTo>
                    <a:pt x="97560" y="636803"/>
                  </a:lnTo>
                  <a:lnTo>
                    <a:pt x="78715" y="680749"/>
                  </a:lnTo>
                  <a:lnTo>
                    <a:pt x="61821" y="725482"/>
                  </a:lnTo>
                  <a:lnTo>
                    <a:pt x="46910" y="770915"/>
                  </a:lnTo>
                  <a:lnTo>
                    <a:pt x="34012" y="816959"/>
                  </a:lnTo>
                  <a:lnTo>
                    <a:pt x="23151" y="863526"/>
                  </a:lnTo>
                  <a:lnTo>
                    <a:pt x="14348" y="910525"/>
                  </a:lnTo>
                  <a:lnTo>
                    <a:pt x="7620" y="957866"/>
                  </a:lnTo>
                  <a:lnTo>
                    <a:pt x="2981" y="1005457"/>
                  </a:lnTo>
                  <a:lnTo>
                    <a:pt x="439" y="1053207"/>
                  </a:lnTo>
                  <a:lnTo>
                    <a:pt x="0" y="1101021"/>
                  </a:lnTo>
                  <a:lnTo>
                    <a:pt x="1663" y="1148809"/>
                  </a:lnTo>
                  <a:lnTo>
                    <a:pt x="5426" y="1196477"/>
                  </a:lnTo>
                  <a:lnTo>
                    <a:pt x="11282" y="1243934"/>
                  </a:lnTo>
                  <a:lnTo>
                    <a:pt x="19219" y="1291088"/>
                  </a:lnTo>
                  <a:lnTo>
                    <a:pt x="29221" y="1337846"/>
                  </a:lnTo>
                  <a:lnTo>
                    <a:pt x="41271" y="1384120"/>
                  </a:lnTo>
                  <a:lnTo>
                    <a:pt x="55343" y="1429819"/>
                  </a:lnTo>
                  <a:lnTo>
                    <a:pt x="71412" y="1474855"/>
                  </a:lnTo>
                  <a:lnTo>
                    <a:pt x="89445" y="1519141"/>
                  </a:lnTo>
                  <a:lnTo>
                    <a:pt x="109409" y="1562591"/>
                  </a:lnTo>
                  <a:lnTo>
                    <a:pt x="131263" y="1605121"/>
                  </a:lnTo>
                  <a:lnTo>
                    <a:pt x="154967" y="1646649"/>
                  </a:lnTo>
                  <a:lnTo>
                    <a:pt x="180474" y="1687094"/>
                  </a:lnTo>
                  <a:lnTo>
                    <a:pt x="207735" y="1726378"/>
                  </a:lnTo>
                  <a:lnTo>
                    <a:pt x="236698" y="1764426"/>
                  </a:lnTo>
                  <a:lnTo>
                    <a:pt x="267305" y="1801164"/>
                  </a:lnTo>
                  <a:lnTo>
                    <a:pt x="299498" y="1836519"/>
                  </a:lnTo>
                  <a:lnTo>
                    <a:pt x="333215" y="1870425"/>
                  </a:lnTo>
                  <a:lnTo>
                    <a:pt x="368390" y="1902816"/>
                  </a:lnTo>
                  <a:lnTo>
                    <a:pt x="404956" y="1933628"/>
                  </a:lnTo>
                  <a:lnTo>
                    <a:pt x="442841" y="1962803"/>
                  </a:lnTo>
                  <a:lnTo>
                    <a:pt x="481972" y="1990283"/>
                  </a:lnTo>
                  <a:lnTo>
                    <a:pt x="522274" y="2016016"/>
                  </a:lnTo>
                  <a:lnTo>
                    <a:pt x="563669" y="2039952"/>
                  </a:lnTo>
                  <a:lnTo>
                    <a:pt x="606076" y="2062044"/>
                  </a:lnTo>
                  <a:lnTo>
                    <a:pt x="649413" y="2082251"/>
                  </a:lnTo>
                  <a:lnTo>
                    <a:pt x="693597" y="2100532"/>
                  </a:lnTo>
                  <a:lnTo>
                    <a:pt x="738543" y="2116852"/>
                  </a:lnTo>
                  <a:lnTo>
                    <a:pt x="784162" y="2131180"/>
                  </a:lnTo>
                  <a:lnTo>
                    <a:pt x="830368" y="2143488"/>
                  </a:lnTo>
                  <a:lnTo>
                    <a:pt x="877070" y="2153752"/>
                  </a:lnTo>
                  <a:lnTo>
                    <a:pt x="924178" y="2161953"/>
                  </a:lnTo>
                  <a:lnTo>
                    <a:pt x="971602" y="2168074"/>
                  </a:lnTo>
                  <a:lnTo>
                    <a:pt x="1019248" y="2172104"/>
                  </a:lnTo>
                  <a:lnTo>
                    <a:pt x="1067026" y="2174034"/>
                  </a:lnTo>
                  <a:lnTo>
                    <a:pt x="1114842" y="2173862"/>
                  </a:lnTo>
                  <a:lnTo>
                    <a:pt x="1162605" y="2171587"/>
                  </a:lnTo>
                  <a:lnTo>
                    <a:pt x="1210221" y="2167215"/>
                  </a:lnTo>
                  <a:lnTo>
                    <a:pt x="1257599" y="2160752"/>
                  </a:lnTo>
                  <a:lnTo>
                    <a:pt x="1248699" y="2104736"/>
                  </a:lnTo>
                  <a:lnTo>
                    <a:pt x="1239800" y="2048720"/>
                  </a:lnTo>
                  <a:lnTo>
                    <a:pt x="1230900" y="1992703"/>
                  </a:lnTo>
                  <a:lnTo>
                    <a:pt x="1222000" y="1936687"/>
                  </a:lnTo>
                  <a:lnTo>
                    <a:pt x="1213100" y="1880671"/>
                  </a:lnTo>
                  <a:lnTo>
                    <a:pt x="1165300" y="1886802"/>
                  </a:lnTo>
                  <a:lnTo>
                    <a:pt x="1117219" y="1890057"/>
                  </a:lnTo>
                  <a:lnTo>
                    <a:pt x="1069029" y="1890423"/>
                  </a:lnTo>
                  <a:lnTo>
                    <a:pt x="1020904" y="1887900"/>
                  </a:lnTo>
                  <a:lnTo>
                    <a:pt x="973016" y="1882496"/>
                  </a:lnTo>
                  <a:lnTo>
                    <a:pt x="925539" y="1874231"/>
                  </a:lnTo>
                  <a:lnTo>
                    <a:pt x="878643" y="1863135"/>
                  </a:lnTo>
                  <a:lnTo>
                    <a:pt x="832496" y="1849247"/>
                  </a:lnTo>
                  <a:lnTo>
                    <a:pt x="787264" y="1832618"/>
                  </a:lnTo>
                  <a:lnTo>
                    <a:pt x="743111" y="1813307"/>
                  </a:lnTo>
                  <a:lnTo>
                    <a:pt x="700195" y="1791384"/>
                  </a:lnTo>
                  <a:lnTo>
                    <a:pt x="658670" y="1766928"/>
                  </a:lnTo>
                  <a:lnTo>
                    <a:pt x="618686" y="1740026"/>
                  </a:lnTo>
                  <a:lnTo>
                    <a:pt x="580387" y="1710776"/>
                  </a:lnTo>
                  <a:lnTo>
                    <a:pt x="543910" y="1679282"/>
                  </a:lnTo>
                  <a:lnTo>
                    <a:pt x="509387" y="1645659"/>
                  </a:lnTo>
                  <a:lnTo>
                    <a:pt x="476942" y="1610026"/>
                  </a:lnTo>
                  <a:lnTo>
                    <a:pt x="446691" y="1572512"/>
                  </a:lnTo>
                  <a:lnTo>
                    <a:pt x="418743" y="1533252"/>
                  </a:lnTo>
                  <a:lnTo>
                    <a:pt x="393200" y="1492387"/>
                  </a:lnTo>
                  <a:lnTo>
                    <a:pt x="370151" y="1450065"/>
                  </a:lnTo>
                  <a:lnTo>
                    <a:pt x="349682" y="1406437"/>
                  </a:lnTo>
                  <a:lnTo>
                    <a:pt x="331865" y="1361660"/>
                  </a:lnTo>
                  <a:lnTo>
                    <a:pt x="316764" y="1315896"/>
                  </a:lnTo>
                  <a:lnTo>
                    <a:pt x="304434" y="1269308"/>
                  </a:lnTo>
                  <a:lnTo>
                    <a:pt x="294919" y="1222066"/>
                  </a:lnTo>
                  <a:lnTo>
                    <a:pt x="288253" y="1174338"/>
                  </a:lnTo>
                  <a:lnTo>
                    <a:pt x="284460" y="1126296"/>
                  </a:lnTo>
                  <a:lnTo>
                    <a:pt x="283555" y="1078113"/>
                  </a:lnTo>
                  <a:lnTo>
                    <a:pt x="285539" y="1029962"/>
                  </a:lnTo>
                  <a:lnTo>
                    <a:pt x="290406" y="982018"/>
                  </a:lnTo>
                  <a:lnTo>
                    <a:pt x="298139" y="934451"/>
                  </a:lnTo>
                  <a:lnTo>
                    <a:pt x="308710" y="887433"/>
                  </a:lnTo>
                  <a:lnTo>
                    <a:pt x="322080" y="841133"/>
                  </a:lnTo>
                  <a:lnTo>
                    <a:pt x="338201" y="795719"/>
                  </a:lnTo>
                  <a:lnTo>
                    <a:pt x="357017" y="751352"/>
                  </a:lnTo>
                  <a:lnTo>
                    <a:pt x="378458" y="708193"/>
                  </a:lnTo>
                  <a:lnTo>
                    <a:pt x="402448" y="666397"/>
                  </a:lnTo>
                  <a:lnTo>
                    <a:pt x="428900" y="626115"/>
                  </a:lnTo>
                  <a:lnTo>
                    <a:pt x="457720" y="587490"/>
                  </a:lnTo>
                  <a:lnTo>
                    <a:pt x="488803" y="550663"/>
                  </a:lnTo>
                  <a:lnTo>
                    <a:pt x="522038" y="515766"/>
                  </a:lnTo>
                  <a:lnTo>
                    <a:pt x="557305" y="482924"/>
                  </a:lnTo>
                  <a:lnTo>
                    <a:pt x="594478" y="452254"/>
                  </a:lnTo>
                  <a:lnTo>
                    <a:pt x="633423" y="423869"/>
                  </a:lnTo>
                  <a:lnTo>
                    <a:pt x="673999" y="397869"/>
                  </a:lnTo>
                  <a:lnTo>
                    <a:pt x="716061" y="374349"/>
                  </a:lnTo>
                  <a:lnTo>
                    <a:pt x="759457" y="353392"/>
                  </a:lnTo>
                  <a:lnTo>
                    <a:pt x="804031" y="335075"/>
                  </a:lnTo>
                  <a:lnTo>
                    <a:pt x="849624" y="319463"/>
                  </a:lnTo>
                  <a:lnTo>
                    <a:pt x="896070" y="306612"/>
                  </a:lnTo>
                  <a:lnTo>
                    <a:pt x="943203" y="296568"/>
                  </a:lnTo>
                  <a:lnTo>
                    <a:pt x="990854" y="289369"/>
                  </a:lnTo>
                  <a:lnTo>
                    <a:pt x="1038850" y="28503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85464" y="1579974"/>
              <a:ext cx="1402213" cy="2688339"/>
            </a:xfrm>
            <a:custGeom>
              <a:avLst/>
              <a:pathLst>
                <a:path w="1402213" h="2688339">
                  <a:moveTo>
                    <a:pt x="445659" y="2428224"/>
                  </a:moveTo>
                  <a:lnTo>
                    <a:pt x="468256" y="2480247"/>
                  </a:lnTo>
                  <a:lnTo>
                    <a:pt x="490852" y="2532270"/>
                  </a:lnTo>
                  <a:lnTo>
                    <a:pt x="513449" y="2584293"/>
                  </a:lnTo>
                  <a:lnTo>
                    <a:pt x="536046" y="2636316"/>
                  </a:lnTo>
                  <a:lnTo>
                    <a:pt x="558643" y="2688339"/>
                  </a:lnTo>
                  <a:lnTo>
                    <a:pt x="602227" y="2668517"/>
                  </a:lnTo>
                  <a:lnTo>
                    <a:pt x="645109" y="2647218"/>
                  </a:lnTo>
                  <a:lnTo>
                    <a:pt x="687239" y="2624467"/>
                  </a:lnTo>
                  <a:lnTo>
                    <a:pt x="728567" y="2600291"/>
                  </a:lnTo>
                  <a:lnTo>
                    <a:pt x="769046" y="2574719"/>
                  </a:lnTo>
                  <a:lnTo>
                    <a:pt x="808628" y="2547779"/>
                  </a:lnTo>
                  <a:lnTo>
                    <a:pt x="847268" y="2519504"/>
                  </a:lnTo>
                  <a:lnTo>
                    <a:pt x="884920" y="2489926"/>
                  </a:lnTo>
                  <a:lnTo>
                    <a:pt x="921539" y="2459080"/>
                  </a:lnTo>
                  <a:lnTo>
                    <a:pt x="957085" y="2427001"/>
                  </a:lnTo>
                  <a:lnTo>
                    <a:pt x="991514" y="2393728"/>
                  </a:lnTo>
                  <a:lnTo>
                    <a:pt x="1024788" y="2359298"/>
                  </a:lnTo>
                  <a:lnTo>
                    <a:pt x="1056866" y="2323753"/>
                  </a:lnTo>
                  <a:lnTo>
                    <a:pt x="1087712" y="2287133"/>
                  </a:lnTo>
                  <a:lnTo>
                    <a:pt x="1117290" y="2249481"/>
                  </a:lnTo>
                  <a:lnTo>
                    <a:pt x="1145566" y="2210842"/>
                  </a:lnTo>
                  <a:lnTo>
                    <a:pt x="1172505" y="2171260"/>
                  </a:lnTo>
                  <a:lnTo>
                    <a:pt x="1198078" y="2130781"/>
                  </a:lnTo>
                  <a:lnTo>
                    <a:pt x="1222254" y="2089452"/>
                  </a:lnTo>
                  <a:lnTo>
                    <a:pt x="1245004" y="2047322"/>
                  </a:lnTo>
                  <a:lnTo>
                    <a:pt x="1266303" y="2004441"/>
                  </a:lnTo>
                  <a:lnTo>
                    <a:pt x="1286126" y="1960856"/>
                  </a:lnTo>
                  <a:lnTo>
                    <a:pt x="1304449" y="1916621"/>
                  </a:lnTo>
                  <a:lnTo>
                    <a:pt x="1321251" y="1871786"/>
                  </a:lnTo>
                  <a:lnTo>
                    <a:pt x="1336512" y="1826403"/>
                  </a:lnTo>
                  <a:lnTo>
                    <a:pt x="1350215" y="1780526"/>
                  </a:lnTo>
                  <a:lnTo>
                    <a:pt x="1362344" y="1734207"/>
                  </a:lnTo>
                  <a:lnTo>
                    <a:pt x="1372884" y="1687502"/>
                  </a:lnTo>
                  <a:lnTo>
                    <a:pt x="1381824" y="1640464"/>
                  </a:lnTo>
                  <a:lnTo>
                    <a:pt x="1389153" y="1593148"/>
                  </a:lnTo>
                  <a:lnTo>
                    <a:pt x="1394862" y="1545609"/>
                  </a:lnTo>
                  <a:lnTo>
                    <a:pt x="1398944" y="1497903"/>
                  </a:lnTo>
                  <a:lnTo>
                    <a:pt x="1401396" y="1450086"/>
                  </a:lnTo>
                  <a:lnTo>
                    <a:pt x="1402213" y="1402213"/>
                  </a:lnTo>
                  <a:lnTo>
                    <a:pt x="1401396" y="1354340"/>
                  </a:lnTo>
                  <a:lnTo>
                    <a:pt x="1398944" y="1306523"/>
                  </a:lnTo>
                  <a:lnTo>
                    <a:pt x="1394862" y="1258817"/>
                  </a:lnTo>
                  <a:lnTo>
                    <a:pt x="1389153" y="1211278"/>
                  </a:lnTo>
                  <a:lnTo>
                    <a:pt x="1381824" y="1163962"/>
                  </a:lnTo>
                  <a:lnTo>
                    <a:pt x="1372884" y="1116924"/>
                  </a:lnTo>
                  <a:lnTo>
                    <a:pt x="1362344" y="1070219"/>
                  </a:lnTo>
                  <a:lnTo>
                    <a:pt x="1350215" y="1023900"/>
                  </a:lnTo>
                  <a:lnTo>
                    <a:pt x="1336512" y="978023"/>
                  </a:lnTo>
                  <a:lnTo>
                    <a:pt x="1321251" y="932640"/>
                  </a:lnTo>
                  <a:lnTo>
                    <a:pt x="1304449" y="887805"/>
                  </a:lnTo>
                  <a:lnTo>
                    <a:pt x="1286126" y="843570"/>
                  </a:lnTo>
                  <a:lnTo>
                    <a:pt x="1266303" y="799986"/>
                  </a:lnTo>
                  <a:lnTo>
                    <a:pt x="1245004" y="757104"/>
                  </a:lnTo>
                  <a:lnTo>
                    <a:pt x="1222254" y="714974"/>
                  </a:lnTo>
                  <a:lnTo>
                    <a:pt x="1198078" y="673645"/>
                  </a:lnTo>
                  <a:lnTo>
                    <a:pt x="1172505" y="633166"/>
                  </a:lnTo>
                  <a:lnTo>
                    <a:pt x="1145566" y="593584"/>
                  </a:lnTo>
                  <a:lnTo>
                    <a:pt x="1117290" y="554945"/>
                  </a:lnTo>
                  <a:lnTo>
                    <a:pt x="1087712" y="517293"/>
                  </a:lnTo>
                  <a:lnTo>
                    <a:pt x="1056866" y="480673"/>
                  </a:lnTo>
                  <a:lnTo>
                    <a:pt x="1024788" y="445128"/>
                  </a:lnTo>
                  <a:lnTo>
                    <a:pt x="991514" y="410698"/>
                  </a:lnTo>
                  <a:lnTo>
                    <a:pt x="957085" y="377425"/>
                  </a:lnTo>
                  <a:lnTo>
                    <a:pt x="921539" y="345346"/>
                  </a:lnTo>
                  <a:lnTo>
                    <a:pt x="884920" y="314500"/>
                  </a:lnTo>
                  <a:lnTo>
                    <a:pt x="847268" y="284922"/>
                  </a:lnTo>
                  <a:lnTo>
                    <a:pt x="808628" y="256647"/>
                  </a:lnTo>
                  <a:lnTo>
                    <a:pt x="769046" y="229707"/>
                  </a:lnTo>
                  <a:lnTo>
                    <a:pt x="728567" y="204135"/>
                  </a:lnTo>
                  <a:lnTo>
                    <a:pt x="687239" y="179959"/>
                  </a:lnTo>
                  <a:lnTo>
                    <a:pt x="645109" y="157208"/>
                  </a:lnTo>
                  <a:lnTo>
                    <a:pt x="602227" y="135909"/>
                  </a:lnTo>
                  <a:lnTo>
                    <a:pt x="558643" y="116087"/>
                  </a:lnTo>
                  <a:lnTo>
                    <a:pt x="514407" y="97764"/>
                  </a:lnTo>
                  <a:lnTo>
                    <a:pt x="469572" y="80962"/>
                  </a:lnTo>
                  <a:lnTo>
                    <a:pt x="424189" y="65701"/>
                  </a:lnTo>
                  <a:lnTo>
                    <a:pt x="378312" y="51997"/>
                  </a:lnTo>
                  <a:lnTo>
                    <a:pt x="331994" y="39869"/>
                  </a:lnTo>
                  <a:lnTo>
                    <a:pt x="285288" y="29328"/>
                  </a:lnTo>
                  <a:lnTo>
                    <a:pt x="238250" y="20388"/>
                  </a:lnTo>
                  <a:lnTo>
                    <a:pt x="190934" y="13060"/>
                  </a:lnTo>
                  <a:lnTo>
                    <a:pt x="143396" y="7351"/>
                  </a:lnTo>
                  <a:lnTo>
                    <a:pt x="95690" y="3268"/>
                  </a:lnTo>
                  <a:lnTo>
                    <a:pt x="47873" y="817"/>
                  </a:lnTo>
                  <a:lnTo>
                    <a:pt x="0" y="0"/>
                  </a:lnTo>
                  <a:lnTo>
                    <a:pt x="0" y="56718"/>
                  </a:lnTo>
                  <a:lnTo>
                    <a:pt x="0" y="113437"/>
                  </a:lnTo>
                  <a:lnTo>
                    <a:pt x="0" y="170156"/>
                  </a:lnTo>
                  <a:lnTo>
                    <a:pt x="0" y="226874"/>
                  </a:lnTo>
                  <a:lnTo>
                    <a:pt x="0" y="283593"/>
                  </a:lnTo>
                  <a:lnTo>
                    <a:pt x="47733" y="284612"/>
                  </a:lnTo>
                  <a:lnTo>
                    <a:pt x="95379" y="287667"/>
                  </a:lnTo>
                  <a:lnTo>
                    <a:pt x="142852" y="292752"/>
                  </a:lnTo>
                  <a:lnTo>
                    <a:pt x="190065" y="299859"/>
                  </a:lnTo>
                  <a:lnTo>
                    <a:pt x="236931" y="308973"/>
                  </a:lnTo>
                  <a:lnTo>
                    <a:pt x="283365" y="320079"/>
                  </a:lnTo>
                  <a:lnTo>
                    <a:pt x="329284" y="333156"/>
                  </a:lnTo>
                  <a:lnTo>
                    <a:pt x="374602" y="348181"/>
                  </a:lnTo>
                  <a:lnTo>
                    <a:pt x="419239" y="365126"/>
                  </a:lnTo>
                  <a:lnTo>
                    <a:pt x="463111" y="383961"/>
                  </a:lnTo>
                  <a:lnTo>
                    <a:pt x="506140" y="404650"/>
                  </a:lnTo>
                  <a:lnTo>
                    <a:pt x="548246" y="427156"/>
                  </a:lnTo>
                  <a:lnTo>
                    <a:pt x="589354" y="451439"/>
                  </a:lnTo>
                  <a:lnTo>
                    <a:pt x="629389" y="477454"/>
                  </a:lnTo>
                  <a:lnTo>
                    <a:pt x="668277" y="505153"/>
                  </a:lnTo>
                  <a:lnTo>
                    <a:pt x="705947" y="534487"/>
                  </a:lnTo>
                  <a:lnTo>
                    <a:pt x="742331" y="565401"/>
                  </a:lnTo>
                  <a:lnTo>
                    <a:pt x="777363" y="597840"/>
                  </a:lnTo>
                  <a:lnTo>
                    <a:pt x="810979" y="631744"/>
                  </a:lnTo>
                  <a:lnTo>
                    <a:pt x="843118" y="667052"/>
                  </a:lnTo>
                  <a:lnTo>
                    <a:pt x="873720" y="703699"/>
                  </a:lnTo>
                  <a:lnTo>
                    <a:pt x="902731" y="741618"/>
                  </a:lnTo>
                  <a:lnTo>
                    <a:pt x="930098" y="780741"/>
                  </a:lnTo>
                  <a:lnTo>
                    <a:pt x="955770" y="820996"/>
                  </a:lnTo>
                  <a:lnTo>
                    <a:pt x="979701" y="862310"/>
                  </a:lnTo>
                  <a:lnTo>
                    <a:pt x="1001847" y="904607"/>
                  </a:lnTo>
                  <a:lnTo>
                    <a:pt x="1022168" y="947811"/>
                  </a:lnTo>
                  <a:lnTo>
                    <a:pt x="1040627" y="991843"/>
                  </a:lnTo>
                  <a:lnTo>
                    <a:pt x="1057191" y="1036622"/>
                  </a:lnTo>
                  <a:lnTo>
                    <a:pt x="1071828" y="1082067"/>
                  </a:lnTo>
                  <a:lnTo>
                    <a:pt x="1084513" y="1128095"/>
                  </a:lnTo>
                  <a:lnTo>
                    <a:pt x="1095222" y="1174623"/>
                  </a:lnTo>
                  <a:lnTo>
                    <a:pt x="1103936" y="1221565"/>
                  </a:lnTo>
                  <a:lnTo>
                    <a:pt x="1110639" y="1268837"/>
                  </a:lnTo>
                  <a:lnTo>
                    <a:pt x="1115319" y="1316351"/>
                  </a:lnTo>
                  <a:lnTo>
                    <a:pt x="1117967" y="1364022"/>
                  </a:lnTo>
                  <a:lnTo>
                    <a:pt x="1118579" y="1411762"/>
                  </a:lnTo>
                  <a:lnTo>
                    <a:pt x="1117152" y="1459485"/>
                  </a:lnTo>
                  <a:lnTo>
                    <a:pt x="1113691" y="1507104"/>
                  </a:lnTo>
                  <a:lnTo>
                    <a:pt x="1108200" y="1554532"/>
                  </a:lnTo>
                  <a:lnTo>
                    <a:pt x="1100691" y="1601682"/>
                  </a:lnTo>
                  <a:lnTo>
                    <a:pt x="1091177" y="1648469"/>
                  </a:lnTo>
                  <a:lnTo>
                    <a:pt x="1079675" y="1694807"/>
                  </a:lnTo>
                  <a:lnTo>
                    <a:pt x="1066206" y="1740612"/>
                  </a:lnTo>
                  <a:lnTo>
                    <a:pt x="1050795" y="1785800"/>
                  </a:lnTo>
                  <a:lnTo>
                    <a:pt x="1033469" y="1830290"/>
                  </a:lnTo>
                  <a:lnTo>
                    <a:pt x="1014261" y="1874000"/>
                  </a:lnTo>
                  <a:lnTo>
                    <a:pt x="993205" y="1916851"/>
                  </a:lnTo>
                  <a:lnTo>
                    <a:pt x="970340" y="1958764"/>
                  </a:lnTo>
                  <a:lnTo>
                    <a:pt x="945707" y="1999663"/>
                  </a:lnTo>
                  <a:lnTo>
                    <a:pt x="919352" y="2039474"/>
                  </a:lnTo>
                  <a:lnTo>
                    <a:pt x="891321" y="2078124"/>
                  </a:lnTo>
                  <a:lnTo>
                    <a:pt x="861667" y="2115542"/>
                  </a:lnTo>
                  <a:lnTo>
                    <a:pt x="830443" y="2151662"/>
                  </a:lnTo>
                  <a:lnTo>
                    <a:pt x="797707" y="2186415"/>
                  </a:lnTo>
                  <a:lnTo>
                    <a:pt x="763517" y="2219741"/>
                  </a:lnTo>
                  <a:lnTo>
                    <a:pt x="727936" y="2251577"/>
                  </a:lnTo>
                  <a:lnTo>
                    <a:pt x="691029" y="2281865"/>
                  </a:lnTo>
                  <a:lnTo>
                    <a:pt x="652864" y="2310551"/>
                  </a:lnTo>
                  <a:lnTo>
                    <a:pt x="613509" y="2337583"/>
                  </a:lnTo>
                  <a:lnTo>
                    <a:pt x="573036" y="2362910"/>
                  </a:lnTo>
                  <a:lnTo>
                    <a:pt x="531519" y="2386488"/>
                  </a:lnTo>
                  <a:lnTo>
                    <a:pt x="489035" y="240827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083250" y="1579974"/>
              <a:ext cx="1960856" cy="2804427"/>
            </a:xfrm>
            <a:custGeom>
              <a:avLst/>
              <a:pathLst>
                <a:path w="1960856" h="2804427">
                  <a:moveTo>
                    <a:pt x="1402213" y="283593"/>
                  </a:moveTo>
                  <a:lnTo>
                    <a:pt x="1402213" y="226874"/>
                  </a:lnTo>
                  <a:lnTo>
                    <a:pt x="1402213" y="170156"/>
                  </a:lnTo>
                  <a:lnTo>
                    <a:pt x="1402213" y="113437"/>
                  </a:lnTo>
                  <a:lnTo>
                    <a:pt x="1402213" y="56718"/>
                  </a:lnTo>
                  <a:lnTo>
                    <a:pt x="1402213" y="0"/>
                  </a:lnTo>
                  <a:lnTo>
                    <a:pt x="1354340" y="817"/>
                  </a:lnTo>
                  <a:lnTo>
                    <a:pt x="1306523" y="3268"/>
                  </a:lnTo>
                  <a:lnTo>
                    <a:pt x="1258817" y="7351"/>
                  </a:lnTo>
                  <a:lnTo>
                    <a:pt x="1211278" y="13060"/>
                  </a:lnTo>
                  <a:lnTo>
                    <a:pt x="1163962" y="20388"/>
                  </a:lnTo>
                  <a:lnTo>
                    <a:pt x="1116924" y="29328"/>
                  </a:lnTo>
                  <a:lnTo>
                    <a:pt x="1070219" y="39869"/>
                  </a:lnTo>
                  <a:lnTo>
                    <a:pt x="1023900" y="51997"/>
                  </a:lnTo>
                  <a:lnTo>
                    <a:pt x="978023" y="65701"/>
                  </a:lnTo>
                  <a:lnTo>
                    <a:pt x="932640" y="80962"/>
                  </a:lnTo>
                  <a:lnTo>
                    <a:pt x="887805" y="97764"/>
                  </a:lnTo>
                  <a:lnTo>
                    <a:pt x="843570" y="116087"/>
                  </a:lnTo>
                  <a:lnTo>
                    <a:pt x="799986" y="135909"/>
                  </a:lnTo>
                  <a:lnTo>
                    <a:pt x="757104" y="157208"/>
                  </a:lnTo>
                  <a:lnTo>
                    <a:pt x="714974" y="179959"/>
                  </a:lnTo>
                  <a:lnTo>
                    <a:pt x="673645" y="204135"/>
                  </a:lnTo>
                  <a:lnTo>
                    <a:pt x="633166" y="229707"/>
                  </a:lnTo>
                  <a:lnTo>
                    <a:pt x="593584" y="256647"/>
                  </a:lnTo>
                  <a:lnTo>
                    <a:pt x="554945" y="284922"/>
                  </a:lnTo>
                  <a:lnTo>
                    <a:pt x="517293" y="314500"/>
                  </a:lnTo>
                  <a:lnTo>
                    <a:pt x="480673" y="345346"/>
                  </a:lnTo>
                  <a:lnTo>
                    <a:pt x="445128" y="377425"/>
                  </a:lnTo>
                  <a:lnTo>
                    <a:pt x="410698" y="410698"/>
                  </a:lnTo>
                  <a:lnTo>
                    <a:pt x="377425" y="445128"/>
                  </a:lnTo>
                  <a:lnTo>
                    <a:pt x="345346" y="480673"/>
                  </a:lnTo>
                  <a:lnTo>
                    <a:pt x="314500" y="517293"/>
                  </a:lnTo>
                  <a:lnTo>
                    <a:pt x="284922" y="554945"/>
                  </a:lnTo>
                  <a:lnTo>
                    <a:pt x="256647" y="593584"/>
                  </a:lnTo>
                  <a:lnTo>
                    <a:pt x="229707" y="633166"/>
                  </a:lnTo>
                  <a:lnTo>
                    <a:pt x="204135" y="673645"/>
                  </a:lnTo>
                  <a:lnTo>
                    <a:pt x="179959" y="714974"/>
                  </a:lnTo>
                  <a:lnTo>
                    <a:pt x="157208" y="757104"/>
                  </a:lnTo>
                  <a:lnTo>
                    <a:pt x="135909" y="799986"/>
                  </a:lnTo>
                  <a:lnTo>
                    <a:pt x="116087" y="843570"/>
                  </a:lnTo>
                  <a:lnTo>
                    <a:pt x="97764" y="887805"/>
                  </a:lnTo>
                  <a:lnTo>
                    <a:pt x="80962" y="932640"/>
                  </a:lnTo>
                  <a:lnTo>
                    <a:pt x="65701" y="978023"/>
                  </a:lnTo>
                  <a:lnTo>
                    <a:pt x="51997" y="1023900"/>
                  </a:lnTo>
                  <a:lnTo>
                    <a:pt x="39869" y="1070219"/>
                  </a:lnTo>
                  <a:lnTo>
                    <a:pt x="29328" y="1116924"/>
                  </a:lnTo>
                  <a:lnTo>
                    <a:pt x="20388" y="1163962"/>
                  </a:lnTo>
                  <a:lnTo>
                    <a:pt x="13060" y="1211278"/>
                  </a:lnTo>
                  <a:lnTo>
                    <a:pt x="7351" y="1258817"/>
                  </a:lnTo>
                  <a:lnTo>
                    <a:pt x="3268" y="1306523"/>
                  </a:lnTo>
                  <a:lnTo>
                    <a:pt x="817" y="1354340"/>
                  </a:lnTo>
                  <a:lnTo>
                    <a:pt x="0" y="1402213"/>
                  </a:lnTo>
                  <a:lnTo>
                    <a:pt x="817" y="1450086"/>
                  </a:lnTo>
                  <a:lnTo>
                    <a:pt x="3268" y="1497903"/>
                  </a:lnTo>
                  <a:lnTo>
                    <a:pt x="7351" y="1545609"/>
                  </a:lnTo>
                  <a:lnTo>
                    <a:pt x="13060" y="1593148"/>
                  </a:lnTo>
                  <a:lnTo>
                    <a:pt x="20388" y="1640464"/>
                  </a:lnTo>
                  <a:lnTo>
                    <a:pt x="29328" y="1687502"/>
                  </a:lnTo>
                  <a:lnTo>
                    <a:pt x="39869" y="1734207"/>
                  </a:lnTo>
                  <a:lnTo>
                    <a:pt x="51997" y="1780526"/>
                  </a:lnTo>
                  <a:lnTo>
                    <a:pt x="65701" y="1826403"/>
                  </a:lnTo>
                  <a:lnTo>
                    <a:pt x="80962" y="1871786"/>
                  </a:lnTo>
                  <a:lnTo>
                    <a:pt x="97764" y="1916621"/>
                  </a:lnTo>
                  <a:lnTo>
                    <a:pt x="116087" y="1960856"/>
                  </a:lnTo>
                  <a:lnTo>
                    <a:pt x="135909" y="2004441"/>
                  </a:lnTo>
                  <a:lnTo>
                    <a:pt x="157208" y="2047322"/>
                  </a:lnTo>
                  <a:lnTo>
                    <a:pt x="179959" y="2089452"/>
                  </a:lnTo>
                  <a:lnTo>
                    <a:pt x="204135" y="2130781"/>
                  </a:lnTo>
                  <a:lnTo>
                    <a:pt x="229707" y="2171260"/>
                  </a:lnTo>
                  <a:lnTo>
                    <a:pt x="256647" y="2210842"/>
                  </a:lnTo>
                  <a:lnTo>
                    <a:pt x="284922" y="2249481"/>
                  </a:lnTo>
                  <a:lnTo>
                    <a:pt x="314500" y="2287133"/>
                  </a:lnTo>
                  <a:lnTo>
                    <a:pt x="345346" y="2323753"/>
                  </a:lnTo>
                  <a:lnTo>
                    <a:pt x="377425" y="2359298"/>
                  </a:lnTo>
                  <a:lnTo>
                    <a:pt x="410698" y="2393728"/>
                  </a:lnTo>
                  <a:lnTo>
                    <a:pt x="445128" y="2427001"/>
                  </a:lnTo>
                  <a:lnTo>
                    <a:pt x="480673" y="2459080"/>
                  </a:lnTo>
                  <a:lnTo>
                    <a:pt x="517293" y="2489926"/>
                  </a:lnTo>
                  <a:lnTo>
                    <a:pt x="554945" y="2519504"/>
                  </a:lnTo>
                  <a:lnTo>
                    <a:pt x="593584" y="2547779"/>
                  </a:lnTo>
                  <a:lnTo>
                    <a:pt x="633166" y="2574719"/>
                  </a:lnTo>
                  <a:lnTo>
                    <a:pt x="673645" y="2600291"/>
                  </a:lnTo>
                  <a:lnTo>
                    <a:pt x="714974" y="2624467"/>
                  </a:lnTo>
                  <a:lnTo>
                    <a:pt x="757104" y="2647218"/>
                  </a:lnTo>
                  <a:lnTo>
                    <a:pt x="799986" y="2668517"/>
                  </a:lnTo>
                  <a:lnTo>
                    <a:pt x="843570" y="2688339"/>
                  </a:lnTo>
                  <a:lnTo>
                    <a:pt x="887805" y="2706662"/>
                  </a:lnTo>
                  <a:lnTo>
                    <a:pt x="932640" y="2723464"/>
                  </a:lnTo>
                  <a:lnTo>
                    <a:pt x="978023" y="2738726"/>
                  </a:lnTo>
                  <a:lnTo>
                    <a:pt x="1023900" y="2752429"/>
                  </a:lnTo>
                  <a:lnTo>
                    <a:pt x="1070219" y="2764558"/>
                  </a:lnTo>
                  <a:lnTo>
                    <a:pt x="1116924" y="2775098"/>
                  </a:lnTo>
                  <a:lnTo>
                    <a:pt x="1163962" y="2784038"/>
                  </a:lnTo>
                  <a:lnTo>
                    <a:pt x="1211278" y="2791366"/>
                  </a:lnTo>
                  <a:lnTo>
                    <a:pt x="1258817" y="2797075"/>
                  </a:lnTo>
                  <a:lnTo>
                    <a:pt x="1306523" y="2801158"/>
                  </a:lnTo>
                  <a:lnTo>
                    <a:pt x="1354340" y="2803609"/>
                  </a:lnTo>
                  <a:lnTo>
                    <a:pt x="1402213" y="2804427"/>
                  </a:lnTo>
                  <a:lnTo>
                    <a:pt x="1450086" y="2803609"/>
                  </a:lnTo>
                  <a:lnTo>
                    <a:pt x="1497903" y="2801158"/>
                  </a:lnTo>
                  <a:lnTo>
                    <a:pt x="1545609" y="2797075"/>
                  </a:lnTo>
                  <a:lnTo>
                    <a:pt x="1593148" y="2791366"/>
                  </a:lnTo>
                  <a:lnTo>
                    <a:pt x="1640464" y="2784038"/>
                  </a:lnTo>
                  <a:lnTo>
                    <a:pt x="1687502" y="2775098"/>
                  </a:lnTo>
                  <a:lnTo>
                    <a:pt x="1734207" y="2764558"/>
                  </a:lnTo>
                  <a:lnTo>
                    <a:pt x="1780526" y="2752429"/>
                  </a:lnTo>
                  <a:lnTo>
                    <a:pt x="1826403" y="2738726"/>
                  </a:lnTo>
                  <a:lnTo>
                    <a:pt x="1871786" y="2723464"/>
                  </a:lnTo>
                  <a:lnTo>
                    <a:pt x="1916621" y="2706662"/>
                  </a:lnTo>
                  <a:lnTo>
                    <a:pt x="1960856" y="2688339"/>
                  </a:lnTo>
                  <a:lnTo>
                    <a:pt x="1938260" y="2636316"/>
                  </a:lnTo>
                  <a:lnTo>
                    <a:pt x="1915663" y="2584293"/>
                  </a:lnTo>
                  <a:lnTo>
                    <a:pt x="1893066" y="2532270"/>
                  </a:lnTo>
                  <a:lnTo>
                    <a:pt x="1870469" y="2480247"/>
                  </a:lnTo>
                  <a:lnTo>
                    <a:pt x="1847872" y="2428224"/>
                  </a:lnTo>
                  <a:lnTo>
                    <a:pt x="1803577" y="2446348"/>
                  </a:lnTo>
                  <a:lnTo>
                    <a:pt x="1758548" y="2462560"/>
                  </a:lnTo>
                  <a:lnTo>
                    <a:pt x="1712866" y="2476832"/>
                  </a:lnTo>
                  <a:lnTo>
                    <a:pt x="1666615" y="2489136"/>
                  </a:lnTo>
                  <a:lnTo>
                    <a:pt x="1619881" y="2499451"/>
                  </a:lnTo>
                  <a:lnTo>
                    <a:pt x="1572748" y="2507757"/>
                  </a:lnTo>
                  <a:lnTo>
                    <a:pt x="1525302" y="2514040"/>
                  </a:lnTo>
                  <a:lnTo>
                    <a:pt x="1477632" y="2518287"/>
                  </a:lnTo>
                  <a:lnTo>
                    <a:pt x="1429823" y="2520492"/>
                  </a:lnTo>
                  <a:lnTo>
                    <a:pt x="1381964" y="2520650"/>
                  </a:lnTo>
                  <a:lnTo>
                    <a:pt x="1334142" y="2518760"/>
                  </a:lnTo>
                  <a:lnTo>
                    <a:pt x="1286445" y="2514826"/>
                  </a:lnTo>
                  <a:lnTo>
                    <a:pt x="1238959" y="2508856"/>
                  </a:lnTo>
                  <a:lnTo>
                    <a:pt x="1191773" y="2500860"/>
                  </a:lnTo>
                  <a:lnTo>
                    <a:pt x="1144971" y="2490853"/>
                  </a:lnTo>
                  <a:lnTo>
                    <a:pt x="1098641" y="2478853"/>
                  </a:lnTo>
                  <a:lnTo>
                    <a:pt x="1052866" y="2464883"/>
                  </a:lnTo>
                  <a:lnTo>
                    <a:pt x="1007731" y="2448967"/>
                  </a:lnTo>
                  <a:lnTo>
                    <a:pt x="963317" y="2431135"/>
                  </a:lnTo>
                  <a:lnTo>
                    <a:pt x="919707" y="2411420"/>
                  </a:lnTo>
                  <a:lnTo>
                    <a:pt x="876981" y="2389857"/>
                  </a:lnTo>
                  <a:lnTo>
                    <a:pt x="835215" y="2366487"/>
                  </a:lnTo>
                  <a:lnTo>
                    <a:pt x="794488" y="2341351"/>
                  </a:lnTo>
                  <a:lnTo>
                    <a:pt x="754873" y="2314497"/>
                  </a:lnTo>
                  <a:lnTo>
                    <a:pt x="716443" y="2285972"/>
                  </a:lnTo>
                  <a:lnTo>
                    <a:pt x="679268" y="2255830"/>
                  </a:lnTo>
                  <a:lnTo>
                    <a:pt x="643417" y="2224125"/>
                  </a:lnTo>
                  <a:lnTo>
                    <a:pt x="608955" y="2190915"/>
                  </a:lnTo>
                  <a:lnTo>
                    <a:pt x="575944" y="2156262"/>
                  </a:lnTo>
                  <a:lnTo>
                    <a:pt x="544447" y="2120229"/>
                  </a:lnTo>
                  <a:lnTo>
                    <a:pt x="514519" y="2082881"/>
                  </a:lnTo>
                  <a:lnTo>
                    <a:pt x="486216" y="2044288"/>
                  </a:lnTo>
                  <a:lnTo>
                    <a:pt x="459590" y="2004519"/>
                  </a:lnTo>
                  <a:lnTo>
                    <a:pt x="434689" y="1963647"/>
                  </a:lnTo>
                  <a:lnTo>
                    <a:pt x="411560" y="1921748"/>
                  </a:lnTo>
                  <a:lnTo>
                    <a:pt x="390244" y="1878898"/>
                  </a:lnTo>
                  <a:lnTo>
                    <a:pt x="370780" y="1835175"/>
                  </a:lnTo>
                  <a:lnTo>
                    <a:pt x="353204" y="1790660"/>
                  </a:lnTo>
                  <a:lnTo>
                    <a:pt x="337549" y="1745434"/>
                  </a:lnTo>
                  <a:lnTo>
                    <a:pt x="323842" y="1699579"/>
                  </a:lnTo>
                  <a:lnTo>
                    <a:pt x="312109" y="1653180"/>
                  </a:lnTo>
                  <a:lnTo>
                    <a:pt x="302372" y="1606322"/>
                  </a:lnTo>
                  <a:lnTo>
                    <a:pt x="294648" y="1559090"/>
                  </a:lnTo>
                  <a:lnTo>
                    <a:pt x="288952" y="1511571"/>
                  </a:lnTo>
                  <a:lnTo>
                    <a:pt x="285293" y="1463851"/>
                  </a:lnTo>
                  <a:lnTo>
                    <a:pt x="283678" y="1416019"/>
                  </a:lnTo>
                  <a:lnTo>
                    <a:pt x="284112" y="1368162"/>
                  </a:lnTo>
                  <a:lnTo>
                    <a:pt x="286591" y="1320367"/>
                  </a:lnTo>
                  <a:lnTo>
                    <a:pt x="291113" y="1272722"/>
                  </a:lnTo>
                  <a:lnTo>
                    <a:pt x="297669" y="1225313"/>
                  </a:lnTo>
                  <a:lnTo>
                    <a:pt x="306247" y="1178229"/>
                  </a:lnTo>
                  <a:lnTo>
                    <a:pt x="316831" y="1131555"/>
                  </a:lnTo>
                  <a:lnTo>
                    <a:pt x="329402" y="1085376"/>
                  </a:lnTo>
                  <a:lnTo>
                    <a:pt x="343936" y="1039777"/>
                  </a:lnTo>
                  <a:lnTo>
                    <a:pt x="360408" y="994841"/>
                  </a:lnTo>
                  <a:lnTo>
                    <a:pt x="378786" y="950651"/>
                  </a:lnTo>
                  <a:lnTo>
                    <a:pt x="399038" y="907288"/>
                  </a:lnTo>
                  <a:lnTo>
                    <a:pt x="421127" y="864831"/>
                  </a:lnTo>
                  <a:lnTo>
                    <a:pt x="445011" y="823357"/>
                  </a:lnTo>
                  <a:lnTo>
                    <a:pt x="470647" y="782943"/>
                  </a:lnTo>
                  <a:lnTo>
                    <a:pt x="497989" y="743663"/>
                  </a:lnTo>
                  <a:lnTo>
                    <a:pt x="526985" y="705588"/>
                  </a:lnTo>
                  <a:lnTo>
                    <a:pt x="557584" y="668788"/>
                  </a:lnTo>
                  <a:lnTo>
                    <a:pt x="589729" y="633331"/>
                  </a:lnTo>
                  <a:lnTo>
                    <a:pt x="623361" y="599281"/>
                  </a:lnTo>
                  <a:lnTo>
                    <a:pt x="658419" y="566701"/>
                  </a:lnTo>
                  <a:lnTo>
                    <a:pt x="694839" y="535650"/>
                  </a:lnTo>
                  <a:lnTo>
                    <a:pt x="732553" y="506186"/>
                  </a:lnTo>
                  <a:lnTo>
                    <a:pt x="771493" y="478361"/>
                  </a:lnTo>
                  <a:lnTo>
                    <a:pt x="811587" y="452228"/>
                  </a:lnTo>
                  <a:lnTo>
                    <a:pt x="852763" y="427834"/>
                  </a:lnTo>
                  <a:lnTo>
                    <a:pt x="894944" y="405223"/>
                  </a:lnTo>
                  <a:lnTo>
                    <a:pt x="938054" y="384438"/>
                  </a:lnTo>
                  <a:lnTo>
                    <a:pt x="982014" y="365515"/>
                  </a:lnTo>
                  <a:lnTo>
                    <a:pt x="1026743" y="348490"/>
                  </a:lnTo>
                  <a:lnTo>
                    <a:pt x="1072159" y="333394"/>
                  </a:lnTo>
                  <a:lnTo>
                    <a:pt x="1118179" y="320254"/>
                  </a:lnTo>
                  <a:lnTo>
                    <a:pt x="1164719" y="309095"/>
                  </a:lnTo>
                  <a:lnTo>
                    <a:pt x="1211694" y="299937"/>
                  </a:lnTo>
                  <a:lnTo>
                    <a:pt x="1259018" y="292796"/>
                  </a:lnTo>
                  <a:lnTo>
                    <a:pt x="1306604" y="287687"/>
                  </a:lnTo>
                  <a:lnTo>
                    <a:pt x="1354365" y="2846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340614" y="1984388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10088" y="1669284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69672" y="3026340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453881" y="2711235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38090" y="2396131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15" name="tx15"/>
            <p:cNvSpPr/>
            <p:nvPr/>
          </p:nvSpPr>
          <p:spPr>
            <a:xfrm rot="-5670829">
              <a:off x="3201152" y="2997256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513(52.5%)</a:t>
              </a:r>
            </a:p>
          </p:txBody>
        </p:sp>
        <p:sp>
          <p:nvSpPr>
            <p:cNvPr id="16" name="tx16"/>
            <p:cNvSpPr/>
            <p:nvPr/>
          </p:nvSpPr>
          <p:spPr>
            <a:xfrm rot="-16470829">
              <a:off x="5118751" y="2845873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464(47.5%)</a:t>
              </a:r>
            </a:p>
          </p:txBody>
        </p:sp>
        <p:sp>
          <p:nvSpPr>
            <p:cNvPr id="17" name="tx17"/>
            <p:cNvSpPr/>
            <p:nvPr/>
          </p:nvSpPr>
          <p:spPr>
            <a:xfrm rot="-6104347">
              <a:off x="2945174" y="3181355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13(56.5%)</a:t>
              </a:r>
            </a:p>
          </p:txBody>
        </p:sp>
        <p:sp>
          <p:nvSpPr>
            <p:cNvPr id="18" name="tx18"/>
            <p:cNvSpPr/>
            <p:nvPr/>
          </p:nvSpPr>
          <p:spPr>
            <a:xfrm rot="-16904347">
              <a:off x="5445534" y="2661774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10(43.5%)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3862369" y="5071642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84661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93661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74668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583668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210975" y="5201562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800982" y="5201562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5224" y="969503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GENDERMale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0.7034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9995" y="1252836"/>
              <a:ext cx="4972735" cy="33687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89995" y="4028232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89995" y="3147761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89995" y="2267291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9995" y="1386821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9995" y="4468467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9995" y="3587996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9995" y="2707526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9995" y="1827056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00386" y="1252836"/>
              <a:ext cx="0" cy="3368756"/>
            </a:xfrm>
            <a:custGeom>
              <a:avLst/>
              <a:pathLst>
                <a:path w="0" h="3368756">
                  <a:moveTo>
                    <a:pt x="0" y="33687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4370" y="1252836"/>
              <a:ext cx="0" cy="3368756"/>
            </a:xfrm>
            <a:custGeom>
              <a:avLst/>
              <a:pathLst>
                <a:path w="0" h="3368756">
                  <a:moveTo>
                    <a:pt x="0" y="33687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68355" y="1252836"/>
              <a:ext cx="0" cy="3368756"/>
            </a:xfrm>
            <a:custGeom>
              <a:avLst/>
              <a:pathLst>
                <a:path w="0" h="3368756">
                  <a:moveTo>
                    <a:pt x="0" y="33687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52340" y="1252836"/>
              <a:ext cx="0" cy="3368756"/>
            </a:xfrm>
            <a:custGeom>
              <a:avLst/>
              <a:pathLst>
                <a:path w="0" h="3368756">
                  <a:moveTo>
                    <a:pt x="0" y="33687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00386" y="1405961"/>
              <a:ext cx="295996" cy="30625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04390" y="1453960"/>
              <a:ext cx="295996" cy="3014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84370" y="4468467"/>
              <a:ext cx="29599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88374" y="3918736"/>
              <a:ext cx="295996" cy="5497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68355" y="3320027"/>
              <a:ext cx="295996" cy="11484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72359" y="3878182"/>
              <a:ext cx="295996" cy="5902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352340" y="4277060"/>
              <a:ext cx="295996" cy="1914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56344" y="4220637"/>
              <a:ext cx="295996" cy="2478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877579" y="1270925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46180" y="131892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669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96966" y="43334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730165" y="3785088"/>
              <a:ext cx="21241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122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80951" y="31849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14150" y="374314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131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464935" y="4144008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33537" y="4086791"/>
              <a:ext cx="141609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55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69434" y="4430367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11502" y="354989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11502" y="266942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11502" y="178895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55201" y="4468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55201" y="3587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55201" y="2707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55201" y="18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00386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984370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168355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52340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617523" y="4677674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39403" y="4677872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25759" y="4658425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94619" y="4677674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315459" y="286736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986643" y="507164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08935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17935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587488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596488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335249" y="52015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13802" y="52015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14375" y="926839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RACEIndian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0.9870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RACEMalay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0.1832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RACEOthers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0.7921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Marital Status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4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9995" y="1229420"/>
              <a:ext cx="4972735" cy="339217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89995" y="3989928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89995" y="3034978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89995" y="2080029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9995" y="4467402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9995" y="3512453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9995" y="2557504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9995" y="1602554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63772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20068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76363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32658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88953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63772" y="4467402"/>
              <a:ext cx="239073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24698" y="4428305"/>
              <a:ext cx="239073" cy="390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620068" y="2183828"/>
              <a:ext cx="239073" cy="228357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380994" y="1383610"/>
              <a:ext cx="239073" cy="30837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76363" y="4052207"/>
              <a:ext cx="239073" cy="4151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37289" y="4086205"/>
              <a:ext cx="239073" cy="3811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32658" y="2391426"/>
              <a:ext cx="239073" cy="20759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293584" y="3206517"/>
              <a:ext cx="239073" cy="12608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488953" y="4467402"/>
              <a:ext cx="239073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249879" y="4457628"/>
              <a:ext cx="239073" cy="97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747907" y="433236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8833" y="429326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68799" y="2050776"/>
              <a:ext cx="141609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394323" y="12485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631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60497" y="391855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86021" y="3951168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78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81390" y="2256389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06914" y="3071481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73088" y="433236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34014" y="4323980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69434" y="442930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11502" y="347435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11502" y="251940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11502" y="15644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055201" y="4467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055201" y="351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55201" y="2557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55201" y="1602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63772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20068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76363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532658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488953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441674" y="4677872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432405" y="4677872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38511" y="4658227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308941" y="4677674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265516" y="4677872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315459" y="2855656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986643" y="507164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108935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117935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87488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96488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4335249" y="52015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813802" y="52015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30114" y="969106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MARITAL_STATUSMarried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741668.64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0.9923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MARITAL_STATUSSingle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1090892.57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0.9921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MARITAL_STATUSUnknown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1649023.66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0.9918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MARITAL_STATUSWidowed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MediFund Status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2470419" y="914400"/>
              <a:ext cx="3837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32697" y="1229420"/>
              <a:ext cx="3505533" cy="350553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85464" y="1895078"/>
              <a:ext cx="473028" cy="363647"/>
            </a:xfrm>
            <a:custGeom>
              <a:avLst/>
              <a:pathLst>
                <a:path w="473028" h="363647">
                  <a:moveTo>
                    <a:pt x="349629" y="363647"/>
                  </a:moveTo>
                  <a:lnTo>
                    <a:pt x="374309" y="312580"/>
                  </a:lnTo>
                  <a:lnTo>
                    <a:pt x="398989" y="261512"/>
                  </a:lnTo>
                  <a:lnTo>
                    <a:pt x="423668" y="210444"/>
                  </a:lnTo>
                  <a:lnTo>
                    <a:pt x="448348" y="159376"/>
                  </a:lnTo>
                  <a:lnTo>
                    <a:pt x="473028" y="108308"/>
                  </a:lnTo>
                  <a:lnTo>
                    <a:pt x="428500" y="88012"/>
                  </a:lnTo>
                  <a:lnTo>
                    <a:pt x="383104" y="69741"/>
                  </a:lnTo>
                  <a:lnTo>
                    <a:pt x="336932" y="53531"/>
                  </a:lnTo>
                  <a:lnTo>
                    <a:pt x="290077" y="39415"/>
                  </a:lnTo>
                  <a:lnTo>
                    <a:pt x="242634" y="27423"/>
                  </a:lnTo>
                  <a:lnTo>
                    <a:pt x="194700" y="17577"/>
                  </a:lnTo>
                  <a:lnTo>
                    <a:pt x="146371" y="9899"/>
                  </a:lnTo>
                  <a:lnTo>
                    <a:pt x="97746" y="4403"/>
                  </a:lnTo>
                  <a:lnTo>
                    <a:pt x="48922" y="1101"/>
                  </a:lnTo>
                  <a:lnTo>
                    <a:pt x="0" y="0"/>
                  </a:lnTo>
                  <a:lnTo>
                    <a:pt x="0" y="56718"/>
                  </a:lnTo>
                  <a:lnTo>
                    <a:pt x="0" y="113437"/>
                  </a:lnTo>
                  <a:lnTo>
                    <a:pt x="0" y="170156"/>
                  </a:lnTo>
                  <a:lnTo>
                    <a:pt x="0" y="226874"/>
                  </a:lnTo>
                  <a:lnTo>
                    <a:pt x="0" y="283593"/>
                  </a:lnTo>
                  <a:lnTo>
                    <a:pt x="51639" y="285254"/>
                  </a:lnTo>
                  <a:lnTo>
                    <a:pt x="103065" y="290231"/>
                  </a:lnTo>
                  <a:lnTo>
                    <a:pt x="154064" y="298502"/>
                  </a:lnTo>
                  <a:lnTo>
                    <a:pt x="204427" y="310033"/>
                  </a:lnTo>
                  <a:lnTo>
                    <a:pt x="253944" y="324777"/>
                  </a:lnTo>
                  <a:lnTo>
                    <a:pt x="302412" y="34267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398390" y="1895078"/>
              <a:ext cx="2173973" cy="2174077"/>
            </a:xfrm>
            <a:custGeom>
              <a:avLst/>
              <a:pathLst>
                <a:path w="2173973" h="2174077">
                  <a:moveTo>
                    <a:pt x="1087074" y="283593"/>
                  </a:moveTo>
                  <a:lnTo>
                    <a:pt x="1087074" y="226874"/>
                  </a:lnTo>
                  <a:lnTo>
                    <a:pt x="1087074" y="170156"/>
                  </a:lnTo>
                  <a:lnTo>
                    <a:pt x="1087074" y="113437"/>
                  </a:lnTo>
                  <a:lnTo>
                    <a:pt x="1087074" y="56718"/>
                  </a:lnTo>
                  <a:lnTo>
                    <a:pt x="1087074" y="0"/>
                  </a:lnTo>
                  <a:lnTo>
                    <a:pt x="1039411" y="1045"/>
                  </a:lnTo>
                  <a:lnTo>
                    <a:pt x="991841" y="4179"/>
                  </a:lnTo>
                  <a:lnTo>
                    <a:pt x="944453" y="9395"/>
                  </a:lnTo>
                  <a:lnTo>
                    <a:pt x="897340" y="16685"/>
                  </a:lnTo>
                  <a:lnTo>
                    <a:pt x="850592" y="26032"/>
                  </a:lnTo>
                  <a:lnTo>
                    <a:pt x="804298" y="37421"/>
                  </a:lnTo>
                  <a:lnTo>
                    <a:pt x="758548" y="50828"/>
                  </a:lnTo>
                  <a:lnTo>
                    <a:pt x="713430" y="66228"/>
                  </a:lnTo>
                  <a:lnTo>
                    <a:pt x="669031" y="83591"/>
                  </a:lnTo>
                  <a:lnTo>
                    <a:pt x="625436" y="102885"/>
                  </a:lnTo>
                  <a:lnTo>
                    <a:pt x="582728" y="124071"/>
                  </a:lnTo>
                  <a:lnTo>
                    <a:pt x="540990" y="147109"/>
                  </a:lnTo>
                  <a:lnTo>
                    <a:pt x="500303" y="171955"/>
                  </a:lnTo>
                  <a:lnTo>
                    <a:pt x="460744" y="198561"/>
                  </a:lnTo>
                  <a:lnTo>
                    <a:pt x="422389" y="226875"/>
                  </a:lnTo>
                  <a:lnTo>
                    <a:pt x="385313" y="256844"/>
                  </a:lnTo>
                  <a:lnTo>
                    <a:pt x="349587" y="288410"/>
                  </a:lnTo>
                  <a:lnTo>
                    <a:pt x="315278" y="321512"/>
                  </a:lnTo>
                  <a:lnTo>
                    <a:pt x="282454" y="356086"/>
                  </a:lnTo>
                  <a:lnTo>
                    <a:pt x="251178" y="392066"/>
                  </a:lnTo>
                  <a:lnTo>
                    <a:pt x="221509" y="429382"/>
                  </a:lnTo>
                  <a:lnTo>
                    <a:pt x="193504" y="467964"/>
                  </a:lnTo>
                  <a:lnTo>
                    <a:pt x="167218" y="507736"/>
                  </a:lnTo>
                  <a:lnTo>
                    <a:pt x="142701" y="548623"/>
                  </a:lnTo>
                  <a:lnTo>
                    <a:pt x="120000" y="590545"/>
                  </a:lnTo>
                  <a:lnTo>
                    <a:pt x="99159" y="633422"/>
                  </a:lnTo>
                  <a:lnTo>
                    <a:pt x="80218" y="677171"/>
                  </a:lnTo>
                  <a:lnTo>
                    <a:pt x="63213" y="721709"/>
                  </a:lnTo>
                  <a:lnTo>
                    <a:pt x="48177" y="766950"/>
                  </a:lnTo>
                  <a:lnTo>
                    <a:pt x="35140" y="812806"/>
                  </a:lnTo>
                  <a:lnTo>
                    <a:pt x="24125" y="859190"/>
                  </a:lnTo>
                  <a:lnTo>
                    <a:pt x="15154" y="906012"/>
                  </a:lnTo>
                  <a:lnTo>
                    <a:pt x="8245" y="953183"/>
                  </a:lnTo>
                  <a:lnTo>
                    <a:pt x="3411" y="1000611"/>
                  </a:lnTo>
                  <a:lnTo>
                    <a:pt x="661" y="1048205"/>
                  </a:lnTo>
                  <a:lnTo>
                    <a:pt x="0" y="1095874"/>
                  </a:lnTo>
                  <a:lnTo>
                    <a:pt x="1429" y="1143527"/>
                  </a:lnTo>
                  <a:lnTo>
                    <a:pt x="4947" y="1191070"/>
                  </a:lnTo>
                  <a:lnTo>
                    <a:pt x="10545" y="1238414"/>
                  </a:lnTo>
                  <a:lnTo>
                    <a:pt x="18214" y="1285467"/>
                  </a:lnTo>
                  <a:lnTo>
                    <a:pt x="27938" y="1332139"/>
                  </a:lnTo>
                  <a:lnTo>
                    <a:pt x="39700" y="1378339"/>
                  </a:lnTo>
                  <a:lnTo>
                    <a:pt x="53475" y="1423979"/>
                  </a:lnTo>
                  <a:lnTo>
                    <a:pt x="69239" y="1468971"/>
                  </a:lnTo>
                  <a:lnTo>
                    <a:pt x="86959" y="1513229"/>
                  </a:lnTo>
                  <a:lnTo>
                    <a:pt x="106603" y="1556667"/>
                  </a:lnTo>
                  <a:lnTo>
                    <a:pt x="128133" y="1599203"/>
                  </a:lnTo>
                  <a:lnTo>
                    <a:pt x="151507" y="1640753"/>
                  </a:lnTo>
                  <a:lnTo>
                    <a:pt x="176680" y="1681239"/>
                  </a:lnTo>
                  <a:lnTo>
                    <a:pt x="203604" y="1720582"/>
                  </a:lnTo>
                  <a:lnTo>
                    <a:pt x="232227" y="1758707"/>
                  </a:lnTo>
                  <a:lnTo>
                    <a:pt x="262494" y="1795541"/>
                  </a:lnTo>
                  <a:lnTo>
                    <a:pt x="294347" y="1831012"/>
                  </a:lnTo>
                  <a:lnTo>
                    <a:pt x="327724" y="1865052"/>
                  </a:lnTo>
                  <a:lnTo>
                    <a:pt x="362562" y="1897596"/>
                  </a:lnTo>
                  <a:lnTo>
                    <a:pt x="398793" y="1928582"/>
                  </a:lnTo>
                  <a:lnTo>
                    <a:pt x="436348" y="1957949"/>
                  </a:lnTo>
                  <a:lnTo>
                    <a:pt x="475154" y="1985641"/>
                  </a:lnTo>
                  <a:lnTo>
                    <a:pt x="515137" y="2011606"/>
                  </a:lnTo>
                  <a:lnTo>
                    <a:pt x="556219" y="2035792"/>
                  </a:lnTo>
                  <a:lnTo>
                    <a:pt x="598323" y="2058155"/>
                  </a:lnTo>
                  <a:lnTo>
                    <a:pt x="641367" y="2078649"/>
                  </a:lnTo>
                  <a:lnTo>
                    <a:pt x="685268" y="2097237"/>
                  </a:lnTo>
                  <a:lnTo>
                    <a:pt x="729941" y="2113882"/>
                  </a:lnTo>
                  <a:lnTo>
                    <a:pt x="775302" y="2128553"/>
                  </a:lnTo>
                  <a:lnTo>
                    <a:pt x="821261" y="2141220"/>
                  </a:lnTo>
                  <a:lnTo>
                    <a:pt x="867733" y="2151861"/>
                  </a:lnTo>
                  <a:lnTo>
                    <a:pt x="914626" y="2160453"/>
                  </a:lnTo>
                  <a:lnTo>
                    <a:pt x="961850" y="2166982"/>
                  </a:lnTo>
                  <a:lnTo>
                    <a:pt x="1009316" y="2171434"/>
                  </a:lnTo>
                  <a:lnTo>
                    <a:pt x="1056931" y="2173800"/>
                  </a:lnTo>
                  <a:lnTo>
                    <a:pt x="1104604" y="2174077"/>
                  </a:lnTo>
                  <a:lnTo>
                    <a:pt x="1152243" y="2172263"/>
                  </a:lnTo>
                  <a:lnTo>
                    <a:pt x="1199757" y="2168362"/>
                  </a:lnTo>
                  <a:lnTo>
                    <a:pt x="1247054" y="2162382"/>
                  </a:lnTo>
                  <a:lnTo>
                    <a:pt x="1294044" y="2154334"/>
                  </a:lnTo>
                  <a:lnTo>
                    <a:pt x="1340635" y="2144234"/>
                  </a:lnTo>
                  <a:lnTo>
                    <a:pt x="1386739" y="2132100"/>
                  </a:lnTo>
                  <a:lnTo>
                    <a:pt x="1432266" y="2117957"/>
                  </a:lnTo>
                  <a:lnTo>
                    <a:pt x="1477130" y="2101832"/>
                  </a:lnTo>
                  <a:lnTo>
                    <a:pt x="1521244" y="2083755"/>
                  </a:lnTo>
                  <a:lnTo>
                    <a:pt x="1564522" y="2063761"/>
                  </a:lnTo>
                  <a:lnTo>
                    <a:pt x="1606883" y="2041889"/>
                  </a:lnTo>
                  <a:lnTo>
                    <a:pt x="1648243" y="2018181"/>
                  </a:lnTo>
                  <a:lnTo>
                    <a:pt x="1688525" y="1992682"/>
                  </a:lnTo>
                  <a:lnTo>
                    <a:pt x="1727650" y="1965442"/>
                  </a:lnTo>
                  <a:lnTo>
                    <a:pt x="1765543" y="1936512"/>
                  </a:lnTo>
                  <a:lnTo>
                    <a:pt x="1802131" y="1905949"/>
                  </a:lnTo>
                  <a:lnTo>
                    <a:pt x="1837344" y="1873812"/>
                  </a:lnTo>
                  <a:lnTo>
                    <a:pt x="1871114" y="1840161"/>
                  </a:lnTo>
                  <a:lnTo>
                    <a:pt x="1903376" y="1805062"/>
                  </a:lnTo>
                  <a:lnTo>
                    <a:pt x="1934069" y="1768582"/>
                  </a:lnTo>
                  <a:lnTo>
                    <a:pt x="1963132" y="1730792"/>
                  </a:lnTo>
                  <a:lnTo>
                    <a:pt x="1990511" y="1691764"/>
                  </a:lnTo>
                  <a:lnTo>
                    <a:pt x="2016152" y="1651573"/>
                  </a:lnTo>
                  <a:lnTo>
                    <a:pt x="2040007" y="1610297"/>
                  </a:lnTo>
                  <a:lnTo>
                    <a:pt x="2062028" y="1568014"/>
                  </a:lnTo>
                  <a:lnTo>
                    <a:pt x="2082175" y="1524806"/>
                  </a:lnTo>
                  <a:lnTo>
                    <a:pt x="2100409" y="1480757"/>
                  </a:lnTo>
                  <a:lnTo>
                    <a:pt x="2116693" y="1435951"/>
                  </a:lnTo>
                  <a:lnTo>
                    <a:pt x="2130997" y="1390474"/>
                  </a:lnTo>
                  <a:lnTo>
                    <a:pt x="2143294" y="1344413"/>
                  </a:lnTo>
                  <a:lnTo>
                    <a:pt x="2153559" y="1297858"/>
                  </a:lnTo>
                  <a:lnTo>
                    <a:pt x="2161774" y="1250897"/>
                  </a:lnTo>
                  <a:lnTo>
                    <a:pt x="2167921" y="1203621"/>
                  </a:lnTo>
                  <a:lnTo>
                    <a:pt x="2171990" y="1156121"/>
                  </a:lnTo>
                  <a:lnTo>
                    <a:pt x="2173973" y="1108489"/>
                  </a:lnTo>
                  <a:lnTo>
                    <a:pt x="2173865" y="1060815"/>
                  </a:lnTo>
                  <a:lnTo>
                    <a:pt x="2171667" y="1013192"/>
                  </a:lnTo>
                  <a:lnTo>
                    <a:pt x="2167383" y="965711"/>
                  </a:lnTo>
                  <a:lnTo>
                    <a:pt x="2161022" y="918464"/>
                  </a:lnTo>
                  <a:lnTo>
                    <a:pt x="2152596" y="871541"/>
                  </a:lnTo>
                  <a:lnTo>
                    <a:pt x="2142120" y="825032"/>
                  </a:lnTo>
                  <a:lnTo>
                    <a:pt x="2129615" y="779028"/>
                  </a:lnTo>
                  <a:lnTo>
                    <a:pt x="2115105" y="733615"/>
                  </a:lnTo>
                  <a:lnTo>
                    <a:pt x="2098618" y="688883"/>
                  </a:lnTo>
                  <a:lnTo>
                    <a:pt x="2080186" y="644917"/>
                  </a:lnTo>
                  <a:lnTo>
                    <a:pt x="2059844" y="601801"/>
                  </a:lnTo>
                  <a:lnTo>
                    <a:pt x="2037631" y="559618"/>
                  </a:lnTo>
                  <a:lnTo>
                    <a:pt x="2013591" y="518450"/>
                  </a:lnTo>
                  <a:lnTo>
                    <a:pt x="1987768" y="478375"/>
                  </a:lnTo>
                  <a:lnTo>
                    <a:pt x="1960213" y="439471"/>
                  </a:lnTo>
                  <a:lnTo>
                    <a:pt x="1930979" y="401813"/>
                  </a:lnTo>
                  <a:lnTo>
                    <a:pt x="1900122" y="365472"/>
                  </a:lnTo>
                  <a:lnTo>
                    <a:pt x="1867701" y="330520"/>
                  </a:lnTo>
                  <a:lnTo>
                    <a:pt x="1833779" y="297022"/>
                  </a:lnTo>
                  <a:lnTo>
                    <a:pt x="1798422" y="265044"/>
                  </a:lnTo>
                  <a:lnTo>
                    <a:pt x="1761696" y="234647"/>
                  </a:lnTo>
                  <a:lnTo>
                    <a:pt x="1723672" y="205889"/>
                  </a:lnTo>
                  <a:lnTo>
                    <a:pt x="1684425" y="178826"/>
                  </a:lnTo>
                  <a:lnTo>
                    <a:pt x="1644028" y="153509"/>
                  </a:lnTo>
                  <a:lnTo>
                    <a:pt x="1602561" y="129988"/>
                  </a:lnTo>
                  <a:lnTo>
                    <a:pt x="1560102" y="108308"/>
                  </a:lnTo>
                  <a:lnTo>
                    <a:pt x="1535422" y="159376"/>
                  </a:lnTo>
                  <a:lnTo>
                    <a:pt x="1510742" y="210444"/>
                  </a:lnTo>
                  <a:lnTo>
                    <a:pt x="1486063" y="261512"/>
                  </a:lnTo>
                  <a:lnTo>
                    <a:pt x="1461383" y="312580"/>
                  </a:lnTo>
                  <a:lnTo>
                    <a:pt x="1436703" y="363647"/>
                  </a:lnTo>
                  <a:lnTo>
                    <a:pt x="1479119" y="385726"/>
                  </a:lnTo>
                  <a:lnTo>
                    <a:pt x="1520147" y="410289"/>
                  </a:lnTo>
                  <a:lnTo>
                    <a:pt x="1559641" y="437249"/>
                  </a:lnTo>
                  <a:lnTo>
                    <a:pt x="1597461" y="466511"/>
                  </a:lnTo>
                  <a:lnTo>
                    <a:pt x="1633474" y="497971"/>
                  </a:lnTo>
                  <a:lnTo>
                    <a:pt x="1667552" y="531517"/>
                  </a:lnTo>
                  <a:lnTo>
                    <a:pt x="1699573" y="567031"/>
                  </a:lnTo>
                  <a:lnTo>
                    <a:pt x="1729426" y="604386"/>
                  </a:lnTo>
                  <a:lnTo>
                    <a:pt x="1757003" y="643452"/>
                  </a:lnTo>
                  <a:lnTo>
                    <a:pt x="1782208" y="684088"/>
                  </a:lnTo>
                  <a:lnTo>
                    <a:pt x="1804951" y="726152"/>
                  </a:lnTo>
                  <a:lnTo>
                    <a:pt x="1825151" y="769495"/>
                  </a:lnTo>
                  <a:lnTo>
                    <a:pt x="1842738" y="813962"/>
                  </a:lnTo>
                  <a:lnTo>
                    <a:pt x="1857648" y="859397"/>
                  </a:lnTo>
                  <a:lnTo>
                    <a:pt x="1869829" y="905638"/>
                  </a:lnTo>
                  <a:lnTo>
                    <a:pt x="1879237" y="952521"/>
                  </a:lnTo>
                  <a:lnTo>
                    <a:pt x="1885841" y="999882"/>
                  </a:lnTo>
                  <a:lnTo>
                    <a:pt x="1889615" y="1047551"/>
                  </a:lnTo>
                  <a:lnTo>
                    <a:pt x="1890547" y="1095361"/>
                  </a:lnTo>
                  <a:lnTo>
                    <a:pt x="1888633" y="1143141"/>
                  </a:lnTo>
                  <a:lnTo>
                    <a:pt x="1883881" y="1190723"/>
                  </a:lnTo>
                  <a:lnTo>
                    <a:pt x="1876306" y="1237938"/>
                  </a:lnTo>
                  <a:lnTo>
                    <a:pt x="1865936" y="1284619"/>
                  </a:lnTo>
                  <a:lnTo>
                    <a:pt x="1852808" y="1330600"/>
                  </a:lnTo>
                  <a:lnTo>
                    <a:pt x="1836968" y="1375719"/>
                  </a:lnTo>
                  <a:lnTo>
                    <a:pt x="1818472" y="1419815"/>
                  </a:lnTo>
                  <a:lnTo>
                    <a:pt x="1797386" y="1462734"/>
                  </a:lnTo>
                  <a:lnTo>
                    <a:pt x="1773784" y="1504322"/>
                  </a:lnTo>
                  <a:lnTo>
                    <a:pt x="1747750" y="1544432"/>
                  </a:lnTo>
                  <a:lnTo>
                    <a:pt x="1719376" y="1582923"/>
                  </a:lnTo>
                  <a:lnTo>
                    <a:pt x="1688762" y="1619657"/>
                  </a:lnTo>
                  <a:lnTo>
                    <a:pt x="1656018" y="1654506"/>
                  </a:lnTo>
                  <a:lnTo>
                    <a:pt x="1621259" y="1687345"/>
                  </a:lnTo>
                  <a:lnTo>
                    <a:pt x="1584607" y="1718058"/>
                  </a:lnTo>
                  <a:lnTo>
                    <a:pt x="1546194" y="1746537"/>
                  </a:lnTo>
                  <a:lnTo>
                    <a:pt x="1506155" y="1772680"/>
                  </a:lnTo>
                  <a:lnTo>
                    <a:pt x="1464631" y="1796395"/>
                  </a:lnTo>
                  <a:lnTo>
                    <a:pt x="1421771" y="1817599"/>
                  </a:lnTo>
                  <a:lnTo>
                    <a:pt x="1377724" y="1836215"/>
                  </a:lnTo>
                  <a:lnTo>
                    <a:pt x="1332649" y="1852178"/>
                  </a:lnTo>
                  <a:lnTo>
                    <a:pt x="1286704" y="1865431"/>
                  </a:lnTo>
                  <a:lnTo>
                    <a:pt x="1240051" y="1875928"/>
                  </a:lnTo>
                  <a:lnTo>
                    <a:pt x="1192857" y="1883631"/>
                  </a:lnTo>
                  <a:lnTo>
                    <a:pt x="1145289" y="1888513"/>
                  </a:lnTo>
                  <a:lnTo>
                    <a:pt x="1097514" y="1890557"/>
                  </a:lnTo>
                  <a:lnTo>
                    <a:pt x="1049702" y="1889755"/>
                  </a:lnTo>
                  <a:lnTo>
                    <a:pt x="1002022" y="1886111"/>
                  </a:lnTo>
                  <a:lnTo>
                    <a:pt x="954644" y="1879636"/>
                  </a:lnTo>
                  <a:lnTo>
                    <a:pt x="907735" y="1870355"/>
                  </a:lnTo>
                  <a:lnTo>
                    <a:pt x="861461" y="1858300"/>
                  </a:lnTo>
                  <a:lnTo>
                    <a:pt x="815986" y="1843514"/>
                  </a:lnTo>
                  <a:lnTo>
                    <a:pt x="771471" y="1826049"/>
                  </a:lnTo>
                  <a:lnTo>
                    <a:pt x="728073" y="1805966"/>
                  </a:lnTo>
                  <a:lnTo>
                    <a:pt x="685948" y="1783338"/>
                  </a:lnTo>
                  <a:lnTo>
                    <a:pt x="645242" y="1758244"/>
                  </a:lnTo>
                  <a:lnTo>
                    <a:pt x="606102" y="1730773"/>
                  </a:lnTo>
                  <a:lnTo>
                    <a:pt x="568665" y="1701023"/>
                  </a:lnTo>
                  <a:lnTo>
                    <a:pt x="533064" y="1669098"/>
                  </a:lnTo>
                  <a:lnTo>
                    <a:pt x="499426" y="1635112"/>
                  </a:lnTo>
                  <a:lnTo>
                    <a:pt x="467868" y="1599185"/>
                  </a:lnTo>
                  <a:lnTo>
                    <a:pt x="438504" y="1561445"/>
                  </a:lnTo>
                  <a:lnTo>
                    <a:pt x="411436" y="1522024"/>
                  </a:lnTo>
                  <a:lnTo>
                    <a:pt x="386761" y="1481063"/>
                  </a:lnTo>
                  <a:lnTo>
                    <a:pt x="364567" y="1438708"/>
                  </a:lnTo>
                  <a:lnTo>
                    <a:pt x="344931" y="1395106"/>
                  </a:lnTo>
                  <a:lnTo>
                    <a:pt x="327924" y="1350414"/>
                  </a:lnTo>
                  <a:lnTo>
                    <a:pt x="313606" y="1304790"/>
                  </a:lnTo>
                  <a:lnTo>
                    <a:pt x="302027" y="1258394"/>
                  </a:lnTo>
                  <a:lnTo>
                    <a:pt x="293228" y="1211392"/>
                  </a:lnTo>
                  <a:lnTo>
                    <a:pt x="287241" y="1163950"/>
                  </a:lnTo>
                  <a:lnTo>
                    <a:pt x="284086" y="1116236"/>
                  </a:lnTo>
                  <a:lnTo>
                    <a:pt x="283775" y="1068418"/>
                  </a:lnTo>
                  <a:lnTo>
                    <a:pt x="286310" y="1020667"/>
                  </a:lnTo>
                  <a:lnTo>
                    <a:pt x="291680" y="973151"/>
                  </a:lnTo>
                  <a:lnTo>
                    <a:pt x="299867" y="926038"/>
                  </a:lnTo>
                  <a:lnTo>
                    <a:pt x="310843" y="879496"/>
                  </a:lnTo>
                  <a:lnTo>
                    <a:pt x="324567" y="833689"/>
                  </a:lnTo>
                  <a:lnTo>
                    <a:pt x="340992" y="788780"/>
                  </a:lnTo>
                  <a:lnTo>
                    <a:pt x="360060" y="744927"/>
                  </a:lnTo>
                  <a:lnTo>
                    <a:pt x="381702" y="702287"/>
                  </a:lnTo>
                  <a:lnTo>
                    <a:pt x="405842" y="661009"/>
                  </a:lnTo>
                  <a:lnTo>
                    <a:pt x="432395" y="621240"/>
                  </a:lnTo>
                  <a:lnTo>
                    <a:pt x="461267" y="583121"/>
                  </a:lnTo>
                  <a:lnTo>
                    <a:pt x="492355" y="546788"/>
                  </a:lnTo>
                  <a:lnTo>
                    <a:pt x="525549" y="512367"/>
                  </a:lnTo>
                  <a:lnTo>
                    <a:pt x="560732" y="479983"/>
                  </a:lnTo>
                  <a:lnTo>
                    <a:pt x="597780" y="449748"/>
                  </a:lnTo>
                  <a:lnTo>
                    <a:pt x="636560" y="421771"/>
                  </a:lnTo>
                  <a:lnTo>
                    <a:pt x="676935" y="396150"/>
                  </a:lnTo>
                  <a:lnTo>
                    <a:pt x="718763" y="372976"/>
                  </a:lnTo>
                  <a:lnTo>
                    <a:pt x="761896" y="352332"/>
                  </a:lnTo>
                  <a:lnTo>
                    <a:pt x="806180" y="334290"/>
                  </a:lnTo>
                  <a:lnTo>
                    <a:pt x="851460" y="318914"/>
                  </a:lnTo>
                  <a:lnTo>
                    <a:pt x="897573" y="306259"/>
                  </a:lnTo>
                  <a:lnTo>
                    <a:pt x="944358" y="296369"/>
                  </a:lnTo>
                  <a:lnTo>
                    <a:pt x="991648" y="289280"/>
                  </a:lnTo>
                  <a:lnTo>
                    <a:pt x="1039276" y="2850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85464" y="1579974"/>
              <a:ext cx="1245004" cy="887575"/>
            </a:xfrm>
            <a:custGeom>
              <a:avLst/>
              <a:pathLst>
                <a:path w="1245004" h="887575">
                  <a:moveTo>
                    <a:pt x="993205" y="887575"/>
                  </a:moveTo>
                  <a:lnTo>
                    <a:pt x="1043565" y="861481"/>
                  </a:lnTo>
                  <a:lnTo>
                    <a:pt x="1093925" y="835387"/>
                  </a:lnTo>
                  <a:lnTo>
                    <a:pt x="1144285" y="809292"/>
                  </a:lnTo>
                  <a:lnTo>
                    <a:pt x="1194644" y="783198"/>
                  </a:lnTo>
                  <a:lnTo>
                    <a:pt x="1245004" y="757104"/>
                  </a:lnTo>
                  <a:lnTo>
                    <a:pt x="1222254" y="714974"/>
                  </a:lnTo>
                  <a:lnTo>
                    <a:pt x="1198078" y="673645"/>
                  </a:lnTo>
                  <a:lnTo>
                    <a:pt x="1172505" y="633166"/>
                  </a:lnTo>
                  <a:lnTo>
                    <a:pt x="1145566" y="593584"/>
                  </a:lnTo>
                  <a:lnTo>
                    <a:pt x="1117290" y="554945"/>
                  </a:lnTo>
                  <a:lnTo>
                    <a:pt x="1087712" y="517293"/>
                  </a:lnTo>
                  <a:lnTo>
                    <a:pt x="1056866" y="480673"/>
                  </a:lnTo>
                  <a:lnTo>
                    <a:pt x="1024788" y="445128"/>
                  </a:lnTo>
                  <a:lnTo>
                    <a:pt x="991514" y="410698"/>
                  </a:lnTo>
                  <a:lnTo>
                    <a:pt x="957085" y="377425"/>
                  </a:lnTo>
                  <a:lnTo>
                    <a:pt x="921539" y="345346"/>
                  </a:lnTo>
                  <a:lnTo>
                    <a:pt x="884920" y="314500"/>
                  </a:lnTo>
                  <a:lnTo>
                    <a:pt x="847268" y="284922"/>
                  </a:lnTo>
                  <a:lnTo>
                    <a:pt x="808628" y="256647"/>
                  </a:lnTo>
                  <a:lnTo>
                    <a:pt x="769046" y="229707"/>
                  </a:lnTo>
                  <a:lnTo>
                    <a:pt x="728567" y="204135"/>
                  </a:lnTo>
                  <a:lnTo>
                    <a:pt x="687239" y="179959"/>
                  </a:lnTo>
                  <a:lnTo>
                    <a:pt x="645109" y="157208"/>
                  </a:lnTo>
                  <a:lnTo>
                    <a:pt x="602227" y="135909"/>
                  </a:lnTo>
                  <a:lnTo>
                    <a:pt x="558643" y="116087"/>
                  </a:lnTo>
                  <a:lnTo>
                    <a:pt x="514407" y="97764"/>
                  </a:lnTo>
                  <a:lnTo>
                    <a:pt x="469572" y="80962"/>
                  </a:lnTo>
                  <a:lnTo>
                    <a:pt x="424189" y="65701"/>
                  </a:lnTo>
                  <a:lnTo>
                    <a:pt x="378312" y="51997"/>
                  </a:lnTo>
                  <a:lnTo>
                    <a:pt x="331994" y="39869"/>
                  </a:lnTo>
                  <a:lnTo>
                    <a:pt x="285288" y="29328"/>
                  </a:lnTo>
                  <a:lnTo>
                    <a:pt x="238250" y="20388"/>
                  </a:lnTo>
                  <a:lnTo>
                    <a:pt x="190934" y="13060"/>
                  </a:lnTo>
                  <a:lnTo>
                    <a:pt x="143396" y="7351"/>
                  </a:lnTo>
                  <a:lnTo>
                    <a:pt x="95690" y="3268"/>
                  </a:lnTo>
                  <a:lnTo>
                    <a:pt x="47873" y="817"/>
                  </a:lnTo>
                  <a:lnTo>
                    <a:pt x="0" y="0"/>
                  </a:lnTo>
                  <a:lnTo>
                    <a:pt x="0" y="56718"/>
                  </a:lnTo>
                  <a:lnTo>
                    <a:pt x="0" y="113437"/>
                  </a:lnTo>
                  <a:lnTo>
                    <a:pt x="0" y="170156"/>
                  </a:lnTo>
                  <a:lnTo>
                    <a:pt x="0" y="226874"/>
                  </a:lnTo>
                  <a:lnTo>
                    <a:pt x="0" y="283593"/>
                  </a:lnTo>
                  <a:lnTo>
                    <a:pt x="48878" y="284662"/>
                  </a:lnTo>
                  <a:lnTo>
                    <a:pt x="97663" y="287865"/>
                  </a:lnTo>
                  <a:lnTo>
                    <a:pt x="146261" y="293196"/>
                  </a:lnTo>
                  <a:lnTo>
                    <a:pt x="194580" y="300647"/>
                  </a:lnTo>
                  <a:lnTo>
                    <a:pt x="242527" y="310201"/>
                  </a:lnTo>
                  <a:lnTo>
                    <a:pt x="290012" y="321841"/>
                  </a:lnTo>
                  <a:lnTo>
                    <a:pt x="336942" y="335545"/>
                  </a:lnTo>
                  <a:lnTo>
                    <a:pt x="383228" y="351287"/>
                  </a:lnTo>
                  <a:lnTo>
                    <a:pt x="428782" y="369036"/>
                  </a:lnTo>
                  <a:lnTo>
                    <a:pt x="473518" y="388758"/>
                  </a:lnTo>
                  <a:lnTo>
                    <a:pt x="517349" y="410417"/>
                  </a:lnTo>
                  <a:lnTo>
                    <a:pt x="560191" y="433970"/>
                  </a:lnTo>
                  <a:lnTo>
                    <a:pt x="601964" y="459372"/>
                  </a:lnTo>
                  <a:lnTo>
                    <a:pt x="642587" y="486575"/>
                  </a:lnTo>
                  <a:lnTo>
                    <a:pt x="681982" y="515528"/>
                  </a:lnTo>
                  <a:lnTo>
                    <a:pt x="720074" y="546174"/>
                  </a:lnTo>
                  <a:lnTo>
                    <a:pt x="756791" y="578456"/>
                  </a:lnTo>
                  <a:lnTo>
                    <a:pt x="792063" y="612311"/>
                  </a:lnTo>
                  <a:lnTo>
                    <a:pt x="825821" y="647674"/>
                  </a:lnTo>
                  <a:lnTo>
                    <a:pt x="858002" y="684479"/>
                  </a:lnTo>
                  <a:lnTo>
                    <a:pt x="888544" y="722656"/>
                  </a:lnTo>
                  <a:lnTo>
                    <a:pt x="917389" y="762130"/>
                  </a:lnTo>
                  <a:lnTo>
                    <a:pt x="944481" y="802827"/>
                  </a:lnTo>
                  <a:lnTo>
                    <a:pt x="969770" y="84466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083324" y="1579974"/>
              <a:ext cx="2804346" cy="2804301"/>
            </a:xfrm>
            <a:custGeom>
              <a:avLst/>
              <a:pathLst>
                <a:path w="2804346" h="2804301">
                  <a:moveTo>
                    <a:pt x="1402139" y="283593"/>
                  </a:moveTo>
                  <a:lnTo>
                    <a:pt x="1402139" y="226874"/>
                  </a:lnTo>
                  <a:lnTo>
                    <a:pt x="1402139" y="170156"/>
                  </a:lnTo>
                  <a:lnTo>
                    <a:pt x="1402139" y="113437"/>
                  </a:lnTo>
                  <a:lnTo>
                    <a:pt x="1402139" y="56718"/>
                  </a:lnTo>
                  <a:lnTo>
                    <a:pt x="1402139" y="0"/>
                  </a:lnTo>
                  <a:lnTo>
                    <a:pt x="1354579" y="806"/>
                  </a:lnTo>
                  <a:lnTo>
                    <a:pt x="1307073" y="3226"/>
                  </a:lnTo>
                  <a:lnTo>
                    <a:pt x="1259677" y="7255"/>
                  </a:lnTo>
                  <a:lnTo>
                    <a:pt x="1212445" y="12890"/>
                  </a:lnTo>
                  <a:lnTo>
                    <a:pt x="1165431" y="20123"/>
                  </a:lnTo>
                  <a:lnTo>
                    <a:pt x="1118689" y="28947"/>
                  </a:lnTo>
                  <a:lnTo>
                    <a:pt x="1072274" y="39351"/>
                  </a:lnTo>
                  <a:lnTo>
                    <a:pt x="1026238" y="51324"/>
                  </a:lnTo>
                  <a:lnTo>
                    <a:pt x="980635" y="64851"/>
                  </a:lnTo>
                  <a:lnTo>
                    <a:pt x="935516" y="79917"/>
                  </a:lnTo>
                  <a:lnTo>
                    <a:pt x="890935" y="96505"/>
                  </a:lnTo>
                  <a:lnTo>
                    <a:pt x="846942" y="114595"/>
                  </a:lnTo>
                  <a:lnTo>
                    <a:pt x="803588" y="134167"/>
                  </a:lnTo>
                  <a:lnTo>
                    <a:pt x="760923" y="155199"/>
                  </a:lnTo>
                  <a:lnTo>
                    <a:pt x="718996" y="177665"/>
                  </a:lnTo>
                  <a:lnTo>
                    <a:pt x="677854" y="201541"/>
                  </a:lnTo>
                  <a:lnTo>
                    <a:pt x="637547" y="226798"/>
                  </a:lnTo>
                  <a:lnTo>
                    <a:pt x="598119" y="253407"/>
                  </a:lnTo>
                  <a:lnTo>
                    <a:pt x="559616" y="281339"/>
                  </a:lnTo>
                  <a:lnTo>
                    <a:pt x="522083" y="310561"/>
                  </a:lnTo>
                  <a:lnTo>
                    <a:pt x="485563" y="341039"/>
                  </a:lnTo>
                  <a:lnTo>
                    <a:pt x="450097" y="372738"/>
                  </a:lnTo>
                  <a:lnTo>
                    <a:pt x="415727" y="405622"/>
                  </a:lnTo>
                  <a:lnTo>
                    <a:pt x="382492" y="439652"/>
                  </a:lnTo>
                  <a:lnTo>
                    <a:pt x="350431" y="474791"/>
                  </a:lnTo>
                  <a:lnTo>
                    <a:pt x="319580" y="510996"/>
                  </a:lnTo>
                  <a:lnTo>
                    <a:pt x="289974" y="548227"/>
                  </a:lnTo>
                  <a:lnTo>
                    <a:pt x="261649" y="586441"/>
                  </a:lnTo>
                  <a:lnTo>
                    <a:pt x="234635" y="625594"/>
                  </a:lnTo>
                  <a:lnTo>
                    <a:pt x="208966" y="665640"/>
                  </a:lnTo>
                  <a:lnTo>
                    <a:pt x="184669" y="706534"/>
                  </a:lnTo>
                  <a:lnTo>
                    <a:pt x="161774" y="748228"/>
                  </a:lnTo>
                  <a:lnTo>
                    <a:pt x="140305" y="790675"/>
                  </a:lnTo>
                  <a:lnTo>
                    <a:pt x="120289" y="833826"/>
                  </a:lnTo>
                  <a:lnTo>
                    <a:pt x="101748" y="877631"/>
                  </a:lnTo>
                  <a:lnTo>
                    <a:pt x="84704" y="922040"/>
                  </a:lnTo>
                  <a:lnTo>
                    <a:pt x="69175" y="967001"/>
                  </a:lnTo>
                  <a:lnTo>
                    <a:pt x="55181" y="1012463"/>
                  </a:lnTo>
                  <a:lnTo>
                    <a:pt x="42736" y="1058373"/>
                  </a:lnTo>
                  <a:lnTo>
                    <a:pt x="31856" y="1104679"/>
                  </a:lnTo>
                  <a:lnTo>
                    <a:pt x="22552" y="1151328"/>
                  </a:lnTo>
                  <a:lnTo>
                    <a:pt x="14837" y="1198265"/>
                  </a:lnTo>
                  <a:lnTo>
                    <a:pt x="8717" y="1245437"/>
                  </a:lnTo>
                  <a:lnTo>
                    <a:pt x="4202" y="1292789"/>
                  </a:lnTo>
                  <a:lnTo>
                    <a:pt x="1295" y="1340268"/>
                  </a:lnTo>
                  <a:lnTo>
                    <a:pt x="0" y="1387817"/>
                  </a:lnTo>
                  <a:lnTo>
                    <a:pt x="318" y="1435383"/>
                  </a:lnTo>
                  <a:lnTo>
                    <a:pt x="2250" y="1482911"/>
                  </a:lnTo>
                  <a:lnTo>
                    <a:pt x="5792" y="1530346"/>
                  </a:lnTo>
                  <a:lnTo>
                    <a:pt x="10942" y="1577634"/>
                  </a:lnTo>
                  <a:lnTo>
                    <a:pt x="17692" y="1624720"/>
                  </a:lnTo>
                  <a:lnTo>
                    <a:pt x="26036" y="1671550"/>
                  </a:lnTo>
                  <a:lnTo>
                    <a:pt x="35963" y="1718069"/>
                  </a:lnTo>
                  <a:lnTo>
                    <a:pt x="47462" y="1764226"/>
                  </a:lnTo>
                  <a:lnTo>
                    <a:pt x="60520" y="1809965"/>
                  </a:lnTo>
                  <a:lnTo>
                    <a:pt x="75123" y="1855236"/>
                  </a:lnTo>
                  <a:lnTo>
                    <a:pt x="91252" y="1899985"/>
                  </a:lnTo>
                  <a:lnTo>
                    <a:pt x="108889" y="1944161"/>
                  </a:lnTo>
                  <a:lnTo>
                    <a:pt x="128015" y="1987714"/>
                  </a:lnTo>
                  <a:lnTo>
                    <a:pt x="148608" y="2030593"/>
                  </a:lnTo>
                  <a:lnTo>
                    <a:pt x="170642" y="2072749"/>
                  </a:lnTo>
                  <a:lnTo>
                    <a:pt x="194094" y="2114133"/>
                  </a:lnTo>
                  <a:lnTo>
                    <a:pt x="218936" y="2154698"/>
                  </a:lnTo>
                  <a:lnTo>
                    <a:pt x="245140" y="2194397"/>
                  </a:lnTo>
                  <a:lnTo>
                    <a:pt x="272675" y="2233184"/>
                  </a:lnTo>
                  <a:lnTo>
                    <a:pt x="301510" y="2271015"/>
                  </a:lnTo>
                  <a:lnTo>
                    <a:pt x="331611" y="2307847"/>
                  </a:lnTo>
                  <a:lnTo>
                    <a:pt x="362944" y="2343636"/>
                  </a:lnTo>
                  <a:lnTo>
                    <a:pt x="395473" y="2378341"/>
                  </a:lnTo>
                  <a:lnTo>
                    <a:pt x="429161" y="2411924"/>
                  </a:lnTo>
                  <a:lnTo>
                    <a:pt x="463968" y="2444345"/>
                  </a:lnTo>
                  <a:lnTo>
                    <a:pt x="499855" y="2475566"/>
                  </a:lnTo>
                  <a:lnTo>
                    <a:pt x="536780" y="2505552"/>
                  </a:lnTo>
                  <a:lnTo>
                    <a:pt x="574701" y="2534268"/>
                  </a:lnTo>
                  <a:lnTo>
                    <a:pt x="613574" y="2561682"/>
                  </a:lnTo>
                  <a:lnTo>
                    <a:pt x="653355" y="2587762"/>
                  </a:lnTo>
                  <a:lnTo>
                    <a:pt x="693997" y="2612477"/>
                  </a:lnTo>
                  <a:lnTo>
                    <a:pt x="735455" y="2635799"/>
                  </a:lnTo>
                  <a:lnTo>
                    <a:pt x="777679" y="2657702"/>
                  </a:lnTo>
                  <a:lnTo>
                    <a:pt x="820622" y="2678160"/>
                  </a:lnTo>
                  <a:lnTo>
                    <a:pt x="864234" y="2697150"/>
                  </a:lnTo>
                  <a:lnTo>
                    <a:pt x="908466" y="2714649"/>
                  </a:lnTo>
                  <a:lnTo>
                    <a:pt x="953265" y="2730639"/>
                  </a:lnTo>
                  <a:lnTo>
                    <a:pt x="998581" y="2745099"/>
                  </a:lnTo>
                  <a:lnTo>
                    <a:pt x="1044361" y="2758015"/>
                  </a:lnTo>
                  <a:lnTo>
                    <a:pt x="1090553" y="2769370"/>
                  </a:lnTo>
                  <a:lnTo>
                    <a:pt x="1137104" y="2779151"/>
                  </a:lnTo>
                  <a:lnTo>
                    <a:pt x="1183959" y="2787349"/>
                  </a:lnTo>
                  <a:lnTo>
                    <a:pt x="1231066" y="2793952"/>
                  </a:lnTo>
                  <a:lnTo>
                    <a:pt x="1278369" y="2798953"/>
                  </a:lnTo>
                  <a:lnTo>
                    <a:pt x="1325815" y="2802348"/>
                  </a:lnTo>
                  <a:lnTo>
                    <a:pt x="1373349" y="2804131"/>
                  </a:lnTo>
                  <a:lnTo>
                    <a:pt x="1420916" y="2804301"/>
                  </a:lnTo>
                  <a:lnTo>
                    <a:pt x="1468461" y="2802857"/>
                  </a:lnTo>
                  <a:lnTo>
                    <a:pt x="1515930" y="2799802"/>
                  </a:lnTo>
                  <a:lnTo>
                    <a:pt x="1563268" y="2795138"/>
                  </a:lnTo>
                  <a:lnTo>
                    <a:pt x="1610421" y="2788871"/>
                  </a:lnTo>
                  <a:lnTo>
                    <a:pt x="1657334" y="2781009"/>
                  </a:lnTo>
                  <a:lnTo>
                    <a:pt x="1703953" y="2771560"/>
                  </a:lnTo>
                  <a:lnTo>
                    <a:pt x="1750225" y="2760535"/>
                  </a:lnTo>
                  <a:lnTo>
                    <a:pt x="1796096" y="2747947"/>
                  </a:lnTo>
                  <a:lnTo>
                    <a:pt x="1841514" y="2733811"/>
                  </a:lnTo>
                  <a:lnTo>
                    <a:pt x="1886427" y="2718142"/>
                  </a:lnTo>
                  <a:lnTo>
                    <a:pt x="1930782" y="2700958"/>
                  </a:lnTo>
                  <a:lnTo>
                    <a:pt x="1974528" y="2682281"/>
                  </a:lnTo>
                  <a:lnTo>
                    <a:pt x="2017617" y="2662130"/>
                  </a:lnTo>
                  <a:lnTo>
                    <a:pt x="2059996" y="2640529"/>
                  </a:lnTo>
                  <a:lnTo>
                    <a:pt x="2101619" y="2617503"/>
                  </a:lnTo>
                  <a:lnTo>
                    <a:pt x="2142437" y="2593079"/>
                  </a:lnTo>
                  <a:lnTo>
                    <a:pt x="2182403" y="2567284"/>
                  </a:lnTo>
                  <a:lnTo>
                    <a:pt x="2221471" y="2540149"/>
                  </a:lnTo>
                  <a:lnTo>
                    <a:pt x="2259596" y="2511704"/>
                  </a:lnTo>
                  <a:lnTo>
                    <a:pt x="2296734" y="2481983"/>
                  </a:lnTo>
                  <a:lnTo>
                    <a:pt x="2332843" y="2451018"/>
                  </a:lnTo>
                  <a:lnTo>
                    <a:pt x="2367881" y="2418847"/>
                  </a:lnTo>
                  <a:lnTo>
                    <a:pt x="2401808" y="2385506"/>
                  </a:lnTo>
                  <a:lnTo>
                    <a:pt x="2434584" y="2351034"/>
                  </a:lnTo>
                  <a:lnTo>
                    <a:pt x="2466172" y="2315469"/>
                  </a:lnTo>
                  <a:lnTo>
                    <a:pt x="2496536" y="2278854"/>
                  </a:lnTo>
                  <a:lnTo>
                    <a:pt x="2525640" y="2241229"/>
                  </a:lnTo>
                  <a:lnTo>
                    <a:pt x="2553451" y="2202640"/>
                  </a:lnTo>
                  <a:lnTo>
                    <a:pt x="2579938" y="2163129"/>
                  </a:lnTo>
                  <a:lnTo>
                    <a:pt x="2605069" y="2122743"/>
                  </a:lnTo>
                  <a:lnTo>
                    <a:pt x="2628816" y="2081527"/>
                  </a:lnTo>
                  <a:lnTo>
                    <a:pt x="2651151" y="2039530"/>
                  </a:lnTo>
                  <a:lnTo>
                    <a:pt x="2672049" y="1996799"/>
                  </a:lnTo>
                  <a:lnTo>
                    <a:pt x="2691485" y="1953384"/>
                  </a:lnTo>
                  <a:lnTo>
                    <a:pt x="2709438" y="1909335"/>
                  </a:lnTo>
                  <a:lnTo>
                    <a:pt x="2725886" y="1864702"/>
                  </a:lnTo>
                  <a:lnTo>
                    <a:pt x="2740811" y="1819537"/>
                  </a:lnTo>
                  <a:lnTo>
                    <a:pt x="2754196" y="1773891"/>
                  </a:lnTo>
                  <a:lnTo>
                    <a:pt x="2766025" y="1727818"/>
                  </a:lnTo>
                  <a:lnTo>
                    <a:pt x="2776284" y="1681371"/>
                  </a:lnTo>
                  <a:lnTo>
                    <a:pt x="2784962" y="1634602"/>
                  </a:lnTo>
                  <a:lnTo>
                    <a:pt x="2792048" y="1587565"/>
                  </a:lnTo>
                  <a:lnTo>
                    <a:pt x="2797535" y="1540316"/>
                  </a:lnTo>
                  <a:lnTo>
                    <a:pt x="2801417" y="1492907"/>
                  </a:lnTo>
                  <a:lnTo>
                    <a:pt x="2803688" y="1445394"/>
                  </a:lnTo>
                  <a:lnTo>
                    <a:pt x="2804346" y="1397832"/>
                  </a:lnTo>
                  <a:lnTo>
                    <a:pt x="2803390" y="1350274"/>
                  </a:lnTo>
                  <a:lnTo>
                    <a:pt x="2800822" y="1302776"/>
                  </a:lnTo>
                  <a:lnTo>
                    <a:pt x="2796645" y="1255393"/>
                  </a:lnTo>
                  <a:lnTo>
                    <a:pt x="2790863" y="1208178"/>
                  </a:lnTo>
                  <a:lnTo>
                    <a:pt x="2783482" y="1161187"/>
                  </a:lnTo>
                  <a:lnTo>
                    <a:pt x="2774513" y="1114473"/>
                  </a:lnTo>
                  <a:lnTo>
                    <a:pt x="2763963" y="1068091"/>
                  </a:lnTo>
                  <a:lnTo>
                    <a:pt x="2751847" y="1022093"/>
                  </a:lnTo>
                  <a:lnTo>
                    <a:pt x="2738177" y="976532"/>
                  </a:lnTo>
                  <a:lnTo>
                    <a:pt x="2722970" y="931461"/>
                  </a:lnTo>
                  <a:lnTo>
                    <a:pt x="2706243" y="886932"/>
                  </a:lnTo>
                  <a:lnTo>
                    <a:pt x="2688016" y="842996"/>
                  </a:lnTo>
                  <a:lnTo>
                    <a:pt x="2668308" y="799703"/>
                  </a:lnTo>
                  <a:lnTo>
                    <a:pt x="2647144" y="757104"/>
                  </a:lnTo>
                  <a:lnTo>
                    <a:pt x="2596784" y="783198"/>
                  </a:lnTo>
                  <a:lnTo>
                    <a:pt x="2546424" y="809292"/>
                  </a:lnTo>
                  <a:lnTo>
                    <a:pt x="2496065" y="835387"/>
                  </a:lnTo>
                  <a:lnTo>
                    <a:pt x="2445705" y="861481"/>
                  </a:lnTo>
                  <a:lnTo>
                    <a:pt x="2395345" y="887575"/>
                  </a:lnTo>
                  <a:lnTo>
                    <a:pt x="2416335" y="930284"/>
                  </a:lnTo>
                  <a:lnTo>
                    <a:pt x="2435489" y="973847"/>
                  </a:lnTo>
                  <a:lnTo>
                    <a:pt x="2452773" y="1018184"/>
                  </a:lnTo>
                  <a:lnTo>
                    <a:pt x="2468156" y="1063217"/>
                  </a:lnTo>
                  <a:lnTo>
                    <a:pt x="2481610" y="1108864"/>
                  </a:lnTo>
                  <a:lnTo>
                    <a:pt x="2493110" y="1155041"/>
                  </a:lnTo>
                  <a:lnTo>
                    <a:pt x="2502635" y="1201666"/>
                  </a:lnTo>
                  <a:lnTo>
                    <a:pt x="2510169" y="1248654"/>
                  </a:lnTo>
                  <a:lnTo>
                    <a:pt x="2515697" y="1295919"/>
                  </a:lnTo>
                  <a:lnTo>
                    <a:pt x="2519211" y="1343377"/>
                  </a:lnTo>
                  <a:lnTo>
                    <a:pt x="2520702" y="1390942"/>
                  </a:lnTo>
                  <a:lnTo>
                    <a:pt x="2520169" y="1438526"/>
                  </a:lnTo>
                  <a:lnTo>
                    <a:pt x="2517613" y="1486045"/>
                  </a:lnTo>
                  <a:lnTo>
                    <a:pt x="2513038" y="1533413"/>
                  </a:lnTo>
                  <a:lnTo>
                    <a:pt x="2506453" y="1580543"/>
                  </a:lnTo>
                  <a:lnTo>
                    <a:pt x="2497869" y="1627350"/>
                  </a:lnTo>
                  <a:lnTo>
                    <a:pt x="2487302" y="1673750"/>
                  </a:lnTo>
                  <a:lnTo>
                    <a:pt x="2474771" y="1719658"/>
                  </a:lnTo>
                  <a:lnTo>
                    <a:pt x="2460299" y="1764992"/>
                  </a:lnTo>
                  <a:lnTo>
                    <a:pt x="2443912" y="1809669"/>
                  </a:lnTo>
                  <a:lnTo>
                    <a:pt x="2425639" y="1853609"/>
                  </a:lnTo>
                  <a:lnTo>
                    <a:pt x="2405514" y="1896732"/>
                  </a:lnTo>
                  <a:lnTo>
                    <a:pt x="2383573" y="1938960"/>
                  </a:lnTo>
                  <a:lnTo>
                    <a:pt x="2359856" y="1980216"/>
                  </a:lnTo>
                  <a:lnTo>
                    <a:pt x="2334406" y="2020427"/>
                  </a:lnTo>
                  <a:lnTo>
                    <a:pt x="2307269" y="2059519"/>
                  </a:lnTo>
                  <a:lnTo>
                    <a:pt x="2278493" y="2097421"/>
                  </a:lnTo>
                  <a:lnTo>
                    <a:pt x="2248132" y="2134065"/>
                  </a:lnTo>
                  <a:lnTo>
                    <a:pt x="2216239" y="2169384"/>
                  </a:lnTo>
                  <a:lnTo>
                    <a:pt x="2182873" y="2203315"/>
                  </a:lnTo>
                  <a:lnTo>
                    <a:pt x="2148094" y="2235796"/>
                  </a:lnTo>
                  <a:lnTo>
                    <a:pt x="2111966" y="2266769"/>
                  </a:lnTo>
                  <a:lnTo>
                    <a:pt x="2074552" y="2296177"/>
                  </a:lnTo>
                  <a:lnTo>
                    <a:pt x="2035922" y="2323967"/>
                  </a:lnTo>
                  <a:lnTo>
                    <a:pt x="1996144" y="2350089"/>
                  </a:lnTo>
                  <a:lnTo>
                    <a:pt x="1955292" y="2374495"/>
                  </a:lnTo>
                  <a:lnTo>
                    <a:pt x="1913438" y="2397142"/>
                  </a:lnTo>
                  <a:lnTo>
                    <a:pt x="1870659" y="2417988"/>
                  </a:lnTo>
                  <a:lnTo>
                    <a:pt x="1827032" y="2436996"/>
                  </a:lnTo>
                  <a:lnTo>
                    <a:pt x="1782637" y="2454131"/>
                  </a:lnTo>
                  <a:lnTo>
                    <a:pt x="1737552" y="2469363"/>
                  </a:lnTo>
                  <a:lnTo>
                    <a:pt x="1691861" y="2482663"/>
                  </a:lnTo>
                  <a:lnTo>
                    <a:pt x="1645645" y="2494007"/>
                  </a:lnTo>
                  <a:lnTo>
                    <a:pt x="1598989" y="2503376"/>
                  </a:lnTo>
                  <a:lnTo>
                    <a:pt x="1551976" y="2510752"/>
                  </a:lnTo>
                  <a:lnTo>
                    <a:pt x="1504692" y="2516122"/>
                  </a:lnTo>
                  <a:lnTo>
                    <a:pt x="1457223" y="2519476"/>
                  </a:lnTo>
                  <a:lnTo>
                    <a:pt x="1409654" y="2520808"/>
                  </a:lnTo>
                  <a:lnTo>
                    <a:pt x="1362071" y="2520115"/>
                  </a:lnTo>
                  <a:lnTo>
                    <a:pt x="1314561" y="2517399"/>
                  </a:lnTo>
                  <a:lnTo>
                    <a:pt x="1267209" y="2512665"/>
                  </a:lnTo>
                  <a:lnTo>
                    <a:pt x="1220101" y="2505922"/>
                  </a:lnTo>
                  <a:lnTo>
                    <a:pt x="1173323" y="2497180"/>
                  </a:lnTo>
                  <a:lnTo>
                    <a:pt x="1126959" y="2486458"/>
                  </a:lnTo>
                  <a:lnTo>
                    <a:pt x="1081093" y="2473773"/>
                  </a:lnTo>
                  <a:lnTo>
                    <a:pt x="1035808" y="2459148"/>
                  </a:lnTo>
                  <a:lnTo>
                    <a:pt x="991186" y="2442611"/>
                  </a:lnTo>
                  <a:lnTo>
                    <a:pt x="947308" y="2424191"/>
                  </a:lnTo>
                  <a:lnTo>
                    <a:pt x="904253" y="2403921"/>
                  </a:lnTo>
                  <a:lnTo>
                    <a:pt x="862099" y="2381839"/>
                  </a:lnTo>
                  <a:lnTo>
                    <a:pt x="820922" y="2357983"/>
                  </a:lnTo>
                  <a:lnTo>
                    <a:pt x="780797" y="2332398"/>
                  </a:lnTo>
                  <a:lnTo>
                    <a:pt x="741797" y="2305130"/>
                  </a:lnTo>
                  <a:lnTo>
                    <a:pt x="703992" y="2276227"/>
                  </a:lnTo>
                  <a:lnTo>
                    <a:pt x="667450" y="2245743"/>
                  </a:lnTo>
                  <a:lnTo>
                    <a:pt x="632238" y="2213732"/>
                  </a:lnTo>
                  <a:lnTo>
                    <a:pt x="598419" y="2180252"/>
                  </a:lnTo>
                  <a:lnTo>
                    <a:pt x="566055" y="2145364"/>
                  </a:lnTo>
                  <a:lnTo>
                    <a:pt x="535204" y="2109132"/>
                  </a:lnTo>
                  <a:lnTo>
                    <a:pt x="505922" y="2071619"/>
                  </a:lnTo>
                  <a:lnTo>
                    <a:pt x="478262" y="2032896"/>
                  </a:lnTo>
                  <a:lnTo>
                    <a:pt x="452274" y="1993031"/>
                  </a:lnTo>
                  <a:lnTo>
                    <a:pt x="428005" y="1952097"/>
                  </a:lnTo>
                  <a:lnTo>
                    <a:pt x="405498" y="1910167"/>
                  </a:lnTo>
                  <a:lnTo>
                    <a:pt x="384796" y="1867319"/>
                  </a:lnTo>
                  <a:lnTo>
                    <a:pt x="365935" y="1823628"/>
                  </a:lnTo>
                  <a:lnTo>
                    <a:pt x="348949" y="1779175"/>
                  </a:lnTo>
                  <a:lnTo>
                    <a:pt x="333869" y="1734040"/>
                  </a:lnTo>
                  <a:lnTo>
                    <a:pt x="320722" y="1688304"/>
                  </a:lnTo>
                  <a:lnTo>
                    <a:pt x="309533" y="1642051"/>
                  </a:lnTo>
                  <a:lnTo>
                    <a:pt x="300321" y="1595363"/>
                  </a:lnTo>
                  <a:lnTo>
                    <a:pt x="293103" y="1548326"/>
                  </a:lnTo>
                  <a:lnTo>
                    <a:pt x="287892" y="1501024"/>
                  </a:lnTo>
                  <a:lnTo>
                    <a:pt x="284698" y="1453544"/>
                  </a:lnTo>
                  <a:lnTo>
                    <a:pt x="283526" y="1405970"/>
                  </a:lnTo>
                  <a:lnTo>
                    <a:pt x="284378" y="1358390"/>
                  </a:lnTo>
                  <a:lnTo>
                    <a:pt x="287253" y="1310889"/>
                  </a:lnTo>
                  <a:lnTo>
                    <a:pt x="292146" y="1263554"/>
                  </a:lnTo>
                  <a:lnTo>
                    <a:pt x="299048" y="1216469"/>
                  </a:lnTo>
                  <a:lnTo>
                    <a:pt x="307947" y="1169721"/>
                  </a:lnTo>
                  <a:lnTo>
                    <a:pt x="318825" y="1123393"/>
                  </a:lnTo>
                  <a:lnTo>
                    <a:pt x="331664" y="1077570"/>
                  </a:lnTo>
                  <a:lnTo>
                    <a:pt x="346440" y="1032334"/>
                  </a:lnTo>
                  <a:lnTo>
                    <a:pt x="363127" y="987768"/>
                  </a:lnTo>
                  <a:lnTo>
                    <a:pt x="381695" y="943952"/>
                  </a:lnTo>
                  <a:lnTo>
                    <a:pt x="402109" y="900965"/>
                  </a:lnTo>
                  <a:lnTo>
                    <a:pt x="424333" y="858886"/>
                  </a:lnTo>
                  <a:lnTo>
                    <a:pt x="448326" y="817789"/>
                  </a:lnTo>
                  <a:lnTo>
                    <a:pt x="474046" y="777751"/>
                  </a:lnTo>
                  <a:lnTo>
                    <a:pt x="501445" y="738842"/>
                  </a:lnTo>
                  <a:lnTo>
                    <a:pt x="530475" y="701134"/>
                  </a:lnTo>
                  <a:lnTo>
                    <a:pt x="561082" y="664695"/>
                  </a:lnTo>
                  <a:lnTo>
                    <a:pt x="593211" y="629591"/>
                  </a:lnTo>
                  <a:lnTo>
                    <a:pt x="626804" y="595884"/>
                  </a:lnTo>
                  <a:lnTo>
                    <a:pt x="661800" y="563638"/>
                  </a:lnTo>
                  <a:lnTo>
                    <a:pt x="698136" y="532908"/>
                  </a:lnTo>
                  <a:lnTo>
                    <a:pt x="735747" y="503753"/>
                  </a:lnTo>
                  <a:lnTo>
                    <a:pt x="774563" y="476223"/>
                  </a:lnTo>
                  <a:lnTo>
                    <a:pt x="814515" y="450368"/>
                  </a:lnTo>
                  <a:lnTo>
                    <a:pt x="855530" y="426237"/>
                  </a:lnTo>
                  <a:lnTo>
                    <a:pt x="897535" y="403872"/>
                  </a:lnTo>
                  <a:lnTo>
                    <a:pt x="940453" y="383314"/>
                  </a:lnTo>
                  <a:lnTo>
                    <a:pt x="984207" y="364599"/>
                  </a:lnTo>
                  <a:lnTo>
                    <a:pt x="1028716" y="347763"/>
                  </a:lnTo>
                  <a:lnTo>
                    <a:pt x="1073902" y="332834"/>
                  </a:lnTo>
                  <a:lnTo>
                    <a:pt x="1119682" y="319841"/>
                  </a:lnTo>
                  <a:lnTo>
                    <a:pt x="1165973" y="308807"/>
                  </a:lnTo>
                  <a:lnTo>
                    <a:pt x="1212691" y="299752"/>
                  </a:lnTo>
                  <a:lnTo>
                    <a:pt x="1259752" y="292692"/>
                  </a:lnTo>
                  <a:lnTo>
                    <a:pt x="1307071" y="287640"/>
                  </a:lnTo>
                  <a:lnTo>
                    <a:pt x="1354562" y="28460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340614" y="1984388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10088" y="1669284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69672" y="3026340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453881" y="2711235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38090" y="2396131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15" name="tx15"/>
            <p:cNvSpPr/>
            <p:nvPr/>
          </p:nvSpPr>
          <p:spPr>
            <a:xfrm rot="-10026202">
              <a:off x="3945289" y="3859086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907(92.8%)</a:t>
              </a:r>
            </a:p>
          </p:txBody>
        </p:sp>
        <p:sp>
          <p:nvSpPr>
            <p:cNvPr id="16" name="tx16"/>
            <p:cNvSpPr/>
            <p:nvPr/>
          </p:nvSpPr>
          <p:spPr>
            <a:xfrm rot="-20826202">
              <a:off x="4445420" y="1984043"/>
              <a:ext cx="50941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70(7.2%)</a:t>
              </a:r>
            </a:p>
          </p:txBody>
        </p:sp>
        <p:sp>
          <p:nvSpPr>
            <p:cNvPr id="17" name="tx17"/>
            <p:cNvSpPr/>
            <p:nvPr/>
          </p:nvSpPr>
          <p:spPr>
            <a:xfrm rot="-8921739">
              <a:off x="3531904" y="4012562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19(82.6%)</a:t>
              </a:r>
            </a:p>
          </p:txBody>
        </p:sp>
        <p:sp>
          <p:nvSpPr>
            <p:cNvPr id="18" name="tx18"/>
            <p:cNvSpPr/>
            <p:nvPr/>
          </p:nvSpPr>
          <p:spPr>
            <a:xfrm rot="-19721739">
              <a:off x="4894207" y="1830568"/>
              <a:ext cx="50941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4(17.4%)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4003765" y="507164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6057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35057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11574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520574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352371" y="520692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37888" y="520672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48442" y="969503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mediFundHx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Diabetes History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9995" y="1229420"/>
              <a:ext cx="4972735" cy="339217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89995" y="4009520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89995" y="3093756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89995" y="2177991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9995" y="1262227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9995" y="4467402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9995" y="3551638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9995" y="2635873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9995" y="1720109"/>
              <a:ext cx="4972735" cy="0"/>
            </a:xfrm>
            <a:custGeom>
              <a:avLst/>
              <a:pathLst>
                <a:path w="4972735" h="0">
                  <a:moveTo>
                    <a:pt x="0" y="0"/>
                  </a:moveTo>
                  <a:lnTo>
                    <a:pt x="4972735" y="0"/>
                  </a:lnTo>
                  <a:lnTo>
                    <a:pt x="49727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63772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20068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76363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32658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88953" y="1229420"/>
              <a:ext cx="0" cy="3392171"/>
            </a:xfrm>
            <a:custGeom>
              <a:avLst/>
              <a:pathLst>
                <a:path w="0" h="3392171">
                  <a:moveTo>
                    <a:pt x="0" y="339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663772" y="2476610"/>
              <a:ext cx="239073" cy="1990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4698" y="2967686"/>
              <a:ext cx="239073" cy="14997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20068" y="3272927"/>
              <a:ext cx="239073" cy="11944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380994" y="3848769"/>
              <a:ext cx="239073" cy="6186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576363" y="2874769"/>
              <a:ext cx="239073" cy="15926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37289" y="2405292"/>
              <a:ext cx="239073" cy="20621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32658" y="2476610"/>
              <a:ext cx="239073" cy="1990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293584" y="1383610"/>
              <a:ext cx="239073" cy="30837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488953" y="2078452"/>
              <a:ext cx="239073" cy="23889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249879" y="2574010"/>
              <a:ext cx="239073" cy="18933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747907" y="2342764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38028" y="2832649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160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04202" y="31378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429726" y="3713733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60497" y="27415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0618" y="227025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16792" y="2342764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6914" y="12485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329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573088" y="194341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3209" y="24389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202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69434" y="442930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11502" y="351353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11502" y="25977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11502" y="168200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055201" y="4467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55201" y="3551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55201" y="2635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055201" y="1720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3772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20068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76363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532658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8953" y="4621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593423" y="4683825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87015" y="4682238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43310" y="4682238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70640" y="4682238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02559" y="4682238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315459" y="2855656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3986643" y="5071642"/>
              <a:ext cx="117943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108935" y="51436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117935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87488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596488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335249" y="52015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13802" y="52015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45245" y="969106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Diabetes_year&gt;10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0.9342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Diabetes_year1 to 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0.6149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Diabetes_year2 to 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Diabetes_year5 to 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Patient Type (NHGP/TTSH)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4572000"/>
            <a:chOff x="164592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2482127" y="914400"/>
              <a:ext cx="3813984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4405" y="1252836"/>
              <a:ext cx="3482118" cy="34821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85464" y="1914047"/>
              <a:ext cx="1079789" cy="1591466"/>
            </a:xfrm>
            <a:custGeom>
              <a:avLst/>
              <a:pathLst>
                <a:path w="1079789" h="1591466">
                  <a:moveTo>
                    <a:pt x="702880" y="1458000"/>
                  </a:moveTo>
                  <a:lnTo>
                    <a:pt x="752495" y="1484693"/>
                  </a:lnTo>
                  <a:lnTo>
                    <a:pt x="802110" y="1511387"/>
                  </a:lnTo>
                  <a:lnTo>
                    <a:pt x="851726" y="1538080"/>
                  </a:lnTo>
                  <a:lnTo>
                    <a:pt x="901341" y="1564773"/>
                  </a:lnTo>
                  <a:lnTo>
                    <a:pt x="950956" y="1591466"/>
                  </a:lnTo>
                  <a:lnTo>
                    <a:pt x="972503" y="1549217"/>
                  </a:lnTo>
                  <a:lnTo>
                    <a:pt x="992175" y="1506063"/>
                  </a:lnTo>
                  <a:lnTo>
                    <a:pt x="1009933" y="1462086"/>
                  </a:lnTo>
                  <a:lnTo>
                    <a:pt x="1025742" y="1417373"/>
                  </a:lnTo>
                  <a:lnTo>
                    <a:pt x="1039573" y="1372008"/>
                  </a:lnTo>
                  <a:lnTo>
                    <a:pt x="1051399" y="1326080"/>
                  </a:lnTo>
                  <a:lnTo>
                    <a:pt x="1061197" y="1279676"/>
                  </a:lnTo>
                  <a:lnTo>
                    <a:pt x="1068948" y="1232888"/>
                  </a:lnTo>
                  <a:lnTo>
                    <a:pt x="1074637" y="1185804"/>
                  </a:lnTo>
                  <a:lnTo>
                    <a:pt x="1078253" y="1138515"/>
                  </a:lnTo>
                  <a:lnTo>
                    <a:pt x="1079789" y="1091114"/>
                  </a:lnTo>
                  <a:lnTo>
                    <a:pt x="1079242" y="1043690"/>
                  </a:lnTo>
                  <a:lnTo>
                    <a:pt x="1076613" y="996337"/>
                  </a:lnTo>
                  <a:lnTo>
                    <a:pt x="1071908" y="949145"/>
                  </a:lnTo>
                  <a:lnTo>
                    <a:pt x="1065135" y="902204"/>
                  </a:lnTo>
                  <a:lnTo>
                    <a:pt x="1056308" y="855607"/>
                  </a:lnTo>
                  <a:lnTo>
                    <a:pt x="1045443" y="809441"/>
                  </a:lnTo>
                  <a:lnTo>
                    <a:pt x="1032561" y="763798"/>
                  </a:lnTo>
                  <a:lnTo>
                    <a:pt x="1017688" y="718764"/>
                  </a:lnTo>
                  <a:lnTo>
                    <a:pt x="1000852" y="674427"/>
                  </a:lnTo>
                  <a:lnTo>
                    <a:pt x="982085" y="630871"/>
                  </a:lnTo>
                  <a:lnTo>
                    <a:pt x="961424" y="588182"/>
                  </a:lnTo>
                  <a:lnTo>
                    <a:pt x="938908" y="546441"/>
                  </a:lnTo>
                  <a:lnTo>
                    <a:pt x="914581" y="505729"/>
                  </a:lnTo>
                  <a:lnTo>
                    <a:pt x="888490" y="466125"/>
                  </a:lnTo>
                  <a:lnTo>
                    <a:pt x="860685" y="427704"/>
                  </a:lnTo>
                  <a:lnTo>
                    <a:pt x="831220" y="390541"/>
                  </a:lnTo>
                  <a:lnTo>
                    <a:pt x="800152" y="354708"/>
                  </a:lnTo>
                  <a:lnTo>
                    <a:pt x="767540" y="320273"/>
                  </a:lnTo>
                  <a:lnTo>
                    <a:pt x="733448" y="287304"/>
                  </a:lnTo>
                  <a:lnTo>
                    <a:pt x="697941" y="255863"/>
                  </a:lnTo>
                  <a:lnTo>
                    <a:pt x="661087" y="226012"/>
                  </a:lnTo>
                  <a:lnTo>
                    <a:pt x="622959" y="197808"/>
                  </a:lnTo>
                  <a:lnTo>
                    <a:pt x="583629" y="171305"/>
                  </a:lnTo>
                  <a:lnTo>
                    <a:pt x="543173" y="146555"/>
                  </a:lnTo>
                  <a:lnTo>
                    <a:pt x="501669" y="123605"/>
                  </a:lnTo>
                  <a:lnTo>
                    <a:pt x="459197" y="102500"/>
                  </a:lnTo>
                  <a:lnTo>
                    <a:pt x="415840" y="83279"/>
                  </a:lnTo>
                  <a:lnTo>
                    <a:pt x="371681" y="65981"/>
                  </a:lnTo>
                  <a:lnTo>
                    <a:pt x="326805" y="50639"/>
                  </a:lnTo>
                  <a:lnTo>
                    <a:pt x="281298" y="37282"/>
                  </a:lnTo>
                  <a:lnTo>
                    <a:pt x="235249" y="25936"/>
                  </a:lnTo>
                  <a:lnTo>
                    <a:pt x="188746" y="16623"/>
                  </a:lnTo>
                  <a:lnTo>
                    <a:pt x="141879" y="9361"/>
                  </a:lnTo>
                  <a:lnTo>
                    <a:pt x="94738" y="4163"/>
                  </a:lnTo>
                  <a:lnTo>
                    <a:pt x="47414" y="1041"/>
                  </a:lnTo>
                  <a:lnTo>
                    <a:pt x="0" y="0"/>
                  </a:lnTo>
                  <a:lnTo>
                    <a:pt x="0" y="56339"/>
                  </a:lnTo>
                  <a:lnTo>
                    <a:pt x="0" y="112679"/>
                  </a:lnTo>
                  <a:lnTo>
                    <a:pt x="0" y="169019"/>
                  </a:lnTo>
                  <a:lnTo>
                    <a:pt x="0" y="225359"/>
                  </a:lnTo>
                  <a:lnTo>
                    <a:pt x="0" y="281699"/>
                  </a:lnTo>
                  <a:lnTo>
                    <a:pt x="48431" y="283170"/>
                  </a:lnTo>
                  <a:lnTo>
                    <a:pt x="96684" y="287577"/>
                  </a:lnTo>
                  <a:lnTo>
                    <a:pt x="144581" y="294903"/>
                  </a:lnTo>
                  <a:lnTo>
                    <a:pt x="191945" y="305123"/>
                  </a:lnTo>
                  <a:lnTo>
                    <a:pt x="238601" y="318198"/>
                  </a:lnTo>
                  <a:lnTo>
                    <a:pt x="284378" y="334080"/>
                  </a:lnTo>
                  <a:lnTo>
                    <a:pt x="329107" y="352710"/>
                  </a:lnTo>
                  <a:lnTo>
                    <a:pt x="372623" y="374020"/>
                  </a:lnTo>
                  <a:lnTo>
                    <a:pt x="414766" y="397931"/>
                  </a:lnTo>
                  <a:lnTo>
                    <a:pt x="455381" y="424356"/>
                  </a:lnTo>
                  <a:lnTo>
                    <a:pt x="494317" y="453196"/>
                  </a:lnTo>
                  <a:lnTo>
                    <a:pt x="531431" y="484346"/>
                  </a:lnTo>
                  <a:lnTo>
                    <a:pt x="566586" y="517691"/>
                  </a:lnTo>
                  <a:lnTo>
                    <a:pt x="599654" y="553107"/>
                  </a:lnTo>
                  <a:lnTo>
                    <a:pt x="630511" y="590465"/>
                  </a:lnTo>
                  <a:lnTo>
                    <a:pt x="659045" y="629626"/>
                  </a:lnTo>
                  <a:lnTo>
                    <a:pt x="685150" y="670446"/>
                  </a:lnTo>
                  <a:lnTo>
                    <a:pt x="708730" y="712775"/>
                  </a:lnTo>
                  <a:lnTo>
                    <a:pt x="729698" y="756458"/>
                  </a:lnTo>
                  <a:lnTo>
                    <a:pt x="747977" y="801331"/>
                  </a:lnTo>
                  <a:lnTo>
                    <a:pt x="763499" y="847232"/>
                  </a:lnTo>
                  <a:lnTo>
                    <a:pt x="776207" y="893989"/>
                  </a:lnTo>
                  <a:lnTo>
                    <a:pt x="786054" y="941432"/>
                  </a:lnTo>
                  <a:lnTo>
                    <a:pt x="793005" y="989385"/>
                  </a:lnTo>
                  <a:lnTo>
                    <a:pt x="797033" y="1037671"/>
                  </a:lnTo>
                  <a:lnTo>
                    <a:pt x="798123" y="1086113"/>
                  </a:lnTo>
                  <a:lnTo>
                    <a:pt x="796272" y="1134531"/>
                  </a:lnTo>
                  <a:lnTo>
                    <a:pt x="791487" y="1182748"/>
                  </a:lnTo>
                  <a:lnTo>
                    <a:pt x="783784" y="1230586"/>
                  </a:lnTo>
                  <a:lnTo>
                    <a:pt x="773193" y="1277868"/>
                  </a:lnTo>
                  <a:lnTo>
                    <a:pt x="759753" y="1324420"/>
                  </a:lnTo>
                  <a:lnTo>
                    <a:pt x="743512" y="1370071"/>
                  </a:lnTo>
                  <a:lnTo>
                    <a:pt x="724531" y="1414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405684" y="1914047"/>
              <a:ext cx="2030735" cy="2159447"/>
            </a:xfrm>
            <a:custGeom>
              <a:avLst/>
              <a:pathLst>
                <a:path w="2030735" h="2159447">
                  <a:moveTo>
                    <a:pt x="1079779" y="281699"/>
                  </a:moveTo>
                  <a:lnTo>
                    <a:pt x="1079779" y="225359"/>
                  </a:lnTo>
                  <a:lnTo>
                    <a:pt x="1079779" y="169019"/>
                  </a:lnTo>
                  <a:lnTo>
                    <a:pt x="1079779" y="112679"/>
                  </a:lnTo>
                  <a:lnTo>
                    <a:pt x="1079779" y="56339"/>
                  </a:lnTo>
                  <a:lnTo>
                    <a:pt x="1079779" y="0"/>
                  </a:lnTo>
                  <a:lnTo>
                    <a:pt x="1032339" y="1042"/>
                  </a:lnTo>
                  <a:lnTo>
                    <a:pt x="984991" y="4168"/>
                  </a:lnTo>
                  <a:lnTo>
                    <a:pt x="937827" y="9370"/>
                  </a:lnTo>
                  <a:lnTo>
                    <a:pt x="890936" y="16640"/>
                  </a:lnTo>
                  <a:lnTo>
                    <a:pt x="844410" y="25963"/>
                  </a:lnTo>
                  <a:lnTo>
                    <a:pt x="798338" y="37321"/>
                  </a:lnTo>
                  <a:lnTo>
                    <a:pt x="752810" y="50691"/>
                  </a:lnTo>
                  <a:lnTo>
                    <a:pt x="707913" y="66049"/>
                  </a:lnTo>
                  <a:lnTo>
                    <a:pt x="663734" y="83365"/>
                  </a:lnTo>
                  <a:lnTo>
                    <a:pt x="620358" y="102604"/>
                  </a:lnTo>
                  <a:lnTo>
                    <a:pt x="577870" y="123731"/>
                  </a:lnTo>
                  <a:lnTo>
                    <a:pt x="536351" y="146704"/>
                  </a:lnTo>
                  <a:lnTo>
                    <a:pt x="495881" y="171478"/>
                  </a:lnTo>
                  <a:lnTo>
                    <a:pt x="456538" y="198007"/>
                  </a:lnTo>
                  <a:lnTo>
                    <a:pt x="418399" y="226239"/>
                  </a:lnTo>
                  <a:lnTo>
                    <a:pt x="381537" y="256118"/>
                  </a:lnTo>
                  <a:lnTo>
                    <a:pt x="346023" y="287588"/>
                  </a:lnTo>
                  <a:lnTo>
                    <a:pt x="311927" y="320588"/>
                  </a:lnTo>
                  <a:lnTo>
                    <a:pt x="279312" y="355055"/>
                  </a:lnTo>
                  <a:lnTo>
                    <a:pt x="248244" y="390920"/>
                  </a:lnTo>
                  <a:lnTo>
                    <a:pt x="218781" y="428116"/>
                  </a:lnTo>
                  <a:lnTo>
                    <a:pt x="190980" y="466570"/>
                  </a:lnTo>
                  <a:lnTo>
                    <a:pt x="164896" y="506209"/>
                  </a:lnTo>
                  <a:lnTo>
                    <a:pt x="140579" y="546955"/>
                  </a:lnTo>
                  <a:lnTo>
                    <a:pt x="118075" y="588730"/>
                  </a:lnTo>
                  <a:lnTo>
                    <a:pt x="97427" y="631454"/>
                  </a:lnTo>
                  <a:lnTo>
                    <a:pt x="78677" y="675043"/>
                  </a:lnTo>
                  <a:lnTo>
                    <a:pt x="61860" y="719414"/>
                  </a:lnTo>
                  <a:lnTo>
                    <a:pt x="47008" y="764481"/>
                  </a:lnTo>
                  <a:lnTo>
                    <a:pt x="34151" y="810157"/>
                  </a:lnTo>
                  <a:lnTo>
                    <a:pt x="23312" y="856353"/>
                  </a:lnTo>
                  <a:lnTo>
                    <a:pt x="14514" y="902982"/>
                  </a:lnTo>
                  <a:lnTo>
                    <a:pt x="7772" y="949951"/>
                  </a:lnTo>
                  <a:lnTo>
                    <a:pt x="3101" y="997172"/>
                  </a:lnTo>
                  <a:lnTo>
                    <a:pt x="508" y="1044552"/>
                  </a:lnTo>
                  <a:lnTo>
                    <a:pt x="0" y="1092000"/>
                  </a:lnTo>
                  <a:lnTo>
                    <a:pt x="1576" y="1139425"/>
                  </a:lnTo>
                  <a:lnTo>
                    <a:pt x="5234" y="1186735"/>
                  </a:lnTo>
                  <a:lnTo>
                    <a:pt x="10967" y="1233838"/>
                  </a:lnTo>
                  <a:lnTo>
                    <a:pt x="18764" y="1280644"/>
                  </a:lnTo>
                  <a:lnTo>
                    <a:pt x="28610" y="1327063"/>
                  </a:lnTo>
                  <a:lnTo>
                    <a:pt x="40486" y="1373004"/>
                  </a:lnTo>
                  <a:lnTo>
                    <a:pt x="54368" y="1418378"/>
                  </a:lnTo>
                  <a:lnTo>
                    <a:pt x="70230" y="1463100"/>
                  </a:lnTo>
                  <a:lnTo>
                    <a:pt x="88042" y="1507081"/>
                  </a:lnTo>
                  <a:lnTo>
                    <a:pt x="107768" y="1550237"/>
                  </a:lnTo>
                  <a:lnTo>
                    <a:pt x="129372" y="1592485"/>
                  </a:lnTo>
                  <a:lnTo>
                    <a:pt x="152810" y="1633743"/>
                  </a:lnTo>
                  <a:lnTo>
                    <a:pt x="178039" y="1673932"/>
                  </a:lnTo>
                  <a:lnTo>
                    <a:pt x="205009" y="1712973"/>
                  </a:lnTo>
                  <a:lnTo>
                    <a:pt x="233667" y="1750792"/>
                  </a:lnTo>
                  <a:lnTo>
                    <a:pt x="263960" y="1787315"/>
                  </a:lnTo>
                  <a:lnTo>
                    <a:pt x="295828" y="1822473"/>
                  </a:lnTo>
                  <a:lnTo>
                    <a:pt x="329210" y="1856196"/>
                  </a:lnTo>
                  <a:lnTo>
                    <a:pt x="364041" y="1888420"/>
                  </a:lnTo>
                  <a:lnTo>
                    <a:pt x="400254" y="1919083"/>
                  </a:lnTo>
                  <a:lnTo>
                    <a:pt x="437779" y="1948126"/>
                  </a:lnTo>
                  <a:lnTo>
                    <a:pt x="476544" y="1975492"/>
                  </a:lnTo>
                  <a:lnTo>
                    <a:pt x="516473" y="2001128"/>
                  </a:lnTo>
                  <a:lnTo>
                    <a:pt x="557490" y="2024986"/>
                  </a:lnTo>
                  <a:lnTo>
                    <a:pt x="599516" y="2047018"/>
                  </a:lnTo>
                  <a:lnTo>
                    <a:pt x="642469" y="2067183"/>
                  </a:lnTo>
                  <a:lnTo>
                    <a:pt x="686267" y="2085442"/>
                  </a:lnTo>
                  <a:lnTo>
                    <a:pt x="730824" y="2101758"/>
                  </a:lnTo>
                  <a:lnTo>
                    <a:pt x="776056" y="2116102"/>
                  </a:lnTo>
                  <a:lnTo>
                    <a:pt x="821873" y="2128445"/>
                  </a:lnTo>
                  <a:lnTo>
                    <a:pt x="868189" y="2138762"/>
                  </a:lnTo>
                  <a:lnTo>
                    <a:pt x="914913" y="2147036"/>
                  </a:lnTo>
                  <a:lnTo>
                    <a:pt x="961956" y="2153248"/>
                  </a:lnTo>
                  <a:lnTo>
                    <a:pt x="1009226" y="2157388"/>
                  </a:lnTo>
                  <a:lnTo>
                    <a:pt x="1056632" y="2159447"/>
                  </a:lnTo>
                  <a:lnTo>
                    <a:pt x="1104083" y="2159422"/>
                  </a:lnTo>
                  <a:lnTo>
                    <a:pt x="1151487" y="2157312"/>
                  </a:lnTo>
                  <a:lnTo>
                    <a:pt x="1198753" y="2153121"/>
                  </a:lnTo>
                  <a:lnTo>
                    <a:pt x="1245789" y="2146858"/>
                  </a:lnTo>
                  <a:lnTo>
                    <a:pt x="1292504" y="2138535"/>
                  </a:lnTo>
                  <a:lnTo>
                    <a:pt x="1338809" y="2128168"/>
                  </a:lnTo>
                  <a:lnTo>
                    <a:pt x="1384613" y="2115776"/>
                  </a:lnTo>
                  <a:lnTo>
                    <a:pt x="1429829" y="2101384"/>
                  </a:lnTo>
                  <a:lnTo>
                    <a:pt x="1474369" y="2085019"/>
                  </a:lnTo>
                  <a:lnTo>
                    <a:pt x="1518147" y="2066714"/>
                  </a:lnTo>
                  <a:lnTo>
                    <a:pt x="1561078" y="2046503"/>
                  </a:lnTo>
                  <a:lnTo>
                    <a:pt x="1603080" y="2024425"/>
                  </a:lnTo>
                  <a:lnTo>
                    <a:pt x="1644072" y="2000524"/>
                  </a:lnTo>
                  <a:lnTo>
                    <a:pt x="1683974" y="1974844"/>
                  </a:lnTo>
                  <a:lnTo>
                    <a:pt x="1722709" y="1947437"/>
                  </a:lnTo>
                  <a:lnTo>
                    <a:pt x="1760203" y="1918354"/>
                  </a:lnTo>
                  <a:lnTo>
                    <a:pt x="1796384" y="1887653"/>
                  </a:lnTo>
                  <a:lnTo>
                    <a:pt x="1831180" y="1855391"/>
                  </a:lnTo>
                  <a:lnTo>
                    <a:pt x="1864526" y="1821632"/>
                  </a:lnTo>
                  <a:lnTo>
                    <a:pt x="1896356" y="1786441"/>
                  </a:lnTo>
                  <a:lnTo>
                    <a:pt x="1926609" y="1749885"/>
                  </a:lnTo>
                  <a:lnTo>
                    <a:pt x="1955228" y="1712035"/>
                  </a:lnTo>
                  <a:lnTo>
                    <a:pt x="1982155" y="1672965"/>
                  </a:lnTo>
                  <a:lnTo>
                    <a:pt x="2007341" y="1632749"/>
                  </a:lnTo>
                  <a:lnTo>
                    <a:pt x="2030735" y="1591466"/>
                  </a:lnTo>
                  <a:lnTo>
                    <a:pt x="1981120" y="1564773"/>
                  </a:lnTo>
                  <a:lnTo>
                    <a:pt x="1931505" y="1538080"/>
                  </a:lnTo>
                  <a:lnTo>
                    <a:pt x="1881890" y="1511387"/>
                  </a:lnTo>
                  <a:lnTo>
                    <a:pt x="1832275" y="1484693"/>
                  </a:lnTo>
                  <a:lnTo>
                    <a:pt x="1782660" y="1458000"/>
                  </a:lnTo>
                  <a:lnTo>
                    <a:pt x="1758963" y="1499073"/>
                  </a:lnTo>
                  <a:lnTo>
                    <a:pt x="1732868" y="1538667"/>
                  </a:lnTo>
                  <a:lnTo>
                    <a:pt x="1704469" y="1576641"/>
                  </a:lnTo>
                  <a:lnTo>
                    <a:pt x="1673864" y="1612861"/>
                  </a:lnTo>
                  <a:lnTo>
                    <a:pt x="1641163" y="1647200"/>
                  </a:lnTo>
                  <a:lnTo>
                    <a:pt x="1606480" y="1679536"/>
                  </a:lnTo>
                  <a:lnTo>
                    <a:pt x="1569938" y="1709756"/>
                  </a:lnTo>
                  <a:lnTo>
                    <a:pt x="1531666" y="1737752"/>
                  </a:lnTo>
                  <a:lnTo>
                    <a:pt x="1491799" y="1763426"/>
                  </a:lnTo>
                  <a:lnTo>
                    <a:pt x="1450478" y="1786688"/>
                  </a:lnTo>
                  <a:lnTo>
                    <a:pt x="1407848" y="1807454"/>
                  </a:lnTo>
                  <a:lnTo>
                    <a:pt x="1364060" y="1825652"/>
                  </a:lnTo>
                  <a:lnTo>
                    <a:pt x="1319269" y="1841218"/>
                  </a:lnTo>
                  <a:lnTo>
                    <a:pt x="1273633" y="1854096"/>
                  </a:lnTo>
                  <a:lnTo>
                    <a:pt x="1227312" y="1864242"/>
                  </a:lnTo>
                  <a:lnTo>
                    <a:pt x="1180470" y="1871619"/>
                  </a:lnTo>
                  <a:lnTo>
                    <a:pt x="1133274" y="1876201"/>
                  </a:lnTo>
                  <a:lnTo>
                    <a:pt x="1085888" y="1877972"/>
                  </a:lnTo>
                  <a:lnTo>
                    <a:pt x="1038481" y="1876927"/>
                  </a:lnTo>
                  <a:lnTo>
                    <a:pt x="991219" y="1873067"/>
                  </a:lnTo>
                  <a:lnTo>
                    <a:pt x="944270" y="1866408"/>
                  </a:lnTo>
                  <a:lnTo>
                    <a:pt x="897800" y="1856973"/>
                  </a:lnTo>
                  <a:lnTo>
                    <a:pt x="851971" y="1844795"/>
                  </a:lnTo>
                  <a:lnTo>
                    <a:pt x="806947" y="1829917"/>
                  </a:lnTo>
                  <a:lnTo>
                    <a:pt x="762886" y="1812391"/>
                  </a:lnTo>
                  <a:lnTo>
                    <a:pt x="719943" y="1792279"/>
                  </a:lnTo>
                  <a:lnTo>
                    <a:pt x="678271" y="1769653"/>
                  </a:lnTo>
                  <a:lnTo>
                    <a:pt x="638015" y="1744592"/>
                  </a:lnTo>
                  <a:lnTo>
                    <a:pt x="599319" y="1717185"/>
                  </a:lnTo>
                  <a:lnTo>
                    <a:pt x="562319" y="1687528"/>
                  </a:lnTo>
                  <a:lnTo>
                    <a:pt x="527145" y="1655727"/>
                  </a:lnTo>
                  <a:lnTo>
                    <a:pt x="493922" y="1621892"/>
                  </a:lnTo>
                  <a:lnTo>
                    <a:pt x="462767" y="1586145"/>
                  </a:lnTo>
                  <a:lnTo>
                    <a:pt x="433789" y="1548610"/>
                  </a:lnTo>
                  <a:lnTo>
                    <a:pt x="407092" y="1509421"/>
                  </a:lnTo>
                  <a:lnTo>
                    <a:pt x="382769" y="1468715"/>
                  </a:lnTo>
                  <a:lnTo>
                    <a:pt x="360906" y="1426637"/>
                  </a:lnTo>
                  <a:lnTo>
                    <a:pt x="341581" y="1383335"/>
                  </a:lnTo>
                  <a:lnTo>
                    <a:pt x="324861" y="1338962"/>
                  </a:lnTo>
                  <a:lnTo>
                    <a:pt x="310806" y="1293674"/>
                  </a:lnTo>
                  <a:lnTo>
                    <a:pt x="299465" y="1247631"/>
                  </a:lnTo>
                  <a:lnTo>
                    <a:pt x="290879" y="1200996"/>
                  </a:lnTo>
                  <a:lnTo>
                    <a:pt x="285076" y="1153934"/>
                  </a:lnTo>
                  <a:lnTo>
                    <a:pt x="282079" y="1106610"/>
                  </a:lnTo>
                  <a:lnTo>
                    <a:pt x="281898" y="1059191"/>
                  </a:lnTo>
                  <a:lnTo>
                    <a:pt x="284533" y="1011846"/>
                  </a:lnTo>
                  <a:lnTo>
                    <a:pt x="289974" y="964740"/>
                  </a:lnTo>
                  <a:lnTo>
                    <a:pt x="298204" y="918041"/>
                  </a:lnTo>
                  <a:lnTo>
                    <a:pt x="309192" y="871913"/>
                  </a:lnTo>
                  <a:lnTo>
                    <a:pt x="322900" y="826519"/>
                  </a:lnTo>
                  <a:lnTo>
                    <a:pt x="339280" y="782019"/>
                  </a:lnTo>
                  <a:lnTo>
                    <a:pt x="358273" y="738570"/>
                  </a:lnTo>
                  <a:lnTo>
                    <a:pt x="379813" y="696326"/>
                  </a:lnTo>
                  <a:lnTo>
                    <a:pt x="403824" y="655435"/>
                  </a:lnTo>
                  <a:lnTo>
                    <a:pt x="430220" y="616043"/>
                  </a:lnTo>
                  <a:lnTo>
                    <a:pt x="458910" y="578288"/>
                  </a:lnTo>
                  <a:lnTo>
                    <a:pt x="489791" y="542302"/>
                  </a:lnTo>
                  <a:lnTo>
                    <a:pt x="522754" y="508215"/>
                  </a:lnTo>
                  <a:lnTo>
                    <a:pt x="557683" y="476145"/>
                  </a:lnTo>
                  <a:lnTo>
                    <a:pt x="594455" y="446206"/>
                  </a:lnTo>
                  <a:lnTo>
                    <a:pt x="632940" y="418503"/>
                  </a:lnTo>
                  <a:lnTo>
                    <a:pt x="673003" y="393135"/>
                  </a:lnTo>
                  <a:lnTo>
                    <a:pt x="714501" y="370191"/>
                  </a:lnTo>
                  <a:lnTo>
                    <a:pt x="757288" y="349751"/>
                  </a:lnTo>
                  <a:lnTo>
                    <a:pt x="801214" y="331888"/>
                  </a:lnTo>
                  <a:lnTo>
                    <a:pt x="846123" y="316666"/>
                  </a:lnTo>
                  <a:lnTo>
                    <a:pt x="891857" y="304137"/>
                  </a:lnTo>
                  <a:lnTo>
                    <a:pt x="938254" y="294347"/>
                  </a:lnTo>
                  <a:lnTo>
                    <a:pt x="985151" y="287328"/>
                  </a:lnTo>
                  <a:lnTo>
                    <a:pt x="1032381" y="28310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85464" y="1601048"/>
              <a:ext cx="1392847" cy="2772721"/>
            </a:xfrm>
            <a:custGeom>
              <a:avLst/>
              <a:pathLst>
                <a:path w="1392847" h="2772721">
                  <a:moveTo>
                    <a:pt x="151301" y="2493645"/>
                  </a:moveTo>
                  <a:lnTo>
                    <a:pt x="158972" y="2549460"/>
                  </a:lnTo>
                  <a:lnTo>
                    <a:pt x="166644" y="2605276"/>
                  </a:lnTo>
                  <a:lnTo>
                    <a:pt x="174316" y="2661091"/>
                  </a:lnTo>
                  <a:lnTo>
                    <a:pt x="181987" y="2716906"/>
                  </a:lnTo>
                  <a:lnTo>
                    <a:pt x="189659" y="2772721"/>
                  </a:lnTo>
                  <a:lnTo>
                    <a:pt x="236659" y="2765441"/>
                  </a:lnTo>
                  <a:lnTo>
                    <a:pt x="283383" y="2756561"/>
                  </a:lnTo>
                  <a:lnTo>
                    <a:pt x="329776" y="2746091"/>
                  </a:lnTo>
                  <a:lnTo>
                    <a:pt x="375785" y="2734044"/>
                  </a:lnTo>
                  <a:lnTo>
                    <a:pt x="421356" y="2720432"/>
                  </a:lnTo>
                  <a:lnTo>
                    <a:pt x="466436" y="2705272"/>
                  </a:lnTo>
                  <a:lnTo>
                    <a:pt x="510971" y="2688583"/>
                  </a:lnTo>
                  <a:lnTo>
                    <a:pt x="554911" y="2670382"/>
                  </a:lnTo>
                  <a:lnTo>
                    <a:pt x="598204" y="2650692"/>
                  </a:lnTo>
                  <a:lnTo>
                    <a:pt x="640800" y="2629535"/>
                  </a:lnTo>
                  <a:lnTo>
                    <a:pt x="682648" y="2606937"/>
                  </a:lnTo>
                  <a:lnTo>
                    <a:pt x="723701" y="2582923"/>
                  </a:lnTo>
                  <a:lnTo>
                    <a:pt x="763909" y="2557521"/>
                  </a:lnTo>
                  <a:lnTo>
                    <a:pt x="803227" y="2530761"/>
                  </a:lnTo>
                  <a:lnTo>
                    <a:pt x="841609" y="2502675"/>
                  </a:lnTo>
                  <a:lnTo>
                    <a:pt x="879009" y="2473294"/>
                  </a:lnTo>
                  <a:lnTo>
                    <a:pt x="915384" y="2442654"/>
                  </a:lnTo>
                  <a:lnTo>
                    <a:pt x="950692" y="2410790"/>
                  </a:lnTo>
                  <a:lnTo>
                    <a:pt x="984891" y="2377739"/>
                  </a:lnTo>
                  <a:lnTo>
                    <a:pt x="1017942" y="2343539"/>
                  </a:lnTo>
                  <a:lnTo>
                    <a:pt x="1049807" y="2308231"/>
                  </a:lnTo>
                  <a:lnTo>
                    <a:pt x="1080447" y="2271856"/>
                  </a:lnTo>
                  <a:lnTo>
                    <a:pt x="1109827" y="2234456"/>
                  </a:lnTo>
                  <a:lnTo>
                    <a:pt x="1137914" y="2196074"/>
                  </a:lnTo>
                  <a:lnTo>
                    <a:pt x="1164673" y="2156756"/>
                  </a:lnTo>
                  <a:lnTo>
                    <a:pt x="1190075" y="2116548"/>
                  </a:lnTo>
                  <a:lnTo>
                    <a:pt x="1214089" y="2075495"/>
                  </a:lnTo>
                  <a:lnTo>
                    <a:pt x="1236688" y="2033647"/>
                  </a:lnTo>
                  <a:lnTo>
                    <a:pt x="1257845" y="1991052"/>
                  </a:lnTo>
                  <a:lnTo>
                    <a:pt x="1277535" y="1947759"/>
                  </a:lnTo>
                  <a:lnTo>
                    <a:pt x="1295735" y="1903819"/>
                  </a:lnTo>
                  <a:lnTo>
                    <a:pt x="1312425" y="1859283"/>
                  </a:lnTo>
                  <a:lnTo>
                    <a:pt x="1327585" y="1814203"/>
                  </a:lnTo>
                  <a:lnTo>
                    <a:pt x="1341196" y="1768632"/>
                  </a:lnTo>
                  <a:lnTo>
                    <a:pt x="1353244" y="1722623"/>
                  </a:lnTo>
                  <a:lnTo>
                    <a:pt x="1363714" y="1676230"/>
                  </a:lnTo>
                  <a:lnTo>
                    <a:pt x="1372594" y="1629506"/>
                  </a:lnTo>
                  <a:lnTo>
                    <a:pt x="1379874" y="1582506"/>
                  </a:lnTo>
                  <a:lnTo>
                    <a:pt x="1385544" y="1535285"/>
                  </a:lnTo>
                  <a:lnTo>
                    <a:pt x="1389600" y="1487898"/>
                  </a:lnTo>
                  <a:lnTo>
                    <a:pt x="1392035" y="1440400"/>
                  </a:lnTo>
                  <a:lnTo>
                    <a:pt x="1392847" y="1392847"/>
                  </a:lnTo>
                  <a:lnTo>
                    <a:pt x="1392035" y="1345293"/>
                  </a:lnTo>
                  <a:lnTo>
                    <a:pt x="1389600" y="1297796"/>
                  </a:lnTo>
                  <a:lnTo>
                    <a:pt x="1385544" y="1250408"/>
                  </a:lnTo>
                  <a:lnTo>
                    <a:pt x="1379874" y="1203187"/>
                  </a:lnTo>
                  <a:lnTo>
                    <a:pt x="1372594" y="1156188"/>
                  </a:lnTo>
                  <a:lnTo>
                    <a:pt x="1363714" y="1109464"/>
                  </a:lnTo>
                  <a:lnTo>
                    <a:pt x="1353244" y="1063070"/>
                  </a:lnTo>
                  <a:lnTo>
                    <a:pt x="1341196" y="1017061"/>
                  </a:lnTo>
                  <a:lnTo>
                    <a:pt x="1327585" y="971490"/>
                  </a:lnTo>
                  <a:lnTo>
                    <a:pt x="1312425" y="926411"/>
                  </a:lnTo>
                  <a:lnTo>
                    <a:pt x="1295735" y="881875"/>
                  </a:lnTo>
                  <a:lnTo>
                    <a:pt x="1277535" y="837935"/>
                  </a:lnTo>
                  <a:lnTo>
                    <a:pt x="1257845" y="794642"/>
                  </a:lnTo>
                  <a:lnTo>
                    <a:pt x="1236688" y="752046"/>
                  </a:lnTo>
                  <a:lnTo>
                    <a:pt x="1214089" y="710198"/>
                  </a:lnTo>
                  <a:lnTo>
                    <a:pt x="1190075" y="669146"/>
                  </a:lnTo>
                  <a:lnTo>
                    <a:pt x="1164673" y="628937"/>
                  </a:lnTo>
                  <a:lnTo>
                    <a:pt x="1137914" y="589619"/>
                  </a:lnTo>
                  <a:lnTo>
                    <a:pt x="1109827" y="551238"/>
                  </a:lnTo>
                  <a:lnTo>
                    <a:pt x="1080447" y="513838"/>
                  </a:lnTo>
                  <a:lnTo>
                    <a:pt x="1049807" y="477462"/>
                  </a:lnTo>
                  <a:lnTo>
                    <a:pt x="1017942" y="442154"/>
                  </a:lnTo>
                  <a:lnTo>
                    <a:pt x="984891" y="407955"/>
                  </a:lnTo>
                  <a:lnTo>
                    <a:pt x="950692" y="374904"/>
                  </a:lnTo>
                  <a:lnTo>
                    <a:pt x="915384" y="343040"/>
                  </a:lnTo>
                  <a:lnTo>
                    <a:pt x="879009" y="312399"/>
                  </a:lnTo>
                  <a:lnTo>
                    <a:pt x="841609" y="283019"/>
                  </a:lnTo>
                  <a:lnTo>
                    <a:pt x="803227" y="254932"/>
                  </a:lnTo>
                  <a:lnTo>
                    <a:pt x="763909" y="228173"/>
                  </a:lnTo>
                  <a:lnTo>
                    <a:pt x="723701" y="202771"/>
                  </a:lnTo>
                  <a:lnTo>
                    <a:pt x="682648" y="178757"/>
                  </a:lnTo>
                  <a:lnTo>
                    <a:pt x="640800" y="156158"/>
                  </a:lnTo>
                  <a:lnTo>
                    <a:pt x="598204" y="135002"/>
                  </a:lnTo>
                  <a:lnTo>
                    <a:pt x="554911" y="115312"/>
                  </a:lnTo>
                  <a:lnTo>
                    <a:pt x="510971" y="97111"/>
                  </a:lnTo>
                  <a:lnTo>
                    <a:pt x="466436" y="80421"/>
                  </a:lnTo>
                  <a:lnTo>
                    <a:pt x="421356" y="65262"/>
                  </a:lnTo>
                  <a:lnTo>
                    <a:pt x="375785" y="51650"/>
                  </a:lnTo>
                  <a:lnTo>
                    <a:pt x="329776" y="39602"/>
                  </a:lnTo>
                  <a:lnTo>
                    <a:pt x="283383" y="29132"/>
                  </a:lnTo>
                  <a:lnTo>
                    <a:pt x="236659" y="20252"/>
                  </a:lnTo>
                  <a:lnTo>
                    <a:pt x="189659" y="12973"/>
                  </a:lnTo>
                  <a:lnTo>
                    <a:pt x="142438" y="7302"/>
                  </a:lnTo>
                  <a:lnTo>
                    <a:pt x="95051" y="3247"/>
                  </a:lnTo>
                  <a:lnTo>
                    <a:pt x="47553" y="811"/>
                  </a:lnTo>
                  <a:lnTo>
                    <a:pt x="0" y="0"/>
                  </a:lnTo>
                  <a:lnTo>
                    <a:pt x="0" y="56339"/>
                  </a:lnTo>
                  <a:lnTo>
                    <a:pt x="0" y="112679"/>
                  </a:lnTo>
                  <a:lnTo>
                    <a:pt x="0" y="169019"/>
                  </a:lnTo>
                  <a:lnTo>
                    <a:pt x="0" y="225359"/>
                  </a:lnTo>
                  <a:lnTo>
                    <a:pt x="0" y="281699"/>
                  </a:lnTo>
                  <a:lnTo>
                    <a:pt x="47685" y="282723"/>
                  </a:lnTo>
                  <a:lnTo>
                    <a:pt x="95282" y="285792"/>
                  </a:lnTo>
                  <a:lnTo>
                    <a:pt x="142704" y="290901"/>
                  </a:lnTo>
                  <a:lnTo>
                    <a:pt x="189863" y="298040"/>
                  </a:lnTo>
                  <a:lnTo>
                    <a:pt x="236672" y="307197"/>
                  </a:lnTo>
                  <a:lnTo>
                    <a:pt x="283046" y="318354"/>
                  </a:lnTo>
                  <a:lnTo>
                    <a:pt x="328897" y="331491"/>
                  </a:lnTo>
                  <a:lnTo>
                    <a:pt x="374143" y="346584"/>
                  </a:lnTo>
                  <a:lnTo>
                    <a:pt x="418699" y="363604"/>
                  </a:lnTo>
                  <a:lnTo>
                    <a:pt x="462483" y="382521"/>
                  </a:lnTo>
                  <a:lnTo>
                    <a:pt x="505416" y="403299"/>
                  </a:lnTo>
                  <a:lnTo>
                    <a:pt x="547417" y="425901"/>
                  </a:lnTo>
                  <a:lnTo>
                    <a:pt x="588409" y="450285"/>
                  </a:lnTo>
                  <a:lnTo>
                    <a:pt x="628318" y="476405"/>
                  </a:lnTo>
                  <a:lnTo>
                    <a:pt x="667068" y="504214"/>
                  </a:lnTo>
                  <a:lnTo>
                    <a:pt x="704590" y="533660"/>
                  </a:lnTo>
                  <a:lnTo>
                    <a:pt x="740813" y="564689"/>
                  </a:lnTo>
                  <a:lnTo>
                    <a:pt x="775671" y="597245"/>
                  </a:lnTo>
                  <a:lnTo>
                    <a:pt x="809100" y="631266"/>
                  </a:lnTo>
                  <a:lnTo>
                    <a:pt x="841038" y="666690"/>
                  </a:lnTo>
                  <a:lnTo>
                    <a:pt x="871427" y="703453"/>
                  </a:lnTo>
                  <a:lnTo>
                    <a:pt x="900210" y="741486"/>
                  </a:lnTo>
                  <a:lnTo>
                    <a:pt x="927334" y="780719"/>
                  </a:lnTo>
                  <a:lnTo>
                    <a:pt x="952749" y="821080"/>
                  </a:lnTo>
                  <a:lnTo>
                    <a:pt x="976409" y="862494"/>
                  </a:lnTo>
                  <a:lnTo>
                    <a:pt x="998270" y="904886"/>
                  </a:lnTo>
                  <a:lnTo>
                    <a:pt x="1018291" y="948176"/>
                  </a:lnTo>
                  <a:lnTo>
                    <a:pt x="1036436" y="992287"/>
                  </a:lnTo>
                  <a:lnTo>
                    <a:pt x="1052672" y="1037135"/>
                  </a:lnTo>
                  <a:lnTo>
                    <a:pt x="1066967" y="1082638"/>
                  </a:lnTo>
                  <a:lnTo>
                    <a:pt x="1079297" y="1128713"/>
                  </a:lnTo>
                  <a:lnTo>
                    <a:pt x="1089638" y="1175275"/>
                  </a:lnTo>
                  <a:lnTo>
                    <a:pt x="1097971" y="1222238"/>
                  </a:lnTo>
                  <a:lnTo>
                    <a:pt x="1104282" y="1269515"/>
                  </a:lnTo>
                  <a:lnTo>
                    <a:pt x="1108557" y="1317019"/>
                  </a:lnTo>
                  <a:lnTo>
                    <a:pt x="1110790" y="1364663"/>
                  </a:lnTo>
                  <a:lnTo>
                    <a:pt x="1110976" y="1412359"/>
                  </a:lnTo>
                  <a:lnTo>
                    <a:pt x="1109115" y="1460019"/>
                  </a:lnTo>
                  <a:lnTo>
                    <a:pt x="1105211" y="1507556"/>
                  </a:lnTo>
                  <a:lnTo>
                    <a:pt x="1099269" y="1554881"/>
                  </a:lnTo>
                  <a:lnTo>
                    <a:pt x="1091303" y="1601907"/>
                  </a:lnTo>
                  <a:lnTo>
                    <a:pt x="1081326" y="1648548"/>
                  </a:lnTo>
                  <a:lnTo>
                    <a:pt x="1069356" y="1694718"/>
                  </a:lnTo>
                  <a:lnTo>
                    <a:pt x="1055416" y="1740332"/>
                  </a:lnTo>
                  <a:lnTo>
                    <a:pt x="1039531" y="1785305"/>
                  </a:lnTo>
                  <a:lnTo>
                    <a:pt x="1021731" y="1829556"/>
                  </a:lnTo>
                  <a:lnTo>
                    <a:pt x="1002048" y="1873001"/>
                  </a:lnTo>
                  <a:lnTo>
                    <a:pt x="980519" y="1915562"/>
                  </a:lnTo>
                  <a:lnTo>
                    <a:pt x="957183" y="1957160"/>
                  </a:lnTo>
                  <a:lnTo>
                    <a:pt x="932083" y="1997718"/>
                  </a:lnTo>
                  <a:lnTo>
                    <a:pt x="905266" y="2037162"/>
                  </a:lnTo>
                  <a:lnTo>
                    <a:pt x="876781" y="2075418"/>
                  </a:lnTo>
                  <a:lnTo>
                    <a:pt x="846681" y="2112417"/>
                  </a:lnTo>
                  <a:lnTo>
                    <a:pt x="815020" y="2148089"/>
                  </a:lnTo>
                  <a:lnTo>
                    <a:pt x="781857" y="2182370"/>
                  </a:lnTo>
                  <a:lnTo>
                    <a:pt x="747254" y="2215197"/>
                  </a:lnTo>
                  <a:lnTo>
                    <a:pt x="711275" y="2246508"/>
                  </a:lnTo>
                  <a:lnTo>
                    <a:pt x="673984" y="2276246"/>
                  </a:lnTo>
                  <a:lnTo>
                    <a:pt x="635452" y="2304357"/>
                  </a:lnTo>
                  <a:lnTo>
                    <a:pt x="595748" y="2330787"/>
                  </a:lnTo>
                  <a:lnTo>
                    <a:pt x="554947" y="2355490"/>
                  </a:lnTo>
                  <a:lnTo>
                    <a:pt x="513124" y="2378419"/>
                  </a:lnTo>
                  <a:lnTo>
                    <a:pt x="470355" y="2399532"/>
                  </a:lnTo>
                  <a:lnTo>
                    <a:pt x="426719" y="2418790"/>
                  </a:lnTo>
                  <a:lnTo>
                    <a:pt x="382297" y="2436158"/>
                  </a:lnTo>
                  <a:lnTo>
                    <a:pt x="337171" y="2451603"/>
                  </a:lnTo>
                  <a:lnTo>
                    <a:pt x="291423" y="2465097"/>
                  </a:lnTo>
                  <a:lnTo>
                    <a:pt x="245139" y="2476616"/>
                  </a:lnTo>
                  <a:lnTo>
                    <a:pt x="198403" y="24861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092616" y="1601048"/>
              <a:ext cx="1582506" cy="2785694"/>
            </a:xfrm>
            <a:custGeom>
              <a:avLst/>
              <a:pathLst>
                <a:path w="1582506" h="2785694">
                  <a:moveTo>
                    <a:pt x="1392847" y="281699"/>
                  </a:moveTo>
                  <a:lnTo>
                    <a:pt x="1392847" y="225359"/>
                  </a:lnTo>
                  <a:lnTo>
                    <a:pt x="1392847" y="169019"/>
                  </a:lnTo>
                  <a:lnTo>
                    <a:pt x="1392847" y="112679"/>
                  </a:lnTo>
                  <a:lnTo>
                    <a:pt x="1392847" y="56339"/>
                  </a:lnTo>
                  <a:lnTo>
                    <a:pt x="1392847" y="0"/>
                  </a:lnTo>
                  <a:lnTo>
                    <a:pt x="1345293" y="811"/>
                  </a:lnTo>
                  <a:lnTo>
                    <a:pt x="1297796" y="3247"/>
                  </a:lnTo>
                  <a:lnTo>
                    <a:pt x="1250408" y="7302"/>
                  </a:lnTo>
                  <a:lnTo>
                    <a:pt x="1203187" y="12973"/>
                  </a:lnTo>
                  <a:lnTo>
                    <a:pt x="1156188" y="20252"/>
                  </a:lnTo>
                  <a:lnTo>
                    <a:pt x="1109464" y="29132"/>
                  </a:lnTo>
                  <a:lnTo>
                    <a:pt x="1063070" y="39602"/>
                  </a:lnTo>
                  <a:lnTo>
                    <a:pt x="1017061" y="51650"/>
                  </a:lnTo>
                  <a:lnTo>
                    <a:pt x="971490" y="65262"/>
                  </a:lnTo>
                  <a:lnTo>
                    <a:pt x="926411" y="80421"/>
                  </a:lnTo>
                  <a:lnTo>
                    <a:pt x="881875" y="97111"/>
                  </a:lnTo>
                  <a:lnTo>
                    <a:pt x="837935" y="115312"/>
                  </a:lnTo>
                  <a:lnTo>
                    <a:pt x="794642" y="135002"/>
                  </a:lnTo>
                  <a:lnTo>
                    <a:pt x="752046" y="156158"/>
                  </a:lnTo>
                  <a:lnTo>
                    <a:pt x="710198" y="178757"/>
                  </a:lnTo>
                  <a:lnTo>
                    <a:pt x="669146" y="202771"/>
                  </a:lnTo>
                  <a:lnTo>
                    <a:pt x="628937" y="228173"/>
                  </a:lnTo>
                  <a:lnTo>
                    <a:pt x="589619" y="254932"/>
                  </a:lnTo>
                  <a:lnTo>
                    <a:pt x="551238" y="283019"/>
                  </a:lnTo>
                  <a:lnTo>
                    <a:pt x="513838" y="312399"/>
                  </a:lnTo>
                  <a:lnTo>
                    <a:pt x="477462" y="343040"/>
                  </a:lnTo>
                  <a:lnTo>
                    <a:pt x="442154" y="374904"/>
                  </a:lnTo>
                  <a:lnTo>
                    <a:pt x="407955" y="407955"/>
                  </a:lnTo>
                  <a:lnTo>
                    <a:pt x="374904" y="442154"/>
                  </a:lnTo>
                  <a:lnTo>
                    <a:pt x="343040" y="477462"/>
                  </a:lnTo>
                  <a:lnTo>
                    <a:pt x="312399" y="513838"/>
                  </a:lnTo>
                  <a:lnTo>
                    <a:pt x="283019" y="551238"/>
                  </a:lnTo>
                  <a:lnTo>
                    <a:pt x="254932" y="589619"/>
                  </a:lnTo>
                  <a:lnTo>
                    <a:pt x="228173" y="628937"/>
                  </a:lnTo>
                  <a:lnTo>
                    <a:pt x="202771" y="669146"/>
                  </a:lnTo>
                  <a:lnTo>
                    <a:pt x="178757" y="710198"/>
                  </a:lnTo>
                  <a:lnTo>
                    <a:pt x="156158" y="752046"/>
                  </a:lnTo>
                  <a:lnTo>
                    <a:pt x="135002" y="794642"/>
                  </a:lnTo>
                  <a:lnTo>
                    <a:pt x="115312" y="837935"/>
                  </a:lnTo>
                  <a:lnTo>
                    <a:pt x="97111" y="881875"/>
                  </a:lnTo>
                  <a:lnTo>
                    <a:pt x="80421" y="926411"/>
                  </a:lnTo>
                  <a:lnTo>
                    <a:pt x="65262" y="971490"/>
                  </a:lnTo>
                  <a:lnTo>
                    <a:pt x="51650" y="1017061"/>
                  </a:lnTo>
                  <a:lnTo>
                    <a:pt x="39602" y="1063070"/>
                  </a:lnTo>
                  <a:lnTo>
                    <a:pt x="29132" y="1109464"/>
                  </a:lnTo>
                  <a:lnTo>
                    <a:pt x="20252" y="1156188"/>
                  </a:lnTo>
                  <a:lnTo>
                    <a:pt x="12973" y="1203187"/>
                  </a:lnTo>
                  <a:lnTo>
                    <a:pt x="7302" y="1250408"/>
                  </a:lnTo>
                  <a:lnTo>
                    <a:pt x="3247" y="1297796"/>
                  </a:lnTo>
                  <a:lnTo>
                    <a:pt x="811" y="1345293"/>
                  </a:lnTo>
                  <a:lnTo>
                    <a:pt x="0" y="1392847"/>
                  </a:lnTo>
                  <a:lnTo>
                    <a:pt x="811" y="1440400"/>
                  </a:lnTo>
                  <a:lnTo>
                    <a:pt x="3247" y="1487898"/>
                  </a:lnTo>
                  <a:lnTo>
                    <a:pt x="7302" y="1535285"/>
                  </a:lnTo>
                  <a:lnTo>
                    <a:pt x="12973" y="1582506"/>
                  </a:lnTo>
                  <a:lnTo>
                    <a:pt x="20252" y="1629506"/>
                  </a:lnTo>
                  <a:lnTo>
                    <a:pt x="29132" y="1676230"/>
                  </a:lnTo>
                  <a:lnTo>
                    <a:pt x="39602" y="1722623"/>
                  </a:lnTo>
                  <a:lnTo>
                    <a:pt x="51650" y="1768632"/>
                  </a:lnTo>
                  <a:lnTo>
                    <a:pt x="65262" y="1814203"/>
                  </a:lnTo>
                  <a:lnTo>
                    <a:pt x="80421" y="1859283"/>
                  </a:lnTo>
                  <a:lnTo>
                    <a:pt x="97111" y="1903819"/>
                  </a:lnTo>
                  <a:lnTo>
                    <a:pt x="115312" y="1947759"/>
                  </a:lnTo>
                  <a:lnTo>
                    <a:pt x="135002" y="1991052"/>
                  </a:lnTo>
                  <a:lnTo>
                    <a:pt x="156158" y="2033647"/>
                  </a:lnTo>
                  <a:lnTo>
                    <a:pt x="178757" y="2075495"/>
                  </a:lnTo>
                  <a:lnTo>
                    <a:pt x="202771" y="2116548"/>
                  </a:lnTo>
                  <a:lnTo>
                    <a:pt x="228173" y="2156756"/>
                  </a:lnTo>
                  <a:lnTo>
                    <a:pt x="254932" y="2196074"/>
                  </a:lnTo>
                  <a:lnTo>
                    <a:pt x="283019" y="2234456"/>
                  </a:lnTo>
                  <a:lnTo>
                    <a:pt x="312399" y="2271856"/>
                  </a:lnTo>
                  <a:lnTo>
                    <a:pt x="343040" y="2308231"/>
                  </a:lnTo>
                  <a:lnTo>
                    <a:pt x="374904" y="2343539"/>
                  </a:lnTo>
                  <a:lnTo>
                    <a:pt x="407955" y="2377739"/>
                  </a:lnTo>
                  <a:lnTo>
                    <a:pt x="442154" y="2410790"/>
                  </a:lnTo>
                  <a:lnTo>
                    <a:pt x="477462" y="2442654"/>
                  </a:lnTo>
                  <a:lnTo>
                    <a:pt x="513838" y="2473294"/>
                  </a:lnTo>
                  <a:lnTo>
                    <a:pt x="551238" y="2502675"/>
                  </a:lnTo>
                  <a:lnTo>
                    <a:pt x="589619" y="2530761"/>
                  </a:lnTo>
                  <a:lnTo>
                    <a:pt x="628937" y="2557521"/>
                  </a:lnTo>
                  <a:lnTo>
                    <a:pt x="669146" y="2582923"/>
                  </a:lnTo>
                  <a:lnTo>
                    <a:pt x="710198" y="2606937"/>
                  </a:lnTo>
                  <a:lnTo>
                    <a:pt x="752046" y="2629535"/>
                  </a:lnTo>
                  <a:lnTo>
                    <a:pt x="794642" y="2650692"/>
                  </a:lnTo>
                  <a:lnTo>
                    <a:pt x="837935" y="2670382"/>
                  </a:lnTo>
                  <a:lnTo>
                    <a:pt x="881875" y="2688583"/>
                  </a:lnTo>
                  <a:lnTo>
                    <a:pt x="926411" y="2705272"/>
                  </a:lnTo>
                  <a:lnTo>
                    <a:pt x="971490" y="2720432"/>
                  </a:lnTo>
                  <a:lnTo>
                    <a:pt x="1017061" y="2734044"/>
                  </a:lnTo>
                  <a:lnTo>
                    <a:pt x="1063070" y="2746091"/>
                  </a:lnTo>
                  <a:lnTo>
                    <a:pt x="1109464" y="2756561"/>
                  </a:lnTo>
                  <a:lnTo>
                    <a:pt x="1156188" y="2765441"/>
                  </a:lnTo>
                  <a:lnTo>
                    <a:pt x="1203187" y="2772721"/>
                  </a:lnTo>
                  <a:lnTo>
                    <a:pt x="1250408" y="2778392"/>
                  </a:lnTo>
                  <a:lnTo>
                    <a:pt x="1297796" y="2782447"/>
                  </a:lnTo>
                  <a:lnTo>
                    <a:pt x="1345293" y="2784882"/>
                  </a:lnTo>
                  <a:lnTo>
                    <a:pt x="1392847" y="2785694"/>
                  </a:lnTo>
                  <a:lnTo>
                    <a:pt x="1440400" y="2784882"/>
                  </a:lnTo>
                  <a:lnTo>
                    <a:pt x="1487898" y="2782447"/>
                  </a:lnTo>
                  <a:lnTo>
                    <a:pt x="1535285" y="2778392"/>
                  </a:lnTo>
                  <a:lnTo>
                    <a:pt x="1582506" y="2772721"/>
                  </a:lnTo>
                  <a:lnTo>
                    <a:pt x="1574835" y="2716906"/>
                  </a:lnTo>
                  <a:lnTo>
                    <a:pt x="1567163" y="2661091"/>
                  </a:lnTo>
                  <a:lnTo>
                    <a:pt x="1559491" y="2605276"/>
                  </a:lnTo>
                  <a:lnTo>
                    <a:pt x="1551820" y="2549460"/>
                  </a:lnTo>
                  <a:lnTo>
                    <a:pt x="1544148" y="2493645"/>
                  </a:lnTo>
                  <a:lnTo>
                    <a:pt x="1497160" y="2499087"/>
                  </a:lnTo>
                  <a:lnTo>
                    <a:pt x="1449983" y="2502525"/>
                  </a:lnTo>
                  <a:lnTo>
                    <a:pt x="1402702" y="2503951"/>
                  </a:lnTo>
                  <a:lnTo>
                    <a:pt x="1355403" y="2503364"/>
                  </a:lnTo>
                  <a:lnTo>
                    <a:pt x="1308173" y="2500764"/>
                  </a:lnTo>
                  <a:lnTo>
                    <a:pt x="1261095" y="2496156"/>
                  </a:lnTo>
                  <a:lnTo>
                    <a:pt x="1214257" y="2489549"/>
                  </a:lnTo>
                  <a:lnTo>
                    <a:pt x="1167742" y="2480954"/>
                  </a:lnTo>
                  <a:lnTo>
                    <a:pt x="1121635" y="2470387"/>
                  </a:lnTo>
                  <a:lnTo>
                    <a:pt x="1076020" y="2457868"/>
                  </a:lnTo>
                  <a:lnTo>
                    <a:pt x="1030979" y="2443418"/>
                  </a:lnTo>
                  <a:lnTo>
                    <a:pt x="986593" y="2427065"/>
                  </a:lnTo>
                  <a:lnTo>
                    <a:pt x="942944" y="2408837"/>
                  </a:lnTo>
                  <a:lnTo>
                    <a:pt x="900110" y="2388768"/>
                  </a:lnTo>
                  <a:lnTo>
                    <a:pt x="858169" y="2366895"/>
                  </a:lnTo>
                  <a:lnTo>
                    <a:pt x="817197" y="2343256"/>
                  </a:lnTo>
                  <a:lnTo>
                    <a:pt x="777269" y="2317894"/>
                  </a:lnTo>
                  <a:lnTo>
                    <a:pt x="738455" y="2290856"/>
                  </a:lnTo>
                  <a:lnTo>
                    <a:pt x="700828" y="2262191"/>
                  </a:lnTo>
                  <a:lnTo>
                    <a:pt x="664455" y="2231951"/>
                  </a:lnTo>
                  <a:lnTo>
                    <a:pt x="629402" y="2200189"/>
                  </a:lnTo>
                  <a:lnTo>
                    <a:pt x="595733" y="2166965"/>
                  </a:lnTo>
                  <a:lnTo>
                    <a:pt x="563508" y="2132337"/>
                  </a:lnTo>
                  <a:lnTo>
                    <a:pt x="532786" y="2096370"/>
                  </a:lnTo>
                  <a:lnTo>
                    <a:pt x="503623" y="2059127"/>
                  </a:lnTo>
                  <a:lnTo>
                    <a:pt x="476071" y="2020677"/>
                  </a:lnTo>
                  <a:lnTo>
                    <a:pt x="450180" y="1981090"/>
                  </a:lnTo>
                  <a:lnTo>
                    <a:pt x="425998" y="1940436"/>
                  </a:lnTo>
                  <a:lnTo>
                    <a:pt x="403569" y="1898790"/>
                  </a:lnTo>
                  <a:lnTo>
                    <a:pt x="382932" y="1856226"/>
                  </a:lnTo>
                  <a:lnTo>
                    <a:pt x="364125" y="1812824"/>
                  </a:lnTo>
                  <a:lnTo>
                    <a:pt x="347182" y="1768660"/>
                  </a:lnTo>
                  <a:lnTo>
                    <a:pt x="332135" y="1723815"/>
                  </a:lnTo>
                  <a:lnTo>
                    <a:pt x="319010" y="1678370"/>
                  </a:lnTo>
                  <a:lnTo>
                    <a:pt x="307831" y="1632408"/>
                  </a:lnTo>
                  <a:lnTo>
                    <a:pt x="298618" y="1586011"/>
                  </a:lnTo>
                  <a:lnTo>
                    <a:pt x="291388" y="1539265"/>
                  </a:lnTo>
                  <a:lnTo>
                    <a:pt x="286154" y="1492253"/>
                  </a:lnTo>
                  <a:lnTo>
                    <a:pt x="282926" y="1445061"/>
                  </a:lnTo>
                  <a:lnTo>
                    <a:pt x="281710" y="1397774"/>
                  </a:lnTo>
                  <a:lnTo>
                    <a:pt x="282507" y="1350479"/>
                  </a:lnTo>
                  <a:lnTo>
                    <a:pt x="285316" y="1303260"/>
                  </a:lnTo>
                  <a:lnTo>
                    <a:pt x="290133" y="1256204"/>
                  </a:lnTo>
                  <a:lnTo>
                    <a:pt x="296948" y="1209395"/>
                  </a:lnTo>
                  <a:lnTo>
                    <a:pt x="305749" y="1162919"/>
                  </a:lnTo>
                  <a:lnTo>
                    <a:pt x="316520" y="1116859"/>
                  </a:lnTo>
                  <a:lnTo>
                    <a:pt x="329241" y="1071300"/>
                  </a:lnTo>
                  <a:lnTo>
                    <a:pt x="343890" y="1026323"/>
                  </a:lnTo>
                  <a:lnTo>
                    <a:pt x="360440" y="982011"/>
                  </a:lnTo>
                  <a:lnTo>
                    <a:pt x="378861" y="938443"/>
                  </a:lnTo>
                  <a:lnTo>
                    <a:pt x="399120" y="895698"/>
                  </a:lnTo>
                  <a:lnTo>
                    <a:pt x="421180" y="853855"/>
                  </a:lnTo>
                  <a:lnTo>
                    <a:pt x="445000" y="812988"/>
                  </a:lnTo>
                  <a:lnTo>
                    <a:pt x="470538" y="773172"/>
                  </a:lnTo>
                  <a:lnTo>
                    <a:pt x="497748" y="734479"/>
                  </a:lnTo>
                  <a:lnTo>
                    <a:pt x="526580" y="696980"/>
                  </a:lnTo>
                  <a:lnTo>
                    <a:pt x="556981" y="660741"/>
                  </a:lnTo>
                  <a:lnTo>
                    <a:pt x="588898" y="625829"/>
                  </a:lnTo>
                  <a:lnTo>
                    <a:pt x="622271" y="592307"/>
                  </a:lnTo>
                  <a:lnTo>
                    <a:pt x="657041" y="560236"/>
                  </a:lnTo>
                  <a:lnTo>
                    <a:pt x="693145" y="529674"/>
                  </a:lnTo>
                  <a:lnTo>
                    <a:pt x="730516" y="500676"/>
                  </a:lnTo>
                  <a:lnTo>
                    <a:pt x="769088" y="473295"/>
                  </a:lnTo>
                  <a:lnTo>
                    <a:pt x="808790" y="447581"/>
                  </a:lnTo>
                  <a:lnTo>
                    <a:pt x="849551" y="423579"/>
                  </a:lnTo>
                  <a:lnTo>
                    <a:pt x="891296" y="401335"/>
                  </a:lnTo>
                  <a:lnTo>
                    <a:pt x="933950" y="380887"/>
                  </a:lnTo>
                  <a:lnTo>
                    <a:pt x="977436" y="362272"/>
                  </a:lnTo>
                  <a:lnTo>
                    <a:pt x="1021675" y="345526"/>
                  </a:lnTo>
                  <a:lnTo>
                    <a:pt x="1066586" y="330678"/>
                  </a:lnTo>
                  <a:lnTo>
                    <a:pt x="1112089" y="317754"/>
                  </a:lnTo>
                  <a:lnTo>
                    <a:pt x="1158100" y="306779"/>
                  </a:lnTo>
                  <a:lnTo>
                    <a:pt x="1204537" y="297772"/>
                  </a:lnTo>
                  <a:lnTo>
                    <a:pt x="1251315" y="290750"/>
                  </a:lnTo>
                  <a:lnTo>
                    <a:pt x="1298349" y="285724"/>
                  </a:lnTo>
                  <a:lnTo>
                    <a:pt x="1345555" y="28270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340614" y="2002410"/>
              <a:ext cx="28970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10088" y="1689411"/>
              <a:ext cx="35075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69672" y="3038047"/>
              <a:ext cx="3158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453881" y="2725048"/>
              <a:ext cx="6316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38090" y="2412049"/>
              <a:ext cx="9474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   </a:t>
              </a:r>
            </a:p>
          </p:txBody>
        </p:sp>
        <p:sp>
          <p:nvSpPr>
            <p:cNvPr id="15" name="tx15"/>
            <p:cNvSpPr/>
            <p:nvPr/>
          </p:nvSpPr>
          <p:spPr>
            <a:xfrm rot="-7251586">
              <a:off x="3339753" y="3423369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656(67.1%)</a:t>
              </a:r>
            </a:p>
          </p:txBody>
        </p:sp>
        <p:sp>
          <p:nvSpPr>
            <p:cNvPr id="16" name="tx16"/>
            <p:cNvSpPr/>
            <p:nvPr/>
          </p:nvSpPr>
          <p:spPr>
            <a:xfrm rot="-18051586">
              <a:off x="4980150" y="2443176"/>
              <a:ext cx="651023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321(32.9%)</a:t>
              </a:r>
            </a:p>
          </p:txBody>
        </p:sp>
        <p:sp>
          <p:nvSpPr>
            <p:cNvPr id="17" name="tx17"/>
            <p:cNvSpPr/>
            <p:nvPr/>
          </p:nvSpPr>
          <p:spPr>
            <a:xfrm rot="-5634782">
              <a:off x="2929843" y="3019836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12(52.2%)</a:t>
              </a:r>
            </a:p>
          </p:txBody>
        </p:sp>
        <p:sp>
          <p:nvSpPr>
            <p:cNvPr id="18" name="tx18"/>
            <p:cNvSpPr/>
            <p:nvPr/>
          </p:nvSpPr>
          <p:spPr>
            <a:xfrm rot="-16434782">
              <a:off x="5460865" y="2846709"/>
              <a:ext cx="580218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11(47.8%)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3893790" y="507164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16082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25082" y="51526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43693" y="51436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552693" y="51526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242396" y="520612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70007" y="520612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38867" y="931006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2286000" y="5669280"/>
          <a:ext cx="4572000" cy="914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OddsRatio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Pvalue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PAT_TYPETTSH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0.1377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Disease Prevalence Comparison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1645920" y="914400"/>
            <a:ext cx="5486400" cy="5943600"/>
            <a:chOff x="1645920" y="914400"/>
            <a:chExt cx="5486400" cy="5943600"/>
          </a:xfrm>
        </p:grpSpPr>
        <p:sp>
          <p:nvSpPr>
            <p:cNvPr id="4" name="rc4"/>
            <p:cNvSpPr/>
            <p:nvPr/>
          </p:nvSpPr>
          <p:spPr>
            <a:xfrm>
              <a:off x="1645920" y="914400"/>
              <a:ext cx="5486399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16115" y="1229420"/>
              <a:ext cx="4246615" cy="47401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8733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87914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07095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627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16115" y="573645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16115" y="534791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16115" y="495938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6115" y="457084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6115" y="418230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16115" y="379376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6115" y="340523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16115" y="301669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16115" y="2628155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16115" y="2239618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16115" y="1851080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16115" y="1462543"/>
              <a:ext cx="4246615" cy="0"/>
            </a:xfrm>
            <a:custGeom>
              <a:avLst/>
              <a:pathLst>
                <a:path w="4246615" h="0">
                  <a:moveTo>
                    <a:pt x="0" y="0"/>
                  </a:moveTo>
                  <a:lnTo>
                    <a:pt x="4246615" y="0"/>
                  </a:lnTo>
                  <a:lnTo>
                    <a:pt x="4246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009143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928324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7505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6668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85866" y="1229420"/>
              <a:ext cx="0" cy="4740157"/>
            </a:xfrm>
            <a:custGeom>
              <a:avLst/>
              <a:pathLst>
                <a:path w="0" h="4740157">
                  <a:moveTo>
                    <a:pt x="0" y="474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09143" y="5561614"/>
              <a:ext cx="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09143" y="5736455"/>
              <a:ext cx="11289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09143" y="5173076"/>
              <a:ext cx="159857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09143" y="5347918"/>
              <a:ext cx="1881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09143" y="4784539"/>
              <a:ext cx="31971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09143" y="4959380"/>
              <a:ext cx="48922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09143" y="4396001"/>
              <a:ext cx="31971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09143" y="4570843"/>
              <a:ext cx="161820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009143" y="4007464"/>
              <a:ext cx="479572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09143" y="4182305"/>
              <a:ext cx="22203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09143" y="3618926"/>
              <a:ext cx="1438717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09143" y="3793768"/>
              <a:ext cx="368801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009143" y="3230389"/>
              <a:ext cx="95914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009143" y="3405230"/>
              <a:ext cx="41772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09143" y="2841851"/>
              <a:ext cx="479572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09143" y="3016693"/>
              <a:ext cx="68115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09143" y="2453314"/>
              <a:ext cx="959145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09143" y="2628155"/>
              <a:ext cx="703733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009143" y="2064776"/>
              <a:ext cx="255772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009143" y="2239618"/>
              <a:ext cx="1670895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09143" y="1676239"/>
              <a:ext cx="319715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009143" y="1851080"/>
              <a:ext cx="296922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009143" y="1287701"/>
              <a:ext cx="3197150" cy="174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09143" y="1462543"/>
              <a:ext cx="3473506" cy="174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64491" y="5590208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0.0%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075781" y="5784477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0.3%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224349" y="5201670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83307" y="53959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84206" y="4813133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13414" y="5007402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84206" y="4424595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226312" y="4618864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4.4%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58225" y="4036058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13.0%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86524" y="4230327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6.0%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17370" y="3647520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47453" y="38417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10.0%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37797" y="3258983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26.1%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96376" y="3453252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58225" y="2870445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13.0%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59805" y="3064714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18.5%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37797" y="2481908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26.1%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2385" y="2676177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19.1%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36373" y="2093370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69.6%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49548" y="228763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45.4%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75803" y="1704833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87.0%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047879" y="1899101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80.8%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75803" y="1316295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87.0%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52158" y="1510564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94.5%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92272" y="5678115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888087" y="5289776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87492" y="4921280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150173" y="4528179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8251" y="4139641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53727" y="3751104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84831" y="3343318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8138" y="2978593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551004" y="2590254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562836" y="2201716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27291" y="1792938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158768" y="140063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2781321" y="5736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781321" y="5347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781321" y="4959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781321" y="4570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781321" y="4182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781321" y="3793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781321" y="34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781321" y="3016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81321" y="262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781321" y="2239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781321" y="1851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81321" y="1462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009143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928324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847505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66686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685866" y="59695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980177" y="6030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70393" y="603022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89573" y="603022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08754" y="6031216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98969" y="6030224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488573" y="6148628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1512309" y="3542349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4349703" y="6443242"/>
              <a:ext cx="1179439" cy="345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471995" y="651524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4480995" y="65242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950548" y="65152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959548" y="65242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4698309" y="6573162"/>
              <a:ext cx="22709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Alive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176862" y="6573162"/>
              <a:ext cx="28028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927764" y="969106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HSOR template new logo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2018-03-05T01:58:23Z</dcterms:modified>
  <cp:revision>472</cp:revision>
  <dc:title>Title</dc:title>
</cp:coreProperties>
</file>