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image/png" PartName="/ppt/media/slide10_image_rId2.png"/>
  <Override ContentType="image/png" PartName="/ppt/media/slide11_image_rId2.png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1650648864" r:id="rId2"/>
    <p:sldId id="1867540197" r:id="rId3"/>
    <p:sldId id="1085206006" r:id="rId4"/>
    <p:sldId id="1943384137" r:id="rId5"/>
    <p:sldId id="377990726" r:id="rId6"/>
    <p:sldId id="343542772" r:id="rId7"/>
    <p:sldId id="1771446883" r:id="rId8"/>
    <p:sldId id="1025043699" r:id="rId9"/>
    <p:sldId id="1543972364" r:id="rId10"/>
    <p:sldId id="1082750332" r:id="rId17"/>
    <p:sldId id="186349470" r:id="rId18"/>
    <p:sldId id="627383266" r:id="rId19"/>
  </p:sldIdLst>
  <p:sldSz cx="9144000" cy="6858000" type="screen4x3"/>
  <p:notesSz cx="7010400" cy="9296400"/>
  <p:defaultTextStyle>
    <a:defPPr>
      <a:defRPr lang="en-GB"/>
    </a:defPPr>
    <a:lvl1pPr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id="{36B24A20-EB9C-4C58-9669-53653543643B}" name="Presentation slides">
          <p14:sldIdLst>
            <p14:sldId id="1650648864"/>
            <p14:sldId id="1867540197"/>
            <p14:sldId id="1085206006"/>
            <p14:sldId id="1943384137"/>
            <p14:sldId id="377990726"/>
            <p14:sldId id="343542772"/>
            <p14:sldId id="1771446883"/>
            <p14:sldId id="1025043699"/>
            <p14:sldId id="1543972364"/>
          </p14:sldIdLst>
        </p14:section>
        <p14:section id="{474591EF-9A03-4040-A5ED-9CCB3E88766C}" name="Appendix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CC00"/>
    <a:srgbClr val="FF00FF"/>
    <a:srgbClr val="FF3737"/>
    <a:srgbClr val="FF0000"/>
    <a:srgbClr val="000099"/>
    <a:srgbClr val="FF6600"/>
    <a:srgbClr val="66FF33"/>
    <a:srgbClr val="FF99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0743" autoAdjust="0"/>
  </p:normalViewPr>
  <p:slideViewPr>
    <p:cSldViewPr>
      <p:cViewPr>
        <p:scale>
          <a:sx n="75" d="100"/>
          <a:sy n="75" d="100"/>
        </p:scale>
        <p:origin x="-3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Target="slides/slide7.xml" Type="http://schemas.openxmlformats.org/officeDocument/2006/relationships/slide" Id="rId8"></Relationship><Relationship Target="presProps.xml" Type="http://schemas.openxmlformats.org/officeDocument/2006/relationships/presProps" Id="rId13"></Relationship><Relationship Target="slides/slide2.xml" Type="http://schemas.openxmlformats.org/officeDocument/2006/relationships/slide" Id="rId3"></Relationship><Relationship Target="slides/slide6.xml" Type="http://schemas.openxmlformats.org/officeDocument/2006/relationships/slide" Id="rId7"></Relationship><Relationship Target="handoutMasters/handoutMaster1.xml" Type="http://schemas.openxmlformats.org/officeDocument/2006/relationships/handoutMaster" Id="rId12"></Relationship><Relationship Target="slides/slide1.xml" Type="http://schemas.openxmlformats.org/officeDocument/2006/relationships/slide" Id="rId2"></Relationship><Relationship Target="tableStyles.xml" Type="http://schemas.openxmlformats.org/officeDocument/2006/relationships/tableStyles" Id="rId16"></Relationship><Relationship Target="slideMasters/slideMaster1.xml" Type="http://schemas.openxmlformats.org/officeDocument/2006/relationships/slideMaster" Id="rId1"></Relationship><Relationship Target="slides/slide5.xml" Type="http://schemas.openxmlformats.org/officeDocument/2006/relationships/slide" Id="rId6"></Relationship><Relationship Target="notesMasters/notesMaster1.xml" Type="http://schemas.openxmlformats.org/officeDocument/2006/relationships/notesMaster" Id="rId11"></Relationship><Relationship Target="slides/slide4.xml" Type="http://schemas.openxmlformats.org/officeDocument/2006/relationships/slide" Id="rId5"></Relationship><Relationship Target="theme/theme1.xml" Type="http://schemas.openxmlformats.org/officeDocument/2006/relationships/theme" Id="rId15"></Relationship><Relationship Target="slides/slide9.xml" Type="http://schemas.openxmlformats.org/officeDocument/2006/relationships/slide" Id="rId10"></Relationship><Relationship Target="slides/slide3.xml" Type="http://schemas.openxmlformats.org/officeDocument/2006/relationships/slide" Id="rId4"></Relationship><Relationship Target="slides/slide8.xml" Type="http://schemas.openxmlformats.org/officeDocument/2006/relationships/slide" Id="rId9"></Relationship><Relationship Target="viewProps.xml" Type="http://schemas.openxmlformats.org/officeDocument/2006/relationships/viewProps" Id="rId14"></Relationship><Relationship Target="slides/slide10.xml" Type="http://schemas.openxmlformats.org/officeDocument/2006/relationships/slide" Id="rId17"/><Relationship Target="slides/slide11.xml" Type="http://schemas.openxmlformats.org/officeDocument/2006/relationships/slide" Id="rId18"/><Relationship Target="slides/slide12.xml" Type="http://schemas.openxmlformats.org/officeDocument/2006/relationships/slide" Id="rId19"/></Relationships>
</file>

<file path=ppt/handoutMasters/_rels/handoutMaster1.xml.rels><?xml version="1.0" encoding="UTF-8" standalone="yes"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88B1F01-3413-40A2-AE36-40979DF3E4C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583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smtClean="0"/>
              <a:t>Click to edit Master text styles</a:t>
            </a:r>
          </a:p>
          <a:p>
            <a:pPr lvl="1"/>
            <a:r>
              <a:rPr lang="en-GB" altLang="zh-CN" noProof="0" smtClean="0"/>
              <a:t>Second level</a:t>
            </a:r>
          </a:p>
          <a:p>
            <a:pPr lvl="2"/>
            <a:r>
              <a:rPr lang="en-GB" altLang="zh-CN" noProof="0" smtClean="0"/>
              <a:t>Third level</a:t>
            </a:r>
          </a:p>
          <a:p>
            <a:pPr lvl="3"/>
            <a:r>
              <a:rPr lang="en-GB" altLang="zh-CN" noProof="0" smtClean="0"/>
              <a:t>Fourth level</a:t>
            </a:r>
          </a:p>
          <a:p>
            <a:pPr lvl="4"/>
            <a:r>
              <a:rPr lang="en-GB" altLang="zh-CN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67F8EF0E-CF2C-4D35-A2C0-BF32EF4AAD0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895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3.png" Type="http://schemas.openxmlformats.org/officeDocument/2006/relationships/image" Id="rId3"></Relationship><Relationship Target="../media/image1.jp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55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false">
              <a:srgbClr val="333333">
                <a:alpha val="65000"/>
              </a:srgbClr>
            </a:outerShdw>
          </a:effectLst>
        </p:spPr>
      </p:pic>
      <p:sp>
        <p:nvSpPr>
          <p:cNvPr id="101379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 algn="ctr">
              <a:defRPr sz="2800" b="false" smtClean="false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title style</a:t>
            </a:r>
            <a:endParaRPr lang="en-US" noProof="false" dirty="false" smtClean="false"/>
          </a:p>
        </p:txBody>
      </p:sp>
      <p:sp>
        <p:nvSpPr>
          <p:cNvPr id="101380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0" y="4581128"/>
            <a:ext cx="9144000" cy="105767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smtClean="false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subtitle style</a:t>
            </a:r>
            <a:endParaRPr lang="en-US" noProof="false" dirty="false" smtClean="false"/>
          </a:p>
        </p:txBody>
      </p:sp>
      <p:pic>
        <p:nvPicPr>
          <p:cNvPr id="1026" name="Picture 2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021288"/>
            <a:ext cx="2048445" cy="69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SzPct val="100000"/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Lucida Sans" pitchFamily="34" charset="0"/>
              <a:buChar char="–"/>
              <a:defRPr sz="24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+"/>
              <a:defRPr sz="240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7030A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Rectangle 6"/>
          <p:cNvSpPr>
            <a:spLocks noGrp="true" noChangeArrowheads="true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 dirty="false"/>
          </a:p>
        </p:txBody>
      </p:sp>
    </p:spTree>
    <p:extLst>
      <p:ext uri="{BB962C8B-B14F-4D97-AF65-F5344CB8AC3E}">
        <p14:creationId xmlns:p14="http://schemas.microsoft.com/office/powerpoint/2010/main" val="273395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theme/theme1.xml" Type="http://schemas.openxmlformats.org/officeDocument/2006/relationships/theme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2.emf" Type="http://schemas.openxmlformats.org/officeDocument/2006/relationships/image" Id="rId5"></Relationship><Relationship Target="../media/image1.jpg" Type="http://schemas.openxmlformats.org/officeDocument/2006/relationships/image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true"/>
          </p:cNvPicPr>
          <p:nvPr/>
        </p:nvPicPr>
        <p:blipFill rotWithShape="true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" b="67841"/>
          <a:stretch/>
        </p:blipFill>
        <p:spPr>
          <a:xfrm>
            <a:off x="0" y="-27384"/>
            <a:ext cx="9144000" cy="87877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false">
              <a:prstClr val="black">
                <a:alpha val="40000"/>
              </a:prstClr>
            </a:outerShdw>
          </a:effectLst>
        </p:spPr>
      </p:pic>
      <p:sp>
        <p:nvSpPr>
          <p:cNvPr id="1027" name="Rectangle 3"/>
          <p:cNvSpPr>
            <a:spLocks noGrp="true" noChangeArrowheads="true"/>
          </p:cNvSpPr>
          <p:nvPr>
            <p:ph type="title"/>
          </p:nvPr>
        </p:nvSpPr>
        <p:spPr bwMode="auto">
          <a:xfrm>
            <a:off x="611188" y="0"/>
            <a:ext cx="80645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Title</a:t>
            </a:r>
          </a:p>
        </p:txBody>
      </p:sp>
      <p:sp>
        <p:nvSpPr>
          <p:cNvPr id="1028" name="Rectangle 4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11188" y="1125538"/>
            <a:ext cx="80645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Click to edit Master text styles</a:t>
            </a:r>
          </a:p>
          <a:p>
            <a:pPr lvl="1"/>
            <a:r>
              <a:rPr lang="en-GB" altLang="zh-CN" dirty="false" smtClean="false"/>
              <a:t>Second level</a:t>
            </a:r>
          </a:p>
          <a:p>
            <a:pPr lvl="2"/>
            <a:r>
              <a:rPr lang="en-GB" altLang="zh-CN" dirty="false" smtClean="false"/>
              <a:t>Third level</a:t>
            </a:r>
          </a:p>
        </p:txBody>
      </p:sp>
      <p:sp>
        <p:nvSpPr>
          <p:cNvPr id="5126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56113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folHlink"/>
                </a:solidFill>
                <a:latin typeface="Arial" charset="0"/>
                <a:ea typeface="宋体" charset="-122"/>
              </a:defRPr>
            </a:lvl1pPr>
          </a:lstStyle>
          <a:p>
            <a:endParaRPr lang="en-GB" altLang="zh-CN"/>
          </a:p>
        </p:txBody>
      </p:sp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728192" cy="58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6" r:id="rId2"/>
  </p:sldLayoutIdLst>
  <p:timing>
    <p:tnLst>
      <p:par>
        <p:cTn id="1" dur="indefinite" restart="never" nodeType="tmRoot"/>
      </p:par>
    </p:tnLst>
  </p:timing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marL="1143000" indent="-2286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CC6600"/>
          </a:solidFill>
          <a:latin typeface="Arial" pitchFamily="34" charset="0"/>
          <a:cs typeface="Arial" pitchFamily="34" charset="0"/>
        </a:defRPr>
      </a:lvl3pPr>
      <a:lvl4pPr marL="1600200" indent="-228600" algn="l" rtl="false" eaLnBrk="true" fontAlgn="base" hangingPunct="tru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_image_rId2.png" Type="http://schemas.openxmlformats.org/officeDocument/2006/relationships/image" Id="rId2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_image_rId2.png" Type="http://schemas.openxmlformats.org/officeDocument/2006/relationships/image" Id="rId2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Overview of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Demographics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1554480" y="822959"/>
            <a:ext cx="5943600" cy="594360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Medical History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1554480" y="822959"/>
            <a:ext cx="5943600" cy="594360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Disease Prevalence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81383" y="1440558"/>
              <a:ext cx="6824715" cy="454193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0203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07414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4625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61836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81383" y="57591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81383" y="53868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81383" y="501454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81383" y="464225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81383" y="426996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81383" y="389767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81383" y="352538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81383" y="315309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81383" y="278080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81383" y="240851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81383" y="20362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81383" y="16639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91597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68809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046020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23231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000442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91597" y="5591592"/>
              <a:ext cx="3114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91597" y="5219302"/>
              <a:ext cx="44546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91597" y="4847012"/>
              <a:ext cx="116010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91597" y="4474722"/>
              <a:ext cx="266992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91597" y="4102432"/>
              <a:ext cx="321771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91597" y="3730142"/>
              <a:ext cx="66478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91597" y="3357852"/>
              <a:ext cx="684144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91597" y="2985562"/>
              <a:ext cx="1162363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91597" y="2613272"/>
              <a:ext cx="119133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91597" y="2240982"/>
              <a:ext cx="261218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91597" y="1868692"/>
              <a:ext cx="4720837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91597" y="1496402"/>
              <a:ext cx="5555388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716495" y="161481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94.0%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1944" y="198710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79.9%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68717" y="422084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5.4%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262956" y="496542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2.0%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73292" y="235939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44.2%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323470" y="310397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19.7%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13938" y="459313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4.5%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25896" y="384855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45251" y="347626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52442" y="273168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20.2%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78095" y="571000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91492" y="533771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57540" y="5700781"/>
              <a:ext cx="861212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Major Amputation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53355" y="5328690"/>
              <a:ext cx="865398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Minor Amputation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452760" y="4976442"/>
              <a:ext cx="265993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COPD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15441" y="4599588"/>
              <a:ext cx="60331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Heart Failure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63519" y="4227298"/>
              <a:ext cx="35523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Asthma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418995" y="3855008"/>
              <a:ext cx="299758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50099" y="3463470"/>
              <a:ext cx="568653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Retinopathy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16272" y="3115191"/>
              <a:ext cx="202480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33406" y="2742702"/>
              <a:ext cx="18534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SPN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528104" y="2370611"/>
              <a:ext cx="190648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CKD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92559" y="1978080"/>
              <a:ext cx="626194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Hypertension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24036" y="1602020"/>
              <a:ext cx="594717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Dyslipidemia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1746589" y="5759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746589" y="5386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746589" y="5014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746589" y="4642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746589" y="426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746589" y="389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746589" y="3525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746589" y="3153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746589" y="27808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746589" y="240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746589" y="2036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46589" y="1663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91597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568809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046020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23231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00442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2062632" y="604314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10877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988088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465299" y="6044134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913545" y="6043142"/>
              <a:ext cx="17379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42891" y="6161546"/>
              <a:ext cx="9017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Prevalence(%)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477577" y="3654377"/>
              <a:ext cx="495300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182082" y="1180244"/>
              <a:ext cx="202331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 Prevalence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Age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500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41968" y="1463974"/>
              <a:ext cx="7564130" cy="402816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41968" y="4809175"/>
              <a:ext cx="7564130" cy="0"/>
            </a:xfrm>
            <a:custGeom>
              <a:avLst/>
              <a:gdLst/>
              <a:ahLst/>
              <a:cxnLst/>
              <a:rect l="0" t="0" r="0" b="0"/>
              <a:pathLst>
                <a:path w="756413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41968" y="3809446"/>
              <a:ext cx="7564130" cy="0"/>
            </a:xfrm>
            <a:custGeom>
              <a:avLst/>
              <a:gdLst/>
              <a:ahLst/>
              <a:cxnLst/>
              <a:rect l="0" t="0" r="0" b="0"/>
              <a:pathLst>
                <a:path w="756413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41968" y="2809717"/>
              <a:ext cx="7564130" cy="0"/>
            </a:xfrm>
            <a:custGeom>
              <a:avLst/>
              <a:gdLst/>
              <a:ahLst/>
              <a:cxnLst/>
              <a:rect l="0" t="0" r="0" b="0"/>
              <a:pathLst>
                <a:path w="756413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41968" y="1809988"/>
              <a:ext cx="7564130" cy="0"/>
            </a:xfrm>
            <a:custGeom>
              <a:avLst/>
              <a:gdLst/>
              <a:ahLst/>
              <a:cxnLst/>
              <a:rect l="0" t="0" r="0" b="0"/>
              <a:pathLst>
                <a:path w="756413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041968" y="5309039"/>
              <a:ext cx="7564130" cy="0"/>
            </a:xfrm>
            <a:custGeom>
              <a:avLst/>
              <a:gdLst/>
              <a:ahLst/>
              <a:cxnLst/>
              <a:rect l="0" t="0" r="0" b="0"/>
              <a:pathLst>
                <a:path w="756413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041968" y="4309310"/>
              <a:ext cx="7564130" cy="0"/>
            </a:xfrm>
            <a:custGeom>
              <a:avLst/>
              <a:gdLst/>
              <a:ahLst/>
              <a:cxnLst/>
              <a:rect l="0" t="0" r="0" b="0"/>
              <a:pathLst>
                <a:path w="756413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041968" y="3309581"/>
              <a:ext cx="7564130" cy="0"/>
            </a:xfrm>
            <a:custGeom>
              <a:avLst/>
              <a:gdLst/>
              <a:ahLst/>
              <a:cxnLst/>
              <a:rect l="0" t="0" r="0" b="0"/>
              <a:pathLst>
                <a:path w="756413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041968" y="2309852"/>
              <a:ext cx="7564130" cy="0"/>
            </a:xfrm>
            <a:custGeom>
              <a:avLst/>
              <a:gdLst/>
              <a:ahLst/>
              <a:cxnLst/>
              <a:rect l="0" t="0" r="0" b="0"/>
              <a:pathLst>
                <a:path w="756413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535281" y="1463974"/>
              <a:ext cx="0" cy="4028163"/>
            </a:xfrm>
            <a:custGeom>
              <a:avLst/>
              <a:gdLst/>
              <a:ahLst/>
              <a:cxnLst/>
              <a:rect l="0" t="0" r="0" b="0"/>
              <a:pathLst>
                <a:path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357469" y="1463974"/>
              <a:ext cx="0" cy="4028163"/>
            </a:xfrm>
            <a:custGeom>
              <a:avLst/>
              <a:gdLst/>
              <a:ahLst/>
              <a:cxnLst/>
              <a:rect l="0" t="0" r="0" b="0"/>
              <a:pathLst>
                <a:path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179657" y="1463974"/>
              <a:ext cx="0" cy="4028163"/>
            </a:xfrm>
            <a:custGeom>
              <a:avLst/>
              <a:gdLst/>
              <a:ahLst/>
              <a:cxnLst/>
              <a:rect l="0" t="0" r="0" b="0"/>
              <a:pathLst>
                <a:path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001845" y="1463974"/>
              <a:ext cx="0" cy="4028163"/>
            </a:xfrm>
            <a:custGeom>
              <a:avLst/>
              <a:gdLst/>
              <a:ahLst/>
              <a:cxnLst/>
              <a:rect l="0" t="0" r="0" b="0"/>
              <a:pathLst>
                <a:path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824033" y="1463974"/>
              <a:ext cx="0" cy="4028163"/>
            </a:xfrm>
            <a:custGeom>
              <a:avLst/>
              <a:gdLst/>
              <a:ahLst/>
              <a:cxnLst/>
              <a:rect l="0" t="0" r="0" b="0"/>
              <a:pathLst>
                <a:path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646221" y="1463974"/>
              <a:ext cx="0" cy="4028163"/>
            </a:xfrm>
            <a:custGeom>
              <a:avLst/>
              <a:gdLst/>
              <a:ahLst/>
              <a:cxnLst/>
              <a:rect l="0" t="0" r="0" b="0"/>
              <a:pathLst>
                <a:path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468409" y="1463974"/>
              <a:ext cx="0" cy="4028163"/>
            </a:xfrm>
            <a:custGeom>
              <a:avLst/>
              <a:gdLst/>
              <a:ahLst/>
              <a:cxnLst/>
              <a:rect l="0" t="0" r="0" b="0"/>
              <a:pathLst>
                <a:path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290597" y="1463974"/>
              <a:ext cx="0" cy="4028163"/>
            </a:xfrm>
            <a:custGeom>
              <a:avLst/>
              <a:gdLst/>
              <a:ahLst/>
              <a:cxnLst/>
              <a:rect l="0" t="0" r="0" b="0"/>
              <a:pathLst>
                <a:path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112786" y="1463974"/>
              <a:ext cx="0" cy="4028163"/>
            </a:xfrm>
            <a:custGeom>
              <a:avLst/>
              <a:gdLst/>
              <a:ahLst/>
              <a:cxnLst/>
              <a:rect l="0" t="0" r="0" b="0"/>
              <a:pathLst>
                <a:path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165296" y="5306953"/>
              <a:ext cx="739969" cy="20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987484" y="5274062"/>
              <a:ext cx="739969" cy="349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809672" y="5192425"/>
              <a:ext cx="739969" cy="11661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631860" y="4859690"/>
              <a:ext cx="739969" cy="4493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4454048" y="3776301"/>
              <a:ext cx="739969" cy="15327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5276237" y="2257400"/>
              <a:ext cx="739969" cy="3051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6098425" y="2528873"/>
              <a:ext cx="739969" cy="27801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6920613" y="3714621"/>
              <a:ext cx="739969" cy="15944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7742801" y="4873736"/>
              <a:ext cx="739969" cy="4353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tx32"/>
            <p:cNvSpPr/>
            <p:nvPr/>
          </p:nvSpPr>
          <p:spPr>
            <a:xfrm>
              <a:off x="1464476" y="5171916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251261" y="5139025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503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020619" y="5038934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1,677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42807" y="4706198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6,462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9592" y="3622809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22,042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51780" y="2103909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43,885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73969" y="237538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39,981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096157" y="356113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22,929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953747" y="4720245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6,260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21406" y="527093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63475" y="427121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63475" y="327148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63475" y="227175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007173" y="5309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007173" y="43093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007173" y="33095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1007173" y="23098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535281" y="54921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2357469" y="54921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3179657" y="54921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001845" y="54921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4824033" y="54921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5646221" y="54921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468409" y="54921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290597" y="54921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112786" y="54921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1430887" y="5552783"/>
              <a:ext cx="208787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0-14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24109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15-24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46298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25-34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68486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35-44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90674" y="5553378"/>
              <a:ext cx="266718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45-54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512862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55-64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35050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65-74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157238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75-84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26391" y="5552783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85+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03383" y="5671188"/>
              <a:ext cx="2413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307850" y="3417235"/>
              <a:ext cx="800819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4148746" y="5966992"/>
              <a:ext cx="135057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4220746" y="6063873"/>
              <a:ext cx="38717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Elderly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4658215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667215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>
              <a:off x="4725340" y="6116260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506694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5075949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>
              <a:off x="5134074" y="6116260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84529" y="610207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293263" y="610227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22929" y="1149089"/>
              <a:ext cx="402208" cy="2065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Gender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82631" y="1125538"/>
              <a:ext cx="4521612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644909" y="1440558"/>
              <a:ext cx="4189745" cy="4189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4739782" y="1880482"/>
              <a:ext cx="1654870" cy="3309718"/>
            </a:xfrm>
            <a:custGeom>
              <a:avLst/>
              <a:gdLst/>
              <a:ahLst/>
              <a:cxnLst/>
              <a:rect l="0" t="0" r="0" b="0"/>
              <a:pathLst>
                <a:path w="1654870" h="3309718">
                  <a:moveTo>
                    <a:pt x="18873" y="2932682"/>
                  </a:moveTo>
                  <a:lnTo>
                    <a:pt x="19801" y="2995522"/>
                  </a:lnTo>
                  <a:lnTo>
                    <a:pt x="20729" y="3058361"/>
                  </a:lnTo>
                  <a:lnTo>
                    <a:pt x="21658" y="3121200"/>
                  </a:lnTo>
                  <a:lnTo>
                    <a:pt x="22586" y="3184040"/>
                  </a:lnTo>
                  <a:lnTo>
                    <a:pt x="23514" y="3246879"/>
                  </a:lnTo>
                  <a:lnTo>
                    <a:pt x="24442" y="3309718"/>
                  </a:lnTo>
                  <a:lnTo>
                    <a:pt x="81276" y="3307902"/>
                  </a:lnTo>
                  <a:lnTo>
                    <a:pt x="138013" y="3304134"/>
                  </a:lnTo>
                  <a:lnTo>
                    <a:pt x="194588" y="3298419"/>
                  </a:lnTo>
                  <a:lnTo>
                    <a:pt x="250932" y="3290764"/>
                  </a:lnTo>
                  <a:lnTo>
                    <a:pt x="306981" y="3281178"/>
                  </a:lnTo>
                  <a:lnTo>
                    <a:pt x="362667" y="3269672"/>
                  </a:lnTo>
                  <a:lnTo>
                    <a:pt x="417925" y="3256260"/>
                  </a:lnTo>
                  <a:lnTo>
                    <a:pt x="472690" y="3240957"/>
                  </a:lnTo>
                  <a:lnTo>
                    <a:pt x="526896" y="3223782"/>
                  </a:lnTo>
                  <a:lnTo>
                    <a:pt x="580481" y="3204755"/>
                  </a:lnTo>
                  <a:lnTo>
                    <a:pt x="633380" y="3183899"/>
                  </a:lnTo>
                  <a:lnTo>
                    <a:pt x="685532" y="3161237"/>
                  </a:lnTo>
                  <a:lnTo>
                    <a:pt x="736874" y="3136797"/>
                  </a:lnTo>
                  <a:lnTo>
                    <a:pt x="787346" y="3110608"/>
                  </a:lnTo>
                  <a:lnTo>
                    <a:pt x="836889" y="3082700"/>
                  </a:lnTo>
                  <a:lnTo>
                    <a:pt x="885444" y="3053107"/>
                  </a:lnTo>
                  <a:lnTo>
                    <a:pt x="932954" y="3021863"/>
                  </a:lnTo>
                  <a:lnTo>
                    <a:pt x="979362" y="2989006"/>
                  </a:lnTo>
                  <a:lnTo>
                    <a:pt x="1024614" y="2954574"/>
                  </a:lnTo>
                  <a:lnTo>
                    <a:pt x="1068656" y="2918607"/>
                  </a:lnTo>
                  <a:lnTo>
                    <a:pt x="1111437" y="2881148"/>
                  </a:lnTo>
                  <a:lnTo>
                    <a:pt x="1152906" y="2842242"/>
                  </a:lnTo>
                  <a:lnTo>
                    <a:pt x="1193013" y="2801935"/>
                  </a:lnTo>
                  <a:lnTo>
                    <a:pt x="1231713" y="2760273"/>
                  </a:lnTo>
                  <a:lnTo>
                    <a:pt x="1268958" y="2717306"/>
                  </a:lnTo>
                  <a:lnTo>
                    <a:pt x="1304705" y="2673086"/>
                  </a:lnTo>
                  <a:lnTo>
                    <a:pt x="1338912" y="2627663"/>
                  </a:lnTo>
                  <a:lnTo>
                    <a:pt x="1371538" y="2581092"/>
                  </a:lnTo>
                  <a:lnTo>
                    <a:pt x="1402545" y="2533427"/>
                  </a:lnTo>
                  <a:lnTo>
                    <a:pt x="1431896" y="2484726"/>
                  </a:lnTo>
                  <a:lnTo>
                    <a:pt x="1459557" y="2435045"/>
                  </a:lnTo>
                  <a:lnTo>
                    <a:pt x="1485495" y="2384443"/>
                  </a:lnTo>
                  <a:lnTo>
                    <a:pt x="1509679" y="2332980"/>
                  </a:lnTo>
                  <a:lnTo>
                    <a:pt x="1532081" y="2280716"/>
                  </a:lnTo>
                  <a:lnTo>
                    <a:pt x="1552674" y="2227714"/>
                  </a:lnTo>
                  <a:lnTo>
                    <a:pt x="1571435" y="2174035"/>
                  </a:lnTo>
                  <a:lnTo>
                    <a:pt x="1588340" y="2119744"/>
                  </a:lnTo>
                  <a:lnTo>
                    <a:pt x="1603370" y="2064904"/>
                  </a:lnTo>
                  <a:lnTo>
                    <a:pt x="1616507" y="2009580"/>
                  </a:lnTo>
                  <a:lnTo>
                    <a:pt x="1627735" y="1953837"/>
                  </a:lnTo>
                  <a:lnTo>
                    <a:pt x="1637043" y="1897741"/>
                  </a:lnTo>
                  <a:lnTo>
                    <a:pt x="1644417" y="1841359"/>
                  </a:lnTo>
                  <a:lnTo>
                    <a:pt x="1649850" y="1784757"/>
                  </a:lnTo>
                  <a:lnTo>
                    <a:pt x="1653336" y="1728001"/>
                  </a:lnTo>
                  <a:lnTo>
                    <a:pt x="1654870" y="1671160"/>
                  </a:lnTo>
                  <a:lnTo>
                    <a:pt x="1654450" y="1614299"/>
                  </a:lnTo>
                  <a:lnTo>
                    <a:pt x="1652077" y="1557486"/>
                  </a:lnTo>
                  <a:lnTo>
                    <a:pt x="1647753" y="1500788"/>
                  </a:lnTo>
                  <a:lnTo>
                    <a:pt x="1641485" y="1444272"/>
                  </a:lnTo>
                  <a:lnTo>
                    <a:pt x="1633278" y="1388005"/>
                  </a:lnTo>
                  <a:lnTo>
                    <a:pt x="1623143" y="1332053"/>
                  </a:lnTo>
                  <a:lnTo>
                    <a:pt x="1611093" y="1276482"/>
                  </a:lnTo>
                  <a:lnTo>
                    <a:pt x="1597140" y="1221358"/>
                  </a:lnTo>
                  <a:lnTo>
                    <a:pt x="1581302" y="1166746"/>
                  </a:lnTo>
                  <a:lnTo>
                    <a:pt x="1563596" y="1112711"/>
                  </a:lnTo>
                  <a:lnTo>
                    <a:pt x="1544046" y="1059315"/>
                  </a:lnTo>
                  <a:lnTo>
                    <a:pt x="1522672" y="1006623"/>
                  </a:lnTo>
                  <a:lnTo>
                    <a:pt x="1499500" y="954695"/>
                  </a:lnTo>
                  <a:lnTo>
                    <a:pt x="1474559" y="903595"/>
                  </a:lnTo>
                  <a:lnTo>
                    <a:pt x="1447876" y="853382"/>
                  </a:lnTo>
                  <a:lnTo>
                    <a:pt x="1419485" y="804114"/>
                  </a:lnTo>
                  <a:lnTo>
                    <a:pt x="1389417" y="755852"/>
                  </a:lnTo>
                  <a:lnTo>
                    <a:pt x="1357710" y="708651"/>
                  </a:lnTo>
                  <a:lnTo>
                    <a:pt x="1324399" y="662566"/>
                  </a:lnTo>
                  <a:lnTo>
                    <a:pt x="1289525" y="617654"/>
                  </a:lnTo>
                  <a:lnTo>
                    <a:pt x="1253129" y="573966"/>
                  </a:lnTo>
                  <a:lnTo>
                    <a:pt x="1215253" y="531554"/>
                  </a:lnTo>
                  <a:lnTo>
                    <a:pt x="1175943" y="490468"/>
                  </a:lnTo>
                  <a:lnTo>
                    <a:pt x="1135244" y="450757"/>
                  </a:lnTo>
                  <a:lnTo>
                    <a:pt x="1093205" y="412468"/>
                  </a:lnTo>
                  <a:lnTo>
                    <a:pt x="1049876" y="375646"/>
                  </a:lnTo>
                  <a:lnTo>
                    <a:pt x="1005307" y="340333"/>
                  </a:lnTo>
                  <a:lnTo>
                    <a:pt x="959552" y="306573"/>
                  </a:lnTo>
                  <a:lnTo>
                    <a:pt x="912663" y="274405"/>
                  </a:lnTo>
                  <a:lnTo>
                    <a:pt x="864697" y="243866"/>
                  </a:lnTo>
                  <a:lnTo>
                    <a:pt x="815711" y="214993"/>
                  </a:lnTo>
                  <a:lnTo>
                    <a:pt x="765761" y="187820"/>
                  </a:lnTo>
                  <a:lnTo>
                    <a:pt x="714907" y="162379"/>
                  </a:lnTo>
                  <a:lnTo>
                    <a:pt x="663210" y="138700"/>
                  </a:lnTo>
                  <a:lnTo>
                    <a:pt x="610729" y="116811"/>
                  </a:lnTo>
                  <a:lnTo>
                    <a:pt x="557528" y="96738"/>
                  </a:lnTo>
                  <a:lnTo>
                    <a:pt x="503668" y="78505"/>
                  </a:lnTo>
                  <a:lnTo>
                    <a:pt x="449214" y="62132"/>
                  </a:lnTo>
                  <a:lnTo>
                    <a:pt x="394229" y="47640"/>
                  </a:lnTo>
                  <a:lnTo>
                    <a:pt x="338779" y="35046"/>
                  </a:lnTo>
                  <a:lnTo>
                    <a:pt x="282929" y="24364"/>
                  </a:lnTo>
                  <a:lnTo>
                    <a:pt x="226745" y="15606"/>
                  </a:lnTo>
                  <a:lnTo>
                    <a:pt x="170293" y="8784"/>
                  </a:lnTo>
                  <a:lnTo>
                    <a:pt x="113640" y="3906"/>
                  </a:lnTo>
                  <a:lnTo>
                    <a:pt x="56854" y="976"/>
                  </a:lnTo>
                  <a:lnTo>
                    <a:pt x="0" y="0"/>
                  </a:lnTo>
                  <a:lnTo>
                    <a:pt x="0" y="62846"/>
                  </a:lnTo>
                  <a:lnTo>
                    <a:pt x="0" y="125692"/>
                  </a:lnTo>
                  <a:lnTo>
                    <a:pt x="0" y="188538"/>
                  </a:lnTo>
                  <a:lnTo>
                    <a:pt x="0" y="251384"/>
                  </a:lnTo>
                  <a:lnTo>
                    <a:pt x="0" y="314230"/>
                  </a:lnTo>
                  <a:lnTo>
                    <a:pt x="0" y="377077"/>
                  </a:lnTo>
                  <a:lnTo>
                    <a:pt x="57062" y="378351"/>
                  </a:lnTo>
                  <a:lnTo>
                    <a:pt x="114010" y="382173"/>
                  </a:lnTo>
                  <a:lnTo>
                    <a:pt x="170731" y="388533"/>
                  </a:lnTo>
                  <a:lnTo>
                    <a:pt x="227111" y="397420"/>
                  </a:lnTo>
                  <a:lnTo>
                    <a:pt x="283038" y="408816"/>
                  </a:lnTo>
                  <a:lnTo>
                    <a:pt x="338401" y="422698"/>
                  </a:lnTo>
                  <a:lnTo>
                    <a:pt x="393088" y="439038"/>
                  </a:lnTo>
                  <a:lnTo>
                    <a:pt x="446992" y="457804"/>
                  </a:lnTo>
                  <a:lnTo>
                    <a:pt x="500003" y="478958"/>
                  </a:lnTo>
                  <a:lnTo>
                    <a:pt x="552017" y="502458"/>
                  </a:lnTo>
                  <a:lnTo>
                    <a:pt x="602930" y="528258"/>
                  </a:lnTo>
                  <a:lnTo>
                    <a:pt x="652640" y="556305"/>
                  </a:lnTo>
                  <a:lnTo>
                    <a:pt x="701048" y="586544"/>
                  </a:lnTo>
                  <a:lnTo>
                    <a:pt x="748057" y="618914"/>
                  </a:lnTo>
                  <a:lnTo>
                    <a:pt x="793574" y="653351"/>
                  </a:lnTo>
                  <a:lnTo>
                    <a:pt x="837508" y="689787"/>
                  </a:lnTo>
                  <a:lnTo>
                    <a:pt x="879771" y="728148"/>
                  </a:lnTo>
                  <a:lnTo>
                    <a:pt x="920279" y="768358"/>
                  </a:lnTo>
                  <a:lnTo>
                    <a:pt x="958950" y="810336"/>
                  </a:lnTo>
                  <a:lnTo>
                    <a:pt x="995709" y="854000"/>
                  </a:lnTo>
                  <a:lnTo>
                    <a:pt x="1030482" y="899261"/>
                  </a:lnTo>
                  <a:lnTo>
                    <a:pt x="1063198" y="946030"/>
                  </a:lnTo>
                  <a:lnTo>
                    <a:pt x="1093794" y="994213"/>
                  </a:lnTo>
                  <a:lnTo>
                    <a:pt x="1122207" y="1043715"/>
                  </a:lnTo>
                  <a:lnTo>
                    <a:pt x="1148382" y="1094436"/>
                  </a:lnTo>
                  <a:lnTo>
                    <a:pt x="1172266" y="1146275"/>
                  </a:lnTo>
                  <a:lnTo>
                    <a:pt x="1193811" y="1199128"/>
                  </a:lnTo>
                  <a:lnTo>
                    <a:pt x="1212974" y="1252892"/>
                  </a:lnTo>
                  <a:lnTo>
                    <a:pt x="1229718" y="1307457"/>
                  </a:lnTo>
                  <a:lnTo>
                    <a:pt x="1244008" y="1362715"/>
                  </a:lnTo>
                  <a:lnTo>
                    <a:pt x="1255817" y="1418557"/>
                  </a:lnTo>
                  <a:lnTo>
                    <a:pt x="1265120" y="1474870"/>
                  </a:lnTo>
                  <a:lnTo>
                    <a:pt x="1271899" y="1531542"/>
                  </a:lnTo>
                  <a:lnTo>
                    <a:pt x="1276141" y="1588461"/>
                  </a:lnTo>
                  <a:lnTo>
                    <a:pt x="1277837" y="1645512"/>
                  </a:lnTo>
                  <a:lnTo>
                    <a:pt x="1276984" y="1702582"/>
                  </a:lnTo>
                  <a:lnTo>
                    <a:pt x="1273583" y="1759557"/>
                  </a:lnTo>
                  <a:lnTo>
                    <a:pt x="1267642" y="1816323"/>
                  </a:lnTo>
                  <a:lnTo>
                    <a:pt x="1259171" y="1872768"/>
                  </a:lnTo>
                  <a:lnTo>
                    <a:pt x="1248189" y="1928778"/>
                  </a:lnTo>
                  <a:lnTo>
                    <a:pt x="1234716" y="1984241"/>
                  </a:lnTo>
                  <a:lnTo>
                    <a:pt x="1218780" y="2039048"/>
                  </a:lnTo>
                  <a:lnTo>
                    <a:pt x="1200413" y="2093088"/>
                  </a:lnTo>
                  <a:lnTo>
                    <a:pt x="1179651" y="2146254"/>
                  </a:lnTo>
                  <a:lnTo>
                    <a:pt x="1156535" y="2198441"/>
                  </a:lnTo>
                  <a:lnTo>
                    <a:pt x="1131113" y="2249542"/>
                  </a:lnTo>
                  <a:lnTo>
                    <a:pt x="1103433" y="2299458"/>
                  </a:lnTo>
                  <a:lnTo>
                    <a:pt x="1073553" y="2348088"/>
                  </a:lnTo>
                  <a:lnTo>
                    <a:pt x="1041530" y="2395335"/>
                  </a:lnTo>
                  <a:lnTo>
                    <a:pt x="1007430" y="2441105"/>
                  </a:lnTo>
                  <a:lnTo>
                    <a:pt x="971320" y="2485307"/>
                  </a:lnTo>
                  <a:lnTo>
                    <a:pt x="933273" y="2527852"/>
                  </a:lnTo>
                  <a:lnTo>
                    <a:pt x="893363" y="2568656"/>
                  </a:lnTo>
                  <a:lnTo>
                    <a:pt x="851671" y="2607637"/>
                  </a:lnTo>
                  <a:lnTo>
                    <a:pt x="808280" y="2644717"/>
                  </a:lnTo>
                  <a:lnTo>
                    <a:pt x="763277" y="2679823"/>
                  </a:lnTo>
                  <a:lnTo>
                    <a:pt x="716751" y="2712884"/>
                  </a:lnTo>
                  <a:lnTo>
                    <a:pt x="668795" y="2743834"/>
                  </a:lnTo>
                  <a:lnTo>
                    <a:pt x="619505" y="2772612"/>
                  </a:lnTo>
                  <a:lnTo>
                    <a:pt x="568979" y="2799161"/>
                  </a:lnTo>
                  <a:lnTo>
                    <a:pt x="517317" y="2823427"/>
                  </a:lnTo>
                  <a:lnTo>
                    <a:pt x="464624" y="2845362"/>
                  </a:lnTo>
                  <a:lnTo>
                    <a:pt x="411004" y="2864922"/>
                  </a:lnTo>
                  <a:lnTo>
                    <a:pt x="356564" y="2882068"/>
                  </a:lnTo>
                  <a:lnTo>
                    <a:pt x="301412" y="2896766"/>
                  </a:lnTo>
                  <a:lnTo>
                    <a:pt x="245659" y="2908986"/>
                  </a:lnTo>
                  <a:lnTo>
                    <a:pt x="189417" y="2918705"/>
                  </a:lnTo>
                  <a:lnTo>
                    <a:pt x="132796" y="2925903"/>
                  </a:lnTo>
                  <a:lnTo>
                    <a:pt x="75910" y="293056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3084877" y="1880482"/>
              <a:ext cx="1679347" cy="3309718"/>
            </a:xfrm>
            <a:custGeom>
              <a:avLst/>
              <a:gdLst/>
              <a:ahLst/>
              <a:cxnLst/>
              <a:rect l="0" t="0" r="0" b="0"/>
              <a:pathLst>
                <a:path w="1679347" h="3309718">
                  <a:moveTo>
                    <a:pt x="1654904" y="377077"/>
                  </a:moveTo>
                  <a:lnTo>
                    <a:pt x="1654904" y="314230"/>
                  </a:lnTo>
                  <a:lnTo>
                    <a:pt x="1654904" y="251384"/>
                  </a:lnTo>
                  <a:lnTo>
                    <a:pt x="1654904" y="188538"/>
                  </a:lnTo>
                  <a:lnTo>
                    <a:pt x="1654904" y="125692"/>
                  </a:lnTo>
                  <a:lnTo>
                    <a:pt x="1654904" y="62846"/>
                  </a:lnTo>
                  <a:lnTo>
                    <a:pt x="1654904" y="0"/>
                  </a:lnTo>
                  <a:lnTo>
                    <a:pt x="1598137" y="973"/>
                  </a:lnTo>
                  <a:lnTo>
                    <a:pt x="1541436" y="3894"/>
                  </a:lnTo>
                  <a:lnTo>
                    <a:pt x="1484869" y="8758"/>
                  </a:lnTo>
                  <a:lnTo>
                    <a:pt x="1428502" y="15559"/>
                  </a:lnTo>
                  <a:lnTo>
                    <a:pt x="1372402" y="24290"/>
                  </a:lnTo>
                  <a:lnTo>
                    <a:pt x="1316634" y="34939"/>
                  </a:lnTo>
                  <a:lnTo>
                    <a:pt x="1261264" y="47496"/>
                  </a:lnTo>
                  <a:lnTo>
                    <a:pt x="1206358" y="61944"/>
                  </a:lnTo>
                  <a:lnTo>
                    <a:pt x="1151979" y="78268"/>
                  </a:lnTo>
                  <a:lnTo>
                    <a:pt x="1098192" y="96447"/>
                  </a:lnTo>
                  <a:lnTo>
                    <a:pt x="1045061" y="116460"/>
                  </a:lnTo>
                  <a:lnTo>
                    <a:pt x="992647" y="138284"/>
                  </a:lnTo>
                  <a:lnTo>
                    <a:pt x="941013" y="161893"/>
                  </a:lnTo>
                  <a:lnTo>
                    <a:pt x="890219" y="187259"/>
                  </a:lnTo>
                  <a:lnTo>
                    <a:pt x="840325" y="214352"/>
                  </a:lnTo>
                  <a:lnTo>
                    <a:pt x="791389" y="243141"/>
                  </a:lnTo>
                  <a:lnTo>
                    <a:pt x="743470" y="273592"/>
                  </a:lnTo>
                  <a:lnTo>
                    <a:pt x="696624" y="305669"/>
                  </a:lnTo>
                  <a:lnTo>
                    <a:pt x="650905" y="339333"/>
                  </a:lnTo>
                  <a:lnTo>
                    <a:pt x="606369" y="374546"/>
                  </a:lnTo>
                  <a:lnTo>
                    <a:pt x="563066" y="411266"/>
                  </a:lnTo>
                  <a:lnTo>
                    <a:pt x="521048" y="449450"/>
                  </a:lnTo>
                  <a:lnTo>
                    <a:pt x="480365" y="489052"/>
                  </a:lnTo>
                  <a:lnTo>
                    <a:pt x="441064" y="530027"/>
                  </a:lnTo>
                  <a:lnTo>
                    <a:pt x="403192" y="572325"/>
                  </a:lnTo>
                  <a:lnTo>
                    <a:pt x="366793" y="615898"/>
                  </a:lnTo>
                  <a:lnTo>
                    <a:pt x="331909" y="660694"/>
                  </a:lnTo>
                  <a:lnTo>
                    <a:pt x="298584" y="706660"/>
                  </a:lnTo>
                  <a:lnTo>
                    <a:pt x="266854" y="753742"/>
                  </a:lnTo>
                  <a:lnTo>
                    <a:pt x="236758" y="801884"/>
                  </a:lnTo>
                  <a:lnTo>
                    <a:pt x="208331" y="851031"/>
                  </a:lnTo>
                  <a:lnTo>
                    <a:pt x="181607" y="901124"/>
                  </a:lnTo>
                  <a:lnTo>
                    <a:pt x="156616" y="952104"/>
                  </a:lnTo>
                  <a:lnTo>
                    <a:pt x="133389" y="1003911"/>
                  </a:lnTo>
                  <a:lnTo>
                    <a:pt x="111953" y="1056484"/>
                  </a:lnTo>
                  <a:lnTo>
                    <a:pt x="92333" y="1109762"/>
                  </a:lnTo>
                  <a:lnTo>
                    <a:pt x="74551" y="1163681"/>
                  </a:lnTo>
                  <a:lnTo>
                    <a:pt x="58630" y="1218179"/>
                  </a:lnTo>
                  <a:lnTo>
                    <a:pt x="44588" y="1273191"/>
                  </a:lnTo>
                  <a:lnTo>
                    <a:pt x="32440" y="1328652"/>
                  </a:lnTo>
                  <a:lnTo>
                    <a:pt x="22203" y="1384497"/>
                  </a:lnTo>
                  <a:lnTo>
                    <a:pt x="13886" y="1440660"/>
                  </a:lnTo>
                  <a:lnTo>
                    <a:pt x="7502" y="1497076"/>
                  </a:lnTo>
                  <a:lnTo>
                    <a:pt x="3056" y="1553677"/>
                  </a:lnTo>
                  <a:lnTo>
                    <a:pt x="554" y="1610398"/>
                  </a:lnTo>
                  <a:lnTo>
                    <a:pt x="0" y="1667171"/>
                  </a:lnTo>
                  <a:lnTo>
                    <a:pt x="1393" y="1723929"/>
                  </a:lnTo>
                  <a:lnTo>
                    <a:pt x="4732" y="1780607"/>
                  </a:lnTo>
                  <a:lnTo>
                    <a:pt x="10013" y="1837136"/>
                  </a:lnTo>
                  <a:lnTo>
                    <a:pt x="17230" y="1893451"/>
                  </a:lnTo>
                  <a:lnTo>
                    <a:pt x="26375" y="1949486"/>
                  </a:lnTo>
                  <a:lnTo>
                    <a:pt x="37437" y="2005174"/>
                  </a:lnTo>
                  <a:lnTo>
                    <a:pt x="50402" y="2060449"/>
                  </a:lnTo>
                  <a:lnTo>
                    <a:pt x="65255" y="2115247"/>
                  </a:lnTo>
                  <a:lnTo>
                    <a:pt x="81980" y="2169504"/>
                  </a:lnTo>
                  <a:lnTo>
                    <a:pt x="100555" y="2223155"/>
                  </a:lnTo>
                  <a:lnTo>
                    <a:pt x="120960" y="2276137"/>
                  </a:lnTo>
                  <a:lnTo>
                    <a:pt x="143171" y="2328388"/>
                  </a:lnTo>
                  <a:lnTo>
                    <a:pt x="167160" y="2379847"/>
                  </a:lnTo>
                  <a:lnTo>
                    <a:pt x="192901" y="2430452"/>
                  </a:lnTo>
                  <a:lnTo>
                    <a:pt x="220362" y="2480145"/>
                  </a:lnTo>
                  <a:lnTo>
                    <a:pt x="249512" y="2528866"/>
                  </a:lnTo>
                  <a:lnTo>
                    <a:pt x="280316" y="2576559"/>
                  </a:lnTo>
                  <a:lnTo>
                    <a:pt x="312737" y="2623167"/>
                  </a:lnTo>
                  <a:lnTo>
                    <a:pt x="346738" y="2668636"/>
                  </a:lnTo>
                  <a:lnTo>
                    <a:pt x="382279" y="2712912"/>
                  </a:lnTo>
                  <a:lnTo>
                    <a:pt x="419318" y="2755942"/>
                  </a:lnTo>
                  <a:lnTo>
                    <a:pt x="457811" y="2797677"/>
                  </a:lnTo>
                  <a:lnTo>
                    <a:pt x="497713" y="2838066"/>
                  </a:lnTo>
                  <a:lnTo>
                    <a:pt x="538976" y="2877064"/>
                  </a:lnTo>
                  <a:lnTo>
                    <a:pt x="581553" y="2914622"/>
                  </a:lnTo>
                  <a:lnTo>
                    <a:pt x="625394" y="2950699"/>
                  </a:lnTo>
                  <a:lnTo>
                    <a:pt x="670446" y="2985250"/>
                  </a:lnTo>
                  <a:lnTo>
                    <a:pt x="716657" y="3018236"/>
                  </a:lnTo>
                  <a:lnTo>
                    <a:pt x="763972" y="3049617"/>
                  </a:lnTo>
                  <a:lnTo>
                    <a:pt x="812335" y="3079356"/>
                  </a:lnTo>
                  <a:lnTo>
                    <a:pt x="861690" y="3107420"/>
                  </a:lnTo>
                  <a:lnTo>
                    <a:pt x="911979" y="3133773"/>
                  </a:lnTo>
                  <a:lnTo>
                    <a:pt x="963142" y="3158387"/>
                  </a:lnTo>
                  <a:lnTo>
                    <a:pt x="1015120" y="3181230"/>
                  </a:lnTo>
                  <a:lnTo>
                    <a:pt x="1067850" y="3202278"/>
                  </a:lnTo>
                  <a:lnTo>
                    <a:pt x="1121271" y="3221504"/>
                  </a:lnTo>
                  <a:lnTo>
                    <a:pt x="1175321" y="3238887"/>
                  </a:lnTo>
                  <a:lnTo>
                    <a:pt x="1229934" y="3254405"/>
                  </a:lnTo>
                  <a:lnTo>
                    <a:pt x="1285048" y="3268041"/>
                  </a:lnTo>
                  <a:lnTo>
                    <a:pt x="1340597" y="3279778"/>
                  </a:lnTo>
                  <a:lnTo>
                    <a:pt x="1396517" y="3289603"/>
                  </a:lnTo>
                  <a:lnTo>
                    <a:pt x="1452740" y="3297504"/>
                  </a:lnTo>
                  <a:lnTo>
                    <a:pt x="1509201" y="3303472"/>
                  </a:lnTo>
                  <a:lnTo>
                    <a:pt x="1565834" y="3307500"/>
                  </a:lnTo>
                  <a:lnTo>
                    <a:pt x="1622571" y="3309583"/>
                  </a:lnTo>
                  <a:lnTo>
                    <a:pt x="1679347" y="3309718"/>
                  </a:lnTo>
                  <a:lnTo>
                    <a:pt x="1678418" y="3246879"/>
                  </a:lnTo>
                  <a:lnTo>
                    <a:pt x="1677490" y="3184040"/>
                  </a:lnTo>
                  <a:lnTo>
                    <a:pt x="1676562" y="3121200"/>
                  </a:lnTo>
                  <a:lnTo>
                    <a:pt x="1675634" y="3058361"/>
                  </a:lnTo>
                  <a:lnTo>
                    <a:pt x="1674706" y="2995522"/>
                  </a:lnTo>
                  <a:lnTo>
                    <a:pt x="1673777" y="2932682"/>
                  </a:lnTo>
                  <a:lnTo>
                    <a:pt x="1616975" y="2932259"/>
                  </a:lnTo>
                  <a:lnTo>
                    <a:pt x="1560247" y="2929311"/>
                  </a:lnTo>
                  <a:lnTo>
                    <a:pt x="1503707" y="2923845"/>
                  </a:lnTo>
                  <a:lnTo>
                    <a:pt x="1447465" y="2915872"/>
                  </a:lnTo>
                  <a:lnTo>
                    <a:pt x="1391633" y="2905408"/>
                  </a:lnTo>
                  <a:lnTo>
                    <a:pt x="1336321" y="2892472"/>
                  </a:lnTo>
                  <a:lnTo>
                    <a:pt x="1281639" y="2877091"/>
                  </a:lnTo>
                  <a:lnTo>
                    <a:pt x="1227694" y="2859295"/>
                  </a:lnTo>
                  <a:lnTo>
                    <a:pt x="1174594" y="2839120"/>
                  </a:lnTo>
                  <a:lnTo>
                    <a:pt x="1122442" y="2816604"/>
                  </a:lnTo>
                  <a:lnTo>
                    <a:pt x="1071343" y="2791793"/>
                  </a:lnTo>
                  <a:lnTo>
                    <a:pt x="1021397" y="2764736"/>
                  </a:lnTo>
                  <a:lnTo>
                    <a:pt x="972703" y="2735486"/>
                  </a:lnTo>
                  <a:lnTo>
                    <a:pt x="925356" y="2704100"/>
                  </a:lnTo>
                  <a:lnTo>
                    <a:pt x="879452" y="2670642"/>
                  </a:lnTo>
                  <a:lnTo>
                    <a:pt x="835079" y="2635176"/>
                  </a:lnTo>
                  <a:lnTo>
                    <a:pt x="792327" y="2597774"/>
                  </a:lnTo>
                  <a:lnTo>
                    <a:pt x="751279" y="2558508"/>
                  </a:lnTo>
                  <a:lnTo>
                    <a:pt x="712016" y="2517458"/>
                  </a:lnTo>
                  <a:lnTo>
                    <a:pt x="674617" y="2474702"/>
                  </a:lnTo>
                  <a:lnTo>
                    <a:pt x="639155" y="2430327"/>
                  </a:lnTo>
                  <a:lnTo>
                    <a:pt x="605700" y="2384420"/>
                  </a:lnTo>
                  <a:lnTo>
                    <a:pt x="574318" y="2337072"/>
                  </a:lnTo>
                  <a:lnTo>
                    <a:pt x="545071" y="2288375"/>
                  </a:lnTo>
                  <a:lnTo>
                    <a:pt x="518017" y="2238427"/>
                  </a:lnTo>
                  <a:lnTo>
                    <a:pt x="493210" y="2187326"/>
                  </a:lnTo>
                  <a:lnTo>
                    <a:pt x="470698" y="2135173"/>
                  </a:lnTo>
                  <a:lnTo>
                    <a:pt x="450527" y="2082071"/>
                  </a:lnTo>
                  <a:lnTo>
                    <a:pt x="432735" y="2028125"/>
                  </a:lnTo>
                  <a:lnTo>
                    <a:pt x="417358" y="1973442"/>
                  </a:lnTo>
                  <a:lnTo>
                    <a:pt x="404426" y="1918129"/>
                  </a:lnTo>
                  <a:lnTo>
                    <a:pt x="393966" y="1862296"/>
                  </a:lnTo>
                  <a:lnTo>
                    <a:pt x="385997" y="1806054"/>
                  </a:lnTo>
                  <a:lnTo>
                    <a:pt x="380535" y="1749513"/>
                  </a:lnTo>
                  <a:lnTo>
                    <a:pt x="377592" y="1692785"/>
                  </a:lnTo>
                  <a:lnTo>
                    <a:pt x="377172" y="1635982"/>
                  </a:lnTo>
                  <a:lnTo>
                    <a:pt x="379278" y="1579217"/>
                  </a:lnTo>
                  <a:lnTo>
                    <a:pt x="383903" y="1522602"/>
                  </a:lnTo>
                  <a:lnTo>
                    <a:pt x="391041" y="1466248"/>
                  </a:lnTo>
                  <a:lnTo>
                    <a:pt x="400676" y="1410267"/>
                  </a:lnTo>
                  <a:lnTo>
                    <a:pt x="412789" y="1354769"/>
                  </a:lnTo>
                  <a:lnTo>
                    <a:pt x="427356" y="1299865"/>
                  </a:lnTo>
                  <a:lnTo>
                    <a:pt x="444350" y="1245662"/>
                  </a:lnTo>
                  <a:lnTo>
                    <a:pt x="463735" y="1192268"/>
                  </a:lnTo>
                  <a:lnTo>
                    <a:pt x="485474" y="1139788"/>
                  </a:lnTo>
                  <a:lnTo>
                    <a:pt x="509524" y="1088326"/>
                  </a:lnTo>
                  <a:lnTo>
                    <a:pt x="535837" y="1037984"/>
                  </a:lnTo>
                  <a:lnTo>
                    <a:pt x="564361" y="988861"/>
                  </a:lnTo>
                  <a:lnTo>
                    <a:pt x="595040" y="941054"/>
                  </a:lnTo>
                  <a:lnTo>
                    <a:pt x="627814" y="894657"/>
                  </a:lnTo>
                  <a:lnTo>
                    <a:pt x="662617" y="849764"/>
                  </a:lnTo>
                  <a:lnTo>
                    <a:pt x="699380" y="806461"/>
                  </a:lnTo>
                  <a:lnTo>
                    <a:pt x="738032" y="764834"/>
                  </a:lnTo>
                  <a:lnTo>
                    <a:pt x="778496" y="724967"/>
                  </a:lnTo>
                  <a:lnTo>
                    <a:pt x="820691" y="686937"/>
                  </a:lnTo>
                  <a:lnTo>
                    <a:pt x="864535" y="650820"/>
                  </a:lnTo>
                  <a:lnTo>
                    <a:pt x="909941" y="616687"/>
                  </a:lnTo>
                  <a:lnTo>
                    <a:pt x="956818" y="584606"/>
                  </a:lnTo>
                  <a:lnTo>
                    <a:pt x="1005075" y="554640"/>
                  </a:lnTo>
                  <a:lnTo>
                    <a:pt x="1054616" y="526848"/>
                  </a:lnTo>
                  <a:lnTo>
                    <a:pt x="1105343" y="501285"/>
                  </a:lnTo>
                  <a:lnTo>
                    <a:pt x="1157157" y="478002"/>
                  </a:lnTo>
                  <a:lnTo>
                    <a:pt x="1209953" y="457044"/>
                  </a:lnTo>
                  <a:lnTo>
                    <a:pt x="1263629" y="438453"/>
                  </a:lnTo>
                  <a:lnTo>
                    <a:pt x="1318078" y="422266"/>
                  </a:lnTo>
                  <a:lnTo>
                    <a:pt x="1373193" y="408515"/>
                  </a:lnTo>
                  <a:lnTo>
                    <a:pt x="1428864" y="397227"/>
                  </a:lnTo>
                  <a:lnTo>
                    <a:pt x="1484982" y="388424"/>
                  </a:lnTo>
                  <a:lnTo>
                    <a:pt x="1541436" y="382124"/>
                  </a:lnTo>
                  <a:lnTo>
                    <a:pt x="1598114" y="3783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tx8"/>
            <p:cNvSpPr/>
            <p:nvPr/>
          </p:nvSpPr>
          <p:spPr>
            <a:xfrm rot="-5425387">
              <a:off x="2842616" y="3485760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72,231(50.2%)</a:t>
              </a:r>
            </a:p>
          </p:txBody>
        </p:sp>
        <p:sp>
          <p:nvSpPr>
            <p:cNvPr id="9" name="tx9"/>
            <p:cNvSpPr/>
            <p:nvPr/>
          </p:nvSpPr>
          <p:spPr>
            <a:xfrm rot="-16225387">
              <a:off x="5808297" y="3463858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71,555(49.8%)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116687" y="5966992"/>
              <a:ext cx="124618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423897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247979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482898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4837986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4465293" y="6096912"/>
              <a:ext cx="33854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Female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55300" y="6096912"/>
              <a:ext cx="23557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Male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349542" y="1180641"/>
              <a:ext cx="780479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Gender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Ethnicity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55263" y="1463974"/>
              <a:ext cx="7550835" cy="415303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55263" y="4885144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55263" y="3798964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55263" y="2712784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55263" y="1626603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055263" y="5428235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055263" y="4342054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055263" y="3255874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055263" y="2169694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133954" y="1463974"/>
              <a:ext cx="0" cy="4153034"/>
            </a:xfrm>
            <a:custGeom>
              <a:avLst/>
              <a:gdLst/>
              <a:ahLst/>
              <a:cxnLst/>
              <a:rect l="0" t="0" r="0" b="0"/>
              <a:pathLst>
                <a:path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931772" y="1463974"/>
              <a:ext cx="0" cy="4153034"/>
            </a:xfrm>
            <a:custGeom>
              <a:avLst/>
              <a:gdLst/>
              <a:ahLst/>
              <a:cxnLst/>
              <a:rect l="0" t="0" r="0" b="0"/>
              <a:pathLst>
                <a:path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729590" y="1463974"/>
              <a:ext cx="0" cy="4153034"/>
            </a:xfrm>
            <a:custGeom>
              <a:avLst/>
              <a:gdLst/>
              <a:ahLst/>
              <a:cxnLst/>
              <a:rect l="0" t="0" r="0" b="0"/>
              <a:pathLst>
                <a:path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27408" y="1463974"/>
              <a:ext cx="0" cy="4153034"/>
            </a:xfrm>
            <a:custGeom>
              <a:avLst/>
              <a:gdLst/>
              <a:ahLst/>
              <a:cxnLst/>
              <a:rect l="0" t="0" r="0" b="0"/>
              <a:pathLst>
                <a:path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4499" y="1652748"/>
              <a:ext cx="898908" cy="37754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482317" y="4701299"/>
              <a:ext cx="898908" cy="72693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5280135" y="4729287"/>
              <a:ext cx="898908" cy="6989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7077953" y="5198702"/>
              <a:ext cx="898908" cy="22953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tx22"/>
            <p:cNvSpPr/>
            <p:nvPr/>
          </p:nvSpPr>
          <p:spPr>
            <a:xfrm>
              <a:off x="1939513" y="1499257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99,958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737331" y="4547808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CAE00">
                      <a:alpha val="100000"/>
                    </a:srgbClr>
                  </a:solidFill>
                  <a:latin typeface="Calibri"/>
                  <a:cs typeface="Calibri"/>
                </a:rPr>
                <a:t>19,246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5149" y="457579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18,505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368369" y="5045210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C77CFF">
                      <a:alpha val="100000"/>
                    </a:srgbClr>
                  </a:solidFill>
                  <a:latin typeface="Calibri"/>
                  <a:cs typeface="Calibri"/>
                </a:rPr>
                <a:t>6,077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934702" y="5390135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76770" y="430395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76770" y="321777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213159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020469" y="54282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020469" y="43420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32558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020469" y="21696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280727" y="3470641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3615040" y="5966992"/>
              <a:ext cx="2431281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737332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746332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35451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363519" y="6047992"/>
              <a:ext cx="183168" cy="1831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891170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900170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43256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441566" y="6047992"/>
              <a:ext cx="183168" cy="1831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3963646" y="6096912"/>
              <a:ext cx="36572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Chinese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80833" y="6077664"/>
              <a:ext cx="285191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Malay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17484" y="6097111"/>
              <a:ext cx="28993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Indian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58880" y="6096912"/>
              <a:ext cx="315441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Others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368693" y="1137977"/>
              <a:ext cx="923974" cy="2176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Ethnicity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Marital Status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55263" y="1440558"/>
              <a:ext cx="7550835" cy="417645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55263" y="4825470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55263" y="3622069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55263" y="2418668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55263" y="5427170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055263" y="4223769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055263" y="3020368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055263" y="1816967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926513" y="1440558"/>
              <a:ext cx="0" cy="4176450"/>
            </a:xfrm>
            <a:custGeom>
              <a:avLst/>
              <a:gdLst/>
              <a:ahLst/>
              <a:cxnLst/>
              <a:rect l="0" t="0" r="0" b="0"/>
              <a:pathLst>
                <a:path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378597" y="1440558"/>
              <a:ext cx="0" cy="4176450"/>
            </a:xfrm>
            <a:custGeom>
              <a:avLst/>
              <a:gdLst/>
              <a:ahLst/>
              <a:cxnLst/>
              <a:rect l="0" t="0" r="0" b="0"/>
              <a:pathLst>
                <a:path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830681" y="1440558"/>
              <a:ext cx="0" cy="4176450"/>
            </a:xfrm>
            <a:custGeom>
              <a:avLst/>
              <a:gdLst/>
              <a:ahLst/>
              <a:cxnLst/>
              <a:rect l="0" t="0" r="0" b="0"/>
              <a:pathLst>
                <a:path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282765" y="1440558"/>
              <a:ext cx="0" cy="4176450"/>
            </a:xfrm>
            <a:custGeom>
              <a:avLst/>
              <a:gdLst/>
              <a:ahLst/>
              <a:cxnLst/>
              <a:rect l="0" t="0" r="0" b="0"/>
              <a:pathLst>
                <a:path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734848" y="1440558"/>
              <a:ext cx="0" cy="4176450"/>
            </a:xfrm>
            <a:custGeom>
              <a:avLst/>
              <a:gdLst/>
              <a:ahLst/>
              <a:cxnLst/>
              <a:rect l="0" t="0" r="0" b="0"/>
              <a:pathLst>
                <a:path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563492" y="5000624"/>
              <a:ext cx="726041" cy="4265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015576" y="1630397"/>
              <a:ext cx="726041" cy="379677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467660" y="5391810"/>
              <a:ext cx="726041" cy="3536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5919744" y="5400890"/>
              <a:ext cx="726041" cy="2627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7371827" y="3695125"/>
              <a:ext cx="726041" cy="173204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tx23"/>
            <p:cNvSpPr/>
            <p:nvPr/>
          </p:nvSpPr>
          <p:spPr>
            <a:xfrm>
              <a:off x="1732072" y="4847133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10,193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84156" y="147690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90,730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24473" y="525677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845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176557" y="5265854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628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40407" y="354163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41,390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34702" y="538907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418566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76770" y="2982268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6770" y="1778867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54271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020469" y="42237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020469" y="30203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020469" y="18169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80727" y="345893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122691" y="5966992"/>
              <a:ext cx="3415980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244983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253983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772147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781147" y="6047992"/>
              <a:ext cx="183168" cy="1831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398933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407933" y="6047992"/>
              <a:ext cx="183168" cy="1831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09458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103589" y="6047992"/>
              <a:ext cx="183168" cy="1831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5792924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5801924" y="6047992"/>
              <a:ext cx="183168" cy="1831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3471297" y="6077466"/>
              <a:ext cx="275704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Single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998461" y="6097111"/>
              <a:ext cx="37532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Married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25247" y="6097111"/>
              <a:ext cx="444196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Devorced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20903" y="6097111"/>
              <a:ext cx="44687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Widowed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019238" y="6096912"/>
              <a:ext cx="44743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Unknown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84432" y="1180244"/>
              <a:ext cx="149249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Marital Status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MediFund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82631" y="1125538"/>
              <a:ext cx="4521612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644909" y="1440558"/>
              <a:ext cx="4189745" cy="4189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3085068" y="1880482"/>
              <a:ext cx="3309635" cy="3309787"/>
            </a:xfrm>
            <a:custGeom>
              <a:avLst/>
              <a:gdLst/>
              <a:ahLst/>
              <a:cxnLst/>
              <a:rect l="0" t="0" r="0" b="0"/>
              <a:pathLst>
                <a:path w="3309635" h="3309787">
                  <a:moveTo>
                    <a:pt x="1052293" y="527985"/>
                  </a:moveTo>
                  <a:lnTo>
                    <a:pt x="1022666" y="472561"/>
                  </a:lnTo>
                  <a:lnTo>
                    <a:pt x="993039" y="417136"/>
                  </a:lnTo>
                  <a:lnTo>
                    <a:pt x="963412" y="361712"/>
                  </a:lnTo>
                  <a:lnTo>
                    <a:pt x="933784" y="306287"/>
                  </a:lnTo>
                  <a:lnTo>
                    <a:pt x="904157" y="250863"/>
                  </a:lnTo>
                  <a:lnTo>
                    <a:pt x="874530" y="195438"/>
                  </a:lnTo>
                  <a:lnTo>
                    <a:pt x="824975" y="223030"/>
                  </a:lnTo>
                  <a:lnTo>
                    <a:pt x="776394" y="252304"/>
                  </a:lnTo>
                  <a:lnTo>
                    <a:pt x="728846" y="283225"/>
                  </a:lnTo>
                  <a:lnTo>
                    <a:pt x="682384" y="315758"/>
                  </a:lnTo>
                  <a:lnTo>
                    <a:pt x="637065" y="349863"/>
                  </a:lnTo>
                  <a:lnTo>
                    <a:pt x="592941" y="385501"/>
                  </a:lnTo>
                  <a:lnTo>
                    <a:pt x="550064" y="422631"/>
                  </a:lnTo>
                  <a:lnTo>
                    <a:pt x="508485" y="461208"/>
                  </a:lnTo>
                  <a:lnTo>
                    <a:pt x="468252" y="501187"/>
                  </a:lnTo>
                  <a:lnTo>
                    <a:pt x="429413" y="542521"/>
                  </a:lnTo>
                  <a:lnTo>
                    <a:pt x="392013" y="585162"/>
                  </a:lnTo>
                  <a:lnTo>
                    <a:pt x="356096" y="629059"/>
                  </a:lnTo>
                  <a:lnTo>
                    <a:pt x="321704" y="674162"/>
                  </a:lnTo>
                  <a:lnTo>
                    <a:pt x="288878" y="720416"/>
                  </a:lnTo>
                  <a:lnTo>
                    <a:pt x="257657" y="767768"/>
                  </a:lnTo>
                  <a:lnTo>
                    <a:pt x="228076" y="816162"/>
                  </a:lnTo>
                  <a:lnTo>
                    <a:pt x="200171" y="865542"/>
                  </a:lnTo>
                  <a:lnTo>
                    <a:pt x="173974" y="915848"/>
                  </a:lnTo>
                  <a:lnTo>
                    <a:pt x="149517" y="967023"/>
                  </a:lnTo>
                  <a:lnTo>
                    <a:pt x="126828" y="1019006"/>
                  </a:lnTo>
                  <a:lnTo>
                    <a:pt x="105933" y="1071736"/>
                  </a:lnTo>
                  <a:lnTo>
                    <a:pt x="86858" y="1125150"/>
                  </a:lnTo>
                  <a:lnTo>
                    <a:pt x="69624" y="1179188"/>
                  </a:lnTo>
                  <a:lnTo>
                    <a:pt x="54252" y="1233783"/>
                  </a:lnTo>
                  <a:lnTo>
                    <a:pt x="40760" y="1288874"/>
                  </a:lnTo>
                  <a:lnTo>
                    <a:pt x="29163" y="1344395"/>
                  </a:lnTo>
                  <a:lnTo>
                    <a:pt x="19476" y="1400280"/>
                  </a:lnTo>
                  <a:lnTo>
                    <a:pt x="11710" y="1456464"/>
                  </a:lnTo>
                  <a:lnTo>
                    <a:pt x="5873" y="1512882"/>
                  </a:lnTo>
                  <a:lnTo>
                    <a:pt x="1973" y="1569467"/>
                  </a:lnTo>
                  <a:lnTo>
                    <a:pt x="15" y="1626151"/>
                  </a:lnTo>
                  <a:lnTo>
                    <a:pt x="0" y="1682870"/>
                  </a:lnTo>
                  <a:lnTo>
                    <a:pt x="1928" y="1739556"/>
                  </a:lnTo>
                  <a:lnTo>
                    <a:pt x="5798" y="1796143"/>
                  </a:lnTo>
                  <a:lnTo>
                    <a:pt x="11605" y="1852563"/>
                  </a:lnTo>
                  <a:lnTo>
                    <a:pt x="19341" y="1908752"/>
                  </a:lnTo>
                  <a:lnTo>
                    <a:pt x="28999" y="1964642"/>
                  </a:lnTo>
                  <a:lnTo>
                    <a:pt x="40566" y="2020169"/>
                  </a:lnTo>
                  <a:lnTo>
                    <a:pt x="54029" y="2075267"/>
                  </a:lnTo>
                  <a:lnTo>
                    <a:pt x="69372" y="2129871"/>
                  </a:lnTo>
                  <a:lnTo>
                    <a:pt x="86577" y="2183917"/>
                  </a:lnTo>
                  <a:lnTo>
                    <a:pt x="105625" y="2237342"/>
                  </a:lnTo>
                  <a:lnTo>
                    <a:pt x="126491" y="2290083"/>
                  </a:lnTo>
                  <a:lnTo>
                    <a:pt x="149153" y="2342077"/>
                  </a:lnTo>
                  <a:lnTo>
                    <a:pt x="173583" y="2393265"/>
                  </a:lnTo>
                  <a:lnTo>
                    <a:pt x="199753" y="2443586"/>
                  </a:lnTo>
                  <a:lnTo>
                    <a:pt x="227632" y="2492980"/>
                  </a:lnTo>
                  <a:lnTo>
                    <a:pt x="257187" y="2541390"/>
                  </a:lnTo>
                  <a:lnTo>
                    <a:pt x="288383" y="2588758"/>
                  </a:lnTo>
                  <a:lnTo>
                    <a:pt x="321185" y="2635030"/>
                  </a:lnTo>
                  <a:lnTo>
                    <a:pt x="355552" y="2680151"/>
                  </a:lnTo>
                  <a:lnTo>
                    <a:pt x="391446" y="2724067"/>
                  </a:lnTo>
                  <a:lnTo>
                    <a:pt x="428824" y="2766728"/>
                  </a:lnTo>
                  <a:lnTo>
                    <a:pt x="467641" y="2808083"/>
                  </a:lnTo>
                  <a:lnTo>
                    <a:pt x="507853" y="2848083"/>
                  </a:lnTo>
                  <a:lnTo>
                    <a:pt x="549412" y="2886682"/>
                  </a:lnTo>
                  <a:lnTo>
                    <a:pt x="592269" y="2923834"/>
                  </a:lnTo>
                  <a:lnTo>
                    <a:pt x="636374" y="2959496"/>
                  </a:lnTo>
                  <a:lnTo>
                    <a:pt x="681675" y="2993625"/>
                  </a:lnTo>
                  <a:lnTo>
                    <a:pt x="728119" y="3026182"/>
                  </a:lnTo>
                  <a:lnTo>
                    <a:pt x="775651" y="3057129"/>
                  </a:lnTo>
                  <a:lnTo>
                    <a:pt x="824216" y="3086428"/>
                  </a:lnTo>
                  <a:lnTo>
                    <a:pt x="873757" y="3114046"/>
                  </a:lnTo>
                  <a:lnTo>
                    <a:pt x="924214" y="3139951"/>
                  </a:lnTo>
                  <a:lnTo>
                    <a:pt x="975530" y="3164111"/>
                  </a:lnTo>
                  <a:lnTo>
                    <a:pt x="1027644" y="3186498"/>
                  </a:lnTo>
                  <a:lnTo>
                    <a:pt x="1080494" y="3207086"/>
                  </a:lnTo>
                  <a:lnTo>
                    <a:pt x="1134018" y="3225852"/>
                  </a:lnTo>
                  <a:lnTo>
                    <a:pt x="1188154" y="3242772"/>
                  </a:lnTo>
                  <a:lnTo>
                    <a:pt x="1242839" y="3257827"/>
                  </a:lnTo>
                  <a:lnTo>
                    <a:pt x="1298007" y="3270999"/>
                  </a:lnTo>
                  <a:lnTo>
                    <a:pt x="1353593" y="3282274"/>
                  </a:lnTo>
                  <a:lnTo>
                    <a:pt x="1409534" y="3291636"/>
                  </a:lnTo>
                  <a:lnTo>
                    <a:pt x="1465763" y="3299077"/>
                  </a:lnTo>
                  <a:lnTo>
                    <a:pt x="1522213" y="3304586"/>
                  </a:lnTo>
                  <a:lnTo>
                    <a:pt x="1578819" y="3308158"/>
                  </a:lnTo>
                  <a:lnTo>
                    <a:pt x="1635515" y="3309787"/>
                  </a:lnTo>
                  <a:lnTo>
                    <a:pt x="1692232" y="3309473"/>
                  </a:lnTo>
                  <a:lnTo>
                    <a:pt x="1748906" y="3307216"/>
                  </a:lnTo>
                  <a:lnTo>
                    <a:pt x="1805469" y="3303018"/>
                  </a:lnTo>
                  <a:lnTo>
                    <a:pt x="1861855" y="3296884"/>
                  </a:lnTo>
                  <a:lnTo>
                    <a:pt x="1917998" y="3288822"/>
                  </a:lnTo>
                  <a:lnTo>
                    <a:pt x="1973832" y="3278840"/>
                  </a:lnTo>
                  <a:lnTo>
                    <a:pt x="2029290" y="3266951"/>
                  </a:lnTo>
                  <a:lnTo>
                    <a:pt x="2084309" y="3253169"/>
                  </a:lnTo>
                  <a:lnTo>
                    <a:pt x="2138823" y="3237509"/>
                  </a:lnTo>
                  <a:lnTo>
                    <a:pt x="2192769" y="3219991"/>
                  </a:lnTo>
                  <a:lnTo>
                    <a:pt x="2246082" y="3200634"/>
                  </a:lnTo>
                  <a:lnTo>
                    <a:pt x="2298701" y="3179462"/>
                  </a:lnTo>
                  <a:lnTo>
                    <a:pt x="2350563" y="3156499"/>
                  </a:lnTo>
                  <a:lnTo>
                    <a:pt x="2401609" y="3131772"/>
                  </a:lnTo>
                  <a:lnTo>
                    <a:pt x="2451776" y="3105311"/>
                  </a:lnTo>
                  <a:lnTo>
                    <a:pt x="2501008" y="3077146"/>
                  </a:lnTo>
                  <a:lnTo>
                    <a:pt x="2549246" y="3047311"/>
                  </a:lnTo>
                  <a:lnTo>
                    <a:pt x="2596433" y="3015840"/>
                  </a:lnTo>
                  <a:lnTo>
                    <a:pt x="2642513" y="2982771"/>
                  </a:lnTo>
                  <a:lnTo>
                    <a:pt x="2687434" y="2948142"/>
                  </a:lnTo>
                  <a:lnTo>
                    <a:pt x="2731141" y="2911994"/>
                  </a:lnTo>
                  <a:lnTo>
                    <a:pt x="2773584" y="2874369"/>
                  </a:lnTo>
                  <a:lnTo>
                    <a:pt x="2814713" y="2835313"/>
                  </a:lnTo>
                  <a:lnTo>
                    <a:pt x="2854480" y="2794870"/>
                  </a:lnTo>
                  <a:lnTo>
                    <a:pt x="2892837" y="2753088"/>
                  </a:lnTo>
                  <a:lnTo>
                    <a:pt x="2929740" y="2710016"/>
                  </a:lnTo>
                  <a:lnTo>
                    <a:pt x="2965145" y="2665705"/>
                  </a:lnTo>
                  <a:lnTo>
                    <a:pt x="2999011" y="2620206"/>
                  </a:lnTo>
                  <a:lnTo>
                    <a:pt x="3031298" y="2573574"/>
                  </a:lnTo>
                  <a:lnTo>
                    <a:pt x="3061969" y="2525863"/>
                  </a:lnTo>
                  <a:lnTo>
                    <a:pt x="3090986" y="2477129"/>
                  </a:lnTo>
                  <a:lnTo>
                    <a:pt x="3118316" y="2427429"/>
                  </a:lnTo>
                  <a:lnTo>
                    <a:pt x="3143927" y="2376822"/>
                  </a:lnTo>
                  <a:lnTo>
                    <a:pt x="3167789" y="2325367"/>
                  </a:lnTo>
                  <a:lnTo>
                    <a:pt x="3189874" y="2273125"/>
                  </a:lnTo>
                  <a:lnTo>
                    <a:pt x="3210155" y="2220156"/>
                  </a:lnTo>
                  <a:lnTo>
                    <a:pt x="3228610" y="2166523"/>
                  </a:lnTo>
                  <a:lnTo>
                    <a:pt x="3245216" y="2112290"/>
                  </a:lnTo>
                  <a:lnTo>
                    <a:pt x="3259953" y="2057520"/>
                  </a:lnTo>
                  <a:lnTo>
                    <a:pt x="3272806" y="2002276"/>
                  </a:lnTo>
                  <a:lnTo>
                    <a:pt x="3283757" y="1946625"/>
                  </a:lnTo>
                  <a:lnTo>
                    <a:pt x="3292795" y="1890631"/>
                  </a:lnTo>
                  <a:lnTo>
                    <a:pt x="3299910" y="1834360"/>
                  </a:lnTo>
                  <a:lnTo>
                    <a:pt x="3305091" y="1777878"/>
                  </a:lnTo>
                  <a:lnTo>
                    <a:pt x="3308334" y="1721253"/>
                  </a:lnTo>
                  <a:lnTo>
                    <a:pt x="3309635" y="1664549"/>
                  </a:lnTo>
                  <a:lnTo>
                    <a:pt x="3308992" y="1607834"/>
                  </a:lnTo>
                  <a:lnTo>
                    <a:pt x="3306406" y="1551174"/>
                  </a:lnTo>
                  <a:lnTo>
                    <a:pt x="3301880" y="1494636"/>
                  </a:lnTo>
                  <a:lnTo>
                    <a:pt x="3295419" y="1438287"/>
                  </a:lnTo>
                  <a:lnTo>
                    <a:pt x="3287031" y="1382192"/>
                  </a:lnTo>
                  <a:lnTo>
                    <a:pt x="3276726" y="1326417"/>
                  </a:lnTo>
                  <a:lnTo>
                    <a:pt x="3264516" y="1271028"/>
                  </a:lnTo>
                  <a:lnTo>
                    <a:pt x="3250414" y="1216090"/>
                  </a:lnTo>
                  <a:lnTo>
                    <a:pt x="3234439" y="1161668"/>
                  </a:lnTo>
                  <a:lnTo>
                    <a:pt x="3216608" y="1107825"/>
                  </a:lnTo>
                  <a:lnTo>
                    <a:pt x="3196942" y="1054625"/>
                  </a:lnTo>
                  <a:lnTo>
                    <a:pt x="3175465" y="1002129"/>
                  </a:lnTo>
                  <a:lnTo>
                    <a:pt x="3152202" y="950401"/>
                  </a:lnTo>
                  <a:lnTo>
                    <a:pt x="3127179" y="899500"/>
                  </a:lnTo>
                  <a:lnTo>
                    <a:pt x="3100427" y="849487"/>
                  </a:lnTo>
                  <a:lnTo>
                    <a:pt x="3071977" y="800419"/>
                  </a:lnTo>
                  <a:lnTo>
                    <a:pt x="3041863" y="752356"/>
                  </a:lnTo>
                  <a:lnTo>
                    <a:pt x="3010119" y="705352"/>
                  </a:lnTo>
                  <a:lnTo>
                    <a:pt x="2976783" y="659464"/>
                  </a:lnTo>
                  <a:lnTo>
                    <a:pt x="2941894" y="614745"/>
                  </a:lnTo>
                  <a:lnTo>
                    <a:pt x="2905493" y="571248"/>
                  </a:lnTo>
                  <a:lnTo>
                    <a:pt x="2867623" y="529024"/>
                  </a:lnTo>
                  <a:lnTo>
                    <a:pt x="2828329" y="488122"/>
                  </a:lnTo>
                  <a:lnTo>
                    <a:pt x="2787656" y="448591"/>
                  </a:lnTo>
                  <a:lnTo>
                    <a:pt x="2745652" y="410477"/>
                  </a:lnTo>
                  <a:lnTo>
                    <a:pt x="2702367" y="373824"/>
                  </a:lnTo>
                  <a:lnTo>
                    <a:pt x="2657851" y="338676"/>
                  </a:lnTo>
                  <a:lnTo>
                    <a:pt x="2612157" y="305075"/>
                  </a:lnTo>
                  <a:lnTo>
                    <a:pt x="2565338" y="273059"/>
                  </a:lnTo>
                  <a:lnTo>
                    <a:pt x="2517450" y="242666"/>
                  </a:lnTo>
                  <a:lnTo>
                    <a:pt x="2468548" y="213932"/>
                  </a:lnTo>
                  <a:lnTo>
                    <a:pt x="2418691" y="186890"/>
                  </a:lnTo>
                  <a:lnTo>
                    <a:pt x="2367936" y="161573"/>
                  </a:lnTo>
                  <a:lnTo>
                    <a:pt x="2316343" y="138010"/>
                  </a:lnTo>
                  <a:lnTo>
                    <a:pt x="2263974" y="116229"/>
                  </a:lnTo>
                  <a:lnTo>
                    <a:pt x="2210888" y="96255"/>
                  </a:lnTo>
                  <a:lnTo>
                    <a:pt x="2157150" y="78112"/>
                  </a:lnTo>
                  <a:lnTo>
                    <a:pt x="2102821" y="61821"/>
                  </a:lnTo>
                  <a:lnTo>
                    <a:pt x="2047966" y="47401"/>
                  </a:lnTo>
                  <a:lnTo>
                    <a:pt x="1992649" y="34869"/>
                  </a:lnTo>
                  <a:lnTo>
                    <a:pt x="1936935" y="24241"/>
                  </a:lnTo>
                  <a:lnTo>
                    <a:pt x="1880889" y="15528"/>
                  </a:lnTo>
                  <a:lnTo>
                    <a:pt x="1824578" y="8740"/>
                  </a:lnTo>
                  <a:lnTo>
                    <a:pt x="1768068" y="3886"/>
                  </a:lnTo>
                  <a:lnTo>
                    <a:pt x="1711424" y="971"/>
                  </a:lnTo>
                  <a:lnTo>
                    <a:pt x="1654714" y="0"/>
                  </a:lnTo>
                  <a:lnTo>
                    <a:pt x="1654714" y="62846"/>
                  </a:lnTo>
                  <a:lnTo>
                    <a:pt x="1654714" y="125692"/>
                  </a:lnTo>
                  <a:lnTo>
                    <a:pt x="1654714" y="188538"/>
                  </a:lnTo>
                  <a:lnTo>
                    <a:pt x="1654714" y="251384"/>
                  </a:lnTo>
                  <a:lnTo>
                    <a:pt x="1654714" y="314230"/>
                  </a:lnTo>
                  <a:lnTo>
                    <a:pt x="1654714" y="377077"/>
                  </a:lnTo>
                  <a:lnTo>
                    <a:pt x="1711632" y="378345"/>
                  </a:lnTo>
                  <a:lnTo>
                    <a:pt x="1768437" y="382147"/>
                  </a:lnTo>
                  <a:lnTo>
                    <a:pt x="1825016" y="388476"/>
                  </a:lnTo>
                  <a:lnTo>
                    <a:pt x="1881257" y="397318"/>
                  </a:lnTo>
                  <a:lnTo>
                    <a:pt x="1937049" y="408657"/>
                  </a:lnTo>
                  <a:lnTo>
                    <a:pt x="1992280" y="422469"/>
                  </a:lnTo>
                  <a:lnTo>
                    <a:pt x="2046841" y="438728"/>
                  </a:lnTo>
                  <a:lnTo>
                    <a:pt x="2100624" y="457401"/>
                  </a:lnTo>
                  <a:lnTo>
                    <a:pt x="2153522" y="478451"/>
                  </a:lnTo>
                  <a:lnTo>
                    <a:pt x="2205430" y="501836"/>
                  </a:lnTo>
                  <a:lnTo>
                    <a:pt x="2256244" y="527510"/>
                  </a:lnTo>
                  <a:lnTo>
                    <a:pt x="2305865" y="555422"/>
                  </a:lnTo>
                  <a:lnTo>
                    <a:pt x="2354193" y="585516"/>
                  </a:lnTo>
                  <a:lnTo>
                    <a:pt x="2401133" y="617733"/>
                  </a:lnTo>
                  <a:lnTo>
                    <a:pt x="2446591" y="652009"/>
                  </a:lnTo>
                  <a:lnTo>
                    <a:pt x="2490477" y="688276"/>
                  </a:lnTo>
                  <a:lnTo>
                    <a:pt x="2532704" y="726461"/>
                  </a:lnTo>
                  <a:lnTo>
                    <a:pt x="2573189" y="766489"/>
                  </a:lnTo>
                  <a:lnTo>
                    <a:pt x="2611851" y="808281"/>
                  </a:lnTo>
                  <a:lnTo>
                    <a:pt x="2648612" y="851753"/>
                  </a:lnTo>
                  <a:lnTo>
                    <a:pt x="2683401" y="896820"/>
                  </a:lnTo>
                  <a:lnTo>
                    <a:pt x="2716148" y="943392"/>
                  </a:lnTo>
                  <a:lnTo>
                    <a:pt x="2746789" y="991375"/>
                  </a:lnTo>
                  <a:lnTo>
                    <a:pt x="2775261" y="1040676"/>
                  </a:lnTo>
                  <a:lnTo>
                    <a:pt x="2801510" y="1091197"/>
                  </a:lnTo>
                  <a:lnTo>
                    <a:pt x="2825482" y="1142836"/>
                  </a:lnTo>
                  <a:lnTo>
                    <a:pt x="2847130" y="1195492"/>
                  </a:lnTo>
                  <a:lnTo>
                    <a:pt x="2866411" y="1249059"/>
                  </a:lnTo>
                  <a:lnTo>
                    <a:pt x="2883288" y="1303433"/>
                  </a:lnTo>
                  <a:lnTo>
                    <a:pt x="2897725" y="1358504"/>
                  </a:lnTo>
                  <a:lnTo>
                    <a:pt x="2909696" y="1414163"/>
                  </a:lnTo>
                  <a:lnTo>
                    <a:pt x="2919175" y="1470301"/>
                  </a:lnTo>
                  <a:lnTo>
                    <a:pt x="2926145" y="1526805"/>
                  </a:lnTo>
                  <a:lnTo>
                    <a:pt x="2930591" y="1583563"/>
                  </a:lnTo>
                  <a:lnTo>
                    <a:pt x="2932504" y="1640463"/>
                  </a:lnTo>
                  <a:lnTo>
                    <a:pt x="2931881" y="1697392"/>
                  </a:lnTo>
                  <a:lnTo>
                    <a:pt x="2928723" y="1754236"/>
                  </a:lnTo>
                  <a:lnTo>
                    <a:pt x="2923036" y="1810884"/>
                  </a:lnTo>
                  <a:lnTo>
                    <a:pt x="2914832" y="1867222"/>
                  </a:lnTo>
                  <a:lnTo>
                    <a:pt x="2904126" y="1923138"/>
                  </a:lnTo>
                  <a:lnTo>
                    <a:pt x="2890941" y="1978523"/>
                  </a:lnTo>
                  <a:lnTo>
                    <a:pt x="2875302" y="2033265"/>
                  </a:lnTo>
                  <a:lnTo>
                    <a:pt x="2857240" y="2087256"/>
                  </a:lnTo>
                  <a:lnTo>
                    <a:pt x="2836791" y="2140389"/>
                  </a:lnTo>
                  <a:lnTo>
                    <a:pt x="2813996" y="2192558"/>
                  </a:lnTo>
                  <a:lnTo>
                    <a:pt x="2788899" y="2243660"/>
                  </a:lnTo>
                  <a:lnTo>
                    <a:pt x="2761552" y="2293594"/>
                  </a:lnTo>
                  <a:lnTo>
                    <a:pt x="2732007" y="2342260"/>
                  </a:lnTo>
                  <a:lnTo>
                    <a:pt x="2700324" y="2389562"/>
                  </a:lnTo>
                  <a:lnTo>
                    <a:pt x="2666566" y="2435406"/>
                  </a:lnTo>
                  <a:lnTo>
                    <a:pt x="2630799" y="2479701"/>
                  </a:lnTo>
                  <a:lnTo>
                    <a:pt x="2593095" y="2522358"/>
                  </a:lnTo>
                  <a:lnTo>
                    <a:pt x="2553528" y="2563294"/>
                  </a:lnTo>
                  <a:lnTo>
                    <a:pt x="2512177" y="2602427"/>
                  </a:lnTo>
                  <a:lnTo>
                    <a:pt x="2469124" y="2639679"/>
                  </a:lnTo>
                  <a:lnTo>
                    <a:pt x="2424455" y="2674977"/>
                  </a:lnTo>
                  <a:lnTo>
                    <a:pt x="2378258" y="2708249"/>
                  </a:lnTo>
                  <a:lnTo>
                    <a:pt x="2330624" y="2739432"/>
                  </a:lnTo>
                  <a:lnTo>
                    <a:pt x="2281649" y="2768461"/>
                  </a:lnTo>
                  <a:lnTo>
                    <a:pt x="2231430" y="2795281"/>
                  </a:lnTo>
                  <a:lnTo>
                    <a:pt x="2180066" y="2819837"/>
                  </a:lnTo>
                  <a:lnTo>
                    <a:pt x="2127659" y="2842080"/>
                  </a:lnTo>
                  <a:lnTo>
                    <a:pt x="2074313" y="2861968"/>
                  </a:lnTo>
                  <a:lnTo>
                    <a:pt x="2020135" y="2879459"/>
                  </a:lnTo>
                  <a:lnTo>
                    <a:pt x="1965231" y="2894520"/>
                  </a:lnTo>
                  <a:lnTo>
                    <a:pt x="1909710" y="2907121"/>
                  </a:lnTo>
                  <a:lnTo>
                    <a:pt x="1853684" y="2917236"/>
                  </a:lnTo>
                  <a:lnTo>
                    <a:pt x="1797263" y="2924846"/>
                  </a:lnTo>
                  <a:lnTo>
                    <a:pt x="1740558" y="2929935"/>
                  </a:lnTo>
                  <a:lnTo>
                    <a:pt x="1683684" y="2932493"/>
                  </a:lnTo>
                  <a:lnTo>
                    <a:pt x="1626752" y="2932516"/>
                  </a:lnTo>
                  <a:lnTo>
                    <a:pt x="1569875" y="2930002"/>
                  </a:lnTo>
                  <a:lnTo>
                    <a:pt x="1513167" y="2924958"/>
                  </a:lnTo>
                  <a:lnTo>
                    <a:pt x="1456739" y="2917393"/>
                  </a:lnTo>
                  <a:lnTo>
                    <a:pt x="1400705" y="2907322"/>
                  </a:lnTo>
                  <a:lnTo>
                    <a:pt x="1345175" y="2894765"/>
                  </a:lnTo>
                  <a:lnTo>
                    <a:pt x="1290259" y="2879747"/>
                  </a:lnTo>
                  <a:lnTo>
                    <a:pt x="1236067" y="2862299"/>
                  </a:lnTo>
                  <a:lnTo>
                    <a:pt x="1182705" y="2842453"/>
                  </a:lnTo>
                  <a:lnTo>
                    <a:pt x="1130281" y="2820251"/>
                  </a:lnTo>
                  <a:lnTo>
                    <a:pt x="1078897" y="2795736"/>
                  </a:lnTo>
                  <a:lnTo>
                    <a:pt x="1028657" y="2768956"/>
                  </a:lnTo>
                  <a:lnTo>
                    <a:pt x="979659" y="2739965"/>
                  </a:lnTo>
                  <a:lnTo>
                    <a:pt x="932001" y="2708820"/>
                  </a:lnTo>
                  <a:lnTo>
                    <a:pt x="885777" y="2675584"/>
                  </a:lnTo>
                  <a:lnTo>
                    <a:pt x="841080" y="2640321"/>
                  </a:lnTo>
                  <a:lnTo>
                    <a:pt x="797998" y="2603103"/>
                  </a:lnTo>
                  <a:lnTo>
                    <a:pt x="756616" y="2564003"/>
                  </a:lnTo>
                  <a:lnTo>
                    <a:pt x="717017" y="2523098"/>
                  </a:lnTo>
                  <a:lnTo>
                    <a:pt x="679279" y="2480471"/>
                  </a:lnTo>
                  <a:lnTo>
                    <a:pt x="643477" y="2436204"/>
                  </a:lnTo>
                  <a:lnTo>
                    <a:pt x="609683" y="2390387"/>
                  </a:lnTo>
                  <a:lnTo>
                    <a:pt x="577963" y="2343110"/>
                  </a:lnTo>
                  <a:lnTo>
                    <a:pt x="548380" y="2294468"/>
                  </a:lnTo>
                  <a:lnTo>
                    <a:pt x="520993" y="2244555"/>
                  </a:lnTo>
                  <a:lnTo>
                    <a:pt x="495856" y="2193473"/>
                  </a:lnTo>
                  <a:lnTo>
                    <a:pt x="473020" y="2141321"/>
                  </a:lnTo>
                  <a:lnTo>
                    <a:pt x="452529" y="2088205"/>
                  </a:lnTo>
                  <a:lnTo>
                    <a:pt x="434424" y="2034228"/>
                  </a:lnTo>
                  <a:lnTo>
                    <a:pt x="418742" y="1979498"/>
                  </a:lnTo>
                  <a:lnTo>
                    <a:pt x="405513" y="1924124"/>
                  </a:lnTo>
                  <a:lnTo>
                    <a:pt x="394763" y="1868216"/>
                  </a:lnTo>
                  <a:lnTo>
                    <a:pt x="386514" y="1811885"/>
                  </a:lnTo>
                  <a:lnTo>
                    <a:pt x="380783" y="1755242"/>
                  </a:lnTo>
                  <a:lnTo>
                    <a:pt x="377580" y="1698400"/>
                  </a:lnTo>
                  <a:lnTo>
                    <a:pt x="376912" y="1641472"/>
                  </a:lnTo>
                  <a:lnTo>
                    <a:pt x="378781" y="1584570"/>
                  </a:lnTo>
                  <a:lnTo>
                    <a:pt x="383182" y="1527808"/>
                  </a:lnTo>
                  <a:lnTo>
                    <a:pt x="390107" y="1471299"/>
                  </a:lnTo>
                  <a:lnTo>
                    <a:pt x="399542" y="1415154"/>
                  </a:lnTo>
                  <a:lnTo>
                    <a:pt x="411468" y="1359485"/>
                  </a:lnTo>
                  <a:lnTo>
                    <a:pt x="425862" y="1304402"/>
                  </a:lnTo>
                  <a:lnTo>
                    <a:pt x="442696" y="1250016"/>
                  </a:lnTo>
                  <a:lnTo>
                    <a:pt x="461935" y="1196433"/>
                  </a:lnTo>
                  <a:lnTo>
                    <a:pt x="483542" y="1143760"/>
                  </a:lnTo>
                  <a:lnTo>
                    <a:pt x="507473" y="1092102"/>
                  </a:lnTo>
                  <a:lnTo>
                    <a:pt x="533681" y="1041561"/>
                  </a:lnTo>
                  <a:lnTo>
                    <a:pt x="562115" y="992238"/>
                  </a:lnTo>
                  <a:lnTo>
                    <a:pt x="592717" y="944230"/>
                  </a:lnTo>
                  <a:lnTo>
                    <a:pt x="625428" y="897632"/>
                  </a:lnTo>
                  <a:lnTo>
                    <a:pt x="660181" y="852538"/>
                  </a:lnTo>
                  <a:lnTo>
                    <a:pt x="696909" y="809037"/>
                  </a:lnTo>
                  <a:lnTo>
                    <a:pt x="735537" y="767214"/>
                  </a:lnTo>
                  <a:lnTo>
                    <a:pt x="775990" y="727154"/>
                  </a:lnTo>
                  <a:lnTo>
                    <a:pt x="818187" y="688936"/>
                  </a:lnTo>
                  <a:lnTo>
                    <a:pt x="862045" y="652634"/>
                  </a:lnTo>
                  <a:lnTo>
                    <a:pt x="907476" y="618323"/>
                  </a:lnTo>
                  <a:lnTo>
                    <a:pt x="954390" y="586069"/>
                  </a:lnTo>
                  <a:lnTo>
                    <a:pt x="1002695" y="55593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3959598" y="1880482"/>
              <a:ext cx="780183" cy="527985"/>
            </a:xfrm>
            <a:custGeom>
              <a:avLst/>
              <a:gdLst/>
              <a:ahLst/>
              <a:cxnLst/>
              <a:rect l="0" t="0" r="0" b="0"/>
              <a:pathLst>
                <a:path w="780183" h="527985">
                  <a:moveTo>
                    <a:pt x="780183" y="377077"/>
                  </a:moveTo>
                  <a:lnTo>
                    <a:pt x="780183" y="314230"/>
                  </a:lnTo>
                  <a:lnTo>
                    <a:pt x="780183" y="251384"/>
                  </a:lnTo>
                  <a:lnTo>
                    <a:pt x="780183" y="188538"/>
                  </a:lnTo>
                  <a:lnTo>
                    <a:pt x="780183" y="125692"/>
                  </a:lnTo>
                  <a:lnTo>
                    <a:pt x="780183" y="62846"/>
                  </a:lnTo>
                  <a:lnTo>
                    <a:pt x="780183" y="0"/>
                  </a:lnTo>
                  <a:lnTo>
                    <a:pt x="722165" y="1017"/>
                  </a:lnTo>
                  <a:lnTo>
                    <a:pt x="664218" y="4067"/>
                  </a:lnTo>
                  <a:lnTo>
                    <a:pt x="606413" y="9148"/>
                  </a:lnTo>
                  <a:lnTo>
                    <a:pt x="548823" y="16251"/>
                  </a:lnTo>
                  <a:lnTo>
                    <a:pt x="491516" y="25370"/>
                  </a:lnTo>
                  <a:lnTo>
                    <a:pt x="434565" y="36491"/>
                  </a:lnTo>
                  <a:lnTo>
                    <a:pt x="378038" y="49603"/>
                  </a:lnTo>
                  <a:lnTo>
                    <a:pt x="322006" y="64688"/>
                  </a:lnTo>
                  <a:lnTo>
                    <a:pt x="266537" y="81728"/>
                  </a:lnTo>
                  <a:lnTo>
                    <a:pt x="211699" y="100702"/>
                  </a:lnTo>
                  <a:lnTo>
                    <a:pt x="157561" y="121587"/>
                  </a:lnTo>
                  <a:lnTo>
                    <a:pt x="104188" y="144357"/>
                  </a:lnTo>
                  <a:lnTo>
                    <a:pt x="51646" y="168984"/>
                  </a:lnTo>
                  <a:lnTo>
                    <a:pt x="0" y="195438"/>
                  </a:lnTo>
                  <a:lnTo>
                    <a:pt x="29627" y="250863"/>
                  </a:lnTo>
                  <a:lnTo>
                    <a:pt x="59254" y="306287"/>
                  </a:lnTo>
                  <a:lnTo>
                    <a:pt x="88881" y="361712"/>
                  </a:lnTo>
                  <a:lnTo>
                    <a:pt x="118508" y="417136"/>
                  </a:lnTo>
                  <a:lnTo>
                    <a:pt x="148136" y="472561"/>
                  </a:lnTo>
                  <a:lnTo>
                    <a:pt x="177763" y="527985"/>
                  </a:lnTo>
                  <a:lnTo>
                    <a:pt x="228640" y="502231"/>
                  </a:lnTo>
                  <a:lnTo>
                    <a:pt x="280615" y="478773"/>
                  </a:lnTo>
                  <a:lnTo>
                    <a:pt x="333585" y="457657"/>
                  </a:lnTo>
                  <a:lnTo>
                    <a:pt x="387445" y="438925"/>
                  </a:lnTo>
                  <a:lnTo>
                    <a:pt x="442086" y="422615"/>
                  </a:lnTo>
                  <a:lnTo>
                    <a:pt x="497401" y="408758"/>
                  </a:lnTo>
                  <a:lnTo>
                    <a:pt x="553278" y="397383"/>
                  </a:lnTo>
                  <a:lnTo>
                    <a:pt x="609608" y="388512"/>
                  </a:lnTo>
                  <a:lnTo>
                    <a:pt x="666277" y="382163"/>
                  </a:lnTo>
                  <a:lnTo>
                    <a:pt x="723174" y="3783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tx8"/>
            <p:cNvSpPr/>
            <p:nvPr/>
          </p:nvSpPr>
          <p:spPr>
            <a:xfrm rot="-843803">
              <a:off x="4000526" y="2036373"/>
              <a:ext cx="75784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11,234(7.8%)</a:t>
              </a:r>
            </a:p>
          </p:txBody>
        </p:sp>
        <p:sp>
          <p:nvSpPr>
            <p:cNvPr id="9" name="tx9"/>
            <p:cNvSpPr/>
            <p:nvPr/>
          </p:nvSpPr>
          <p:spPr>
            <a:xfrm rot="-11643803">
              <a:off x="4650387" y="4913244"/>
              <a:ext cx="89945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132,552(92.2%)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258083" y="5966992"/>
              <a:ext cx="963397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4380375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389375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478910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4798109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4606689" y="610207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15423" y="610227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202760" y="1180641"/>
              <a:ext cx="1074042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MediFund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Diabetes History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55263" y="1440558"/>
              <a:ext cx="7550835" cy="417645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55263" y="4853830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55263" y="3707150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55263" y="2560471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55263" y="5427170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055263" y="4280490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055263" y="3133810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055263" y="1987131"/>
              <a:ext cx="7550835" cy="0"/>
            </a:xfrm>
            <a:custGeom>
              <a:avLst/>
              <a:gdLst/>
              <a:ahLst/>
              <a:cxnLst/>
              <a:rect l="0" t="0" r="0" b="0"/>
              <a:pathLst>
                <a:path w="7550835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926513" y="1440558"/>
              <a:ext cx="0" cy="4176450"/>
            </a:xfrm>
            <a:custGeom>
              <a:avLst/>
              <a:gdLst/>
              <a:ahLst/>
              <a:cxnLst/>
              <a:rect l="0" t="0" r="0" b="0"/>
              <a:pathLst>
                <a:path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378597" y="1440558"/>
              <a:ext cx="0" cy="4176450"/>
            </a:xfrm>
            <a:custGeom>
              <a:avLst/>
              <a:gdLst/>
              <a:ahLst/>
              <a:cxnLst/>
              <a:rect l="0" t="0" r="0" b="0"/>
              <a:pathLst>
                <a:path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830681" y="1440558"/>
              <a:ext cx="0" cy="4176450"/>
            </a:xfrm>
            <a:custGeom>
              <a:avLst/>
              <a:gdLst/>
              <a:ahLst/>
              <a:cxnLst/>
              <a:rect l="0" t="0" r="0" b="0"/>
              <a:pathLst>
                <a:path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282765" y="1440558"/>
              <a:ext cx="0" cy="4176450"/>
            </a:xfrm>
            <a:custGeom>
              <a:avLst/>
              <a:gdLst/>
              <a:ahLst/>
              <a:cxnLst/>
              <a:rect l="0" t="0" r="0" b="0"/>
              <a:pathLst>
                <a:path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734848" y="1440558"/>
              <a:ext cx="0" cy="4176450"/>
            </a:xfrm>
            <a:custGeom>
              <a:avLst/>
              <a:gdLst/>
              <a:ahLst/>
              <a:cxnLst/>
              <a:rect l="0" t="0" r="0" b="0"/>
              <a:pathLst>
                <a:path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563492" y="3344603"/>
              <a:ext cx="726041" cy="20825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015576" y="4581272"/>
              <a:ext cx="726041" cy="84589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467660" y="3067076"/>
              <a:ext cx="726041" cy="236009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5919744" y="1630397"/>
              <a:ext cx="726041" cy="379677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7371827" y="3045704"/>
              <a:ext cx="726041" cy="238146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tx23"/>
            <p:cNvSpPr/>
            <p:nvPr/>
          </p:nvSpPr>
          <p:spPr>
            <a:xfrm>
              <a:off x="1732072" y="319111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26,114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84156" y="4427781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10,607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36240" y="2913585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29,594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088324" y="147690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47,609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40407" y="289221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29,862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34702" y="538907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424239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76770" y="309571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6770" y="194903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54271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020469" y="42804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020469" y="31338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020469" y="19871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80727" y="345893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532591" y="5966992"/>
              <a:ext cx="259617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654883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663883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047042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056042" y="6047992"/>
              <a:ext cx="183168" cy="1831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56460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573606" y="6047992"/>
              <a:ext cx="183168" cy="1831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082171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091171" y="6047992"/>
              <a:ext cx="183168" cy="1831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5657667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5666667" y="6047992"/>
              <a:ext cx="183168" cy="1831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3881197" y="6103064"/>
              <a:ext cx="140698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&lt; 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273356" y="6101476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 to 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90920" y="6101476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 to 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8485" y="6101476"/>
              <a:ext cx="32403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 to 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883981" y="6101476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&gt;10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99563" y="1180244"/>
              <a:ext cx="1462236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Diabetes Year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Patient Type (NHGP/TTSH)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94339" y="1125538"/>
              <a:ext cx="4498196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656617" y="1463974"/>
              <a:ext cx="4166330" cy="41663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4739782" y="1901439"/>
              <a:ext cx="1645653" cy="2733326"/>
            </a:xfrm>
            <a:custGeom>
              <a:avLst/>
              <a:gdLst/>
              <a:ahLst/>
              <a:cxnLst/>
              <a:rect l="0" t="0" r="0" b="0"/>
              <a:pathLst>
                <a:path w="1645653" h="2733326">
                  <a:moveTo>
                    <a:pt x="953662" y="2485512"/>
                  </a:moveTo>
                  <a:lnTo>
                    <a:pt x="1000563" y="2526814"/>
                  </a:lnTo>
                  <a:lnTo>
                    <a:pt x="1047465" y="2568117"/>
                  </a:lnTo>
                  <a:lnTo>
                    <a:pt x="1094366" y="2609419"/>
                  </a:lnTo>
                  <a:lnTo>
                    <a:pt x="1141268" y="2650721"/>
                  </a:lnTo>
                  <a:lnTo>
                    <a:pt x="1188169" y="2692023"/>
                  </a:lnTo>
                  <a:lnTo>
                    <a:pt x="1235070" y="2733326"/>
                  </a:lnTo>
                  <a:lnTo>
                    <a:pt x="1272101" y="2689772"/>
                  </a:lnTo>
                  <a:lnTo>
                    <a:pt x="1307597" y="2644959"/>
                  </a:lnTo>
                  <a:lnTo>
                    <a:pt x="1341514" y="2598940"/>
                  </a:lnTo>
                  <a:lnTo>
                    <a:pt x="1373813" y="2551771"/>
                  </a:lnTo>
                  <a:lnTo>
                    <a:pt x="1404455" y="2503509"/>
                  </a:lnTo>
                  <a:lnTo>
                    <a:pt x="1433401" y="2454211"/>
                  </a:lnTo>
                  <a:lnTo>
                    <a:pt x="1460618" y="2403938"/>
                  </a:lnTo>
                  <a:lnTo>
                    <a:pt x="1486072" y="2352750"/>
                  </a:lnTo>
                  <a:lnTo>
                    <a:pt x="1509733" y="2300708"/>
                  </a:lnTo>
                  <a:lnTo>
                    <a:pt x="1531572" y="2247876"/>
                  </a:lnTo>
                  <a:lnTo>
                    <a:pt x="1551563" y="2194318"/>
                  </a:lnTo>
                  <a:lnTo>
                    <a:pt x="1569681" y="2140097"/>
                  </a:lnTo>
                  <a:lnTo>
                    <a:pt x="1585906" y="2085280"/>
                  </a:lnTo>
                  <a:lnTo>
                    <a:pt x="1600217" y="2029933"/>
                  </a:lnTo>
                  <a:lnTo>
                    <a:pt x="1612597" y="1974121"/>
                  </a:lnTo>
                  <a:lnTo>
                    <a:pt x="1623030" y="1917914"/>
                  </a:lnTo>
                  <a:lnTo>
                    <a:pt x="1631506" y="1861378"/>
                  </a:lnTo>
                  <a:lnTo>
                    <a:pt x="1638012" y="1804582"/>
                  </a:lnTo>
                  <a:lnTo>
                    <a:pt x="1642543" y="1747594"/>
                  </a:lnTo>
                  <a:lnTo>
                    <a:pt x="1645090" y="1690483"/>
                  </a:lnTo>
                  <a:lnTo>
                    <a:pt x="1645653" y="1633318"/>
                  </a:lnTo>
                  <a:lnTo>
                    <a:pt x="1644230" y="1576168"/>
                  </a:lnTo>
                  <a:lnTo>
                    <a:pt x="1640823" y="1519102"/>
                  </a:lnTo>
                  <a:lnTo>
                    <a:pt x="1635436" y="1462188"/>
                  </a:lnTo>
                  <a:lnTo>
                    <a:pt x="1628076" y="1405496"/>
                  </a:lnTo>
                  <a:lnTo>
                    <a:pt x="1618751" y="1349094"/>
                  </a:lnTo>
                  <a:lnTo>
                    <a:pt x="1607472" y="1293050"/>
                  </a:lnTo>
                  <a:lnTo>
                    <a:pt x="1594254" y="1237431"/>
                  </a:lnTo>
                  <a:lnTo>
                    <a:pt x="1579112" y="1182306"/>
                  </a:lnTo>
                  <a:lnTo>
                    <a:pt x="1562064" y="1127739"/>
                  </a:lnTo>
                  <a:lnTo>
                    <a:pt x="1543132" y="1073797"/>
                  </a:lnTo>
                  <a:lnTo>
                    <a:pt x="1522337" y="1020545"/>
                  </a:lnTo>
                  <a:lnTo>
                    <a:pt x="1499705" y="968048"/>
                  </a:lnTo>
                  <a:lnTo>
                    <a:pt x="1475264" y="916369"/>
                  </a:lnTo>
                  <a:lnTo>
                    <a:pt x="1449043" y="865569"/>
                  </a:lnTo>
                  <a:lnTo>
                    <a:pt x="1421073" y="815711"/>
                  </a:lnTo>
                  <a:lnTo>
                    <a:pt x="1391388" y="766855"/>
                  </a:lnTo>
                  <a:lnTo>
                    <a:pt x="1360024" y="719059"/>
                  </a:lnTo>
                  <a:lnTo>
                    <a:pt x="1327019" y="672381"/>
                  </a:lnTo>
                  <a:lnTo>
                    <a:pt x="1292412" y="626878"/>
                  </a:lnTo>
                  <a:lnTo>
                    <a:pt x="1256246" y="582604"/>
                  </a:lnTo>
                  <a:lnTo>
                    <a:pt x="1218565" y="539613"/>
                  </a:lnTo>
                  <a:lnTo>
                    <a:pt x="1179412" y="497956"/>
                  </a:lnTo>
                  <a:lnTo>
                    <a:pt x="1138837" y="457685"/>
                  </a:lnTo>
                  <a:lnTo>
                    <a:pt x="1096887" y="418847"/>
                  </a:lnTo>
                  <a:lnTo>
                    <a:pt x="1053614" y="381490"/>
                  </a:lnTo>
                  <a:lnTo>
                    <a:pt x="1009069" y="345658"/>
                  </a:lnTo>
                  <a:lnTo>
                    <a:pt x="963307" y="311395"/>
                  </a:lnTo>
                  <a:lnTo>
                    <a:pt x="916382" y="278742"/>
                  </a:lnTo>
                  <a:lnTo>
                    <a:pt x="868351" y="247739"/>
                  </a:lnTo>
                  <a:lnTo>
                    <a:pt x="819273" y="218422"/>
                  </a:lnTo>
                  <a:lnTo>
                    <a:pt x="769206" y="190828"/>
                  </a:lnTo>
                  <a:lnTo>
                    <a:pt x="718210" y="164990"/>
                  </a:lnTo>
                  <a:lnTo>
                    <a:pt x="666348" y="140938"/>
                  </a:lnTo>
                  <a:lnTo>
                    <a:pt x="613682" y="118702"/>
                  </a:lnTo>
                  <a:lnTo>
                    <a:pt x="560276" y="98308"/>
                  </a:lnTo>
                  <a:lnTo>
                    <a:pt x="506193" y="79782"/>
                  </a:lnTo>
                  <a:lnTo>
                    <a:pt x="451500" y="63146"/>
                  </a:lnTo>
                  <a:lnTo>
                    <a:pt x="396261" y="48419"/>
                  </a:lnTo>
                  <a:lnTo>
                    <a:pt x="340545" y="35620"/>
                  </a:lnTo>
                  <a:lnTo>
                    <a:pt x="284417" y="24763"/>
                  </a:lnTo>
                  <a:lnTo>
                    <a:pt x="227947" y="15863"/>
                  </a:lnTo>
                  <a:lnTo>
                    <a:pt x="171201" y="8929"/>
                  </a:lnTo>
                  <a:lnTo>
                    <a:pt x="114249" y="3970"/>
                  </a:lnTo>
                  <a:lnTo>
                    <a:pt x="57159" y="992"/>
                  </a:lnTo>
                  <a:lnTo>
                    <a:pt x="0" y="0"/>
                  </a:lnTo>
                  <a:lnTo>
                    <a:pt x="0" y="62494"/>
                  </a:lnTo>
                  <a:lnTo>
                    <a:pt x="0" y="124989"/>
                  </a:lnTo>
                  <a:lnTo>
                    <a:pt x="0" y="187484"/>
                  </a:lnTo>
                  <a:lnTo>
                    <a:pt x="0" y="249979"/>
                  </a:lnTo>
                  <a:lnTo>
                    <a:pt x="0" y="312474"/>
                  </a:lnTo>
                  <a:lnTo>
                    <a:pt x="0" y="374969"/>
                  </a:lnTo>
                  <a:lnTo>
                    <a:pt x="57108" y="376253"/>
                  </a:lnTo>
                  <a:lnTo>
                    <a:pt x="114102" y="380102"/>
                  </a:lnTo>
                  <a:lnTo>
                    <a:pt x="170865" y="386509"/>
                  </a:lnTo>
                  <a:lnTo>
                    <a:pt x="227282" y="395460"/>
                  </a:lnTo>
                  <a:lnTo>
                    <a:pt x="283240" y="406938"/>
                  </a:lnTo>
                  <a:lnTo>
                    <a:pt x="338626" y="420919"/>
                  </a:lnTo>
                  <a:lnTo>
                    <a:pt x="393328" y="437375"/>
                  </a:lnTo>
                  <a:lnTo>
                    <a:pt x="447235" y="456273"/>
                  </a:lnTo>
                  <a:lnTo>
                    <a:pt x="500238" y="477574"/>
                  </a:lnTo>
                  <a:lnTo>
                    <a:pt x="552230" y="501236"/>
                  </a:lnTo>
                  <a:lnTo>
                    <a:pt x="603106" y="527210"/>
                  </a:lnTo>
                  <a:lnTo>
                    <a:pt x="652763" y="555445"/>
                  </a:lnTo>
                  <a:lnTo>
                    <a:pt x="701102" y="585883"/>
                  </a:lnTo>
                  <a:lnTo>
                    <a:pt x="748023" y="618462"/>
                  </a:lnTo>
                  <a:lnTo>
                    <a:pt x="793433" y="653118"/>
                  </a:lnTo>
                  <a:lnTo>
                    <a:pt x="837240" y="689779"/>
                  </a:lnTo>
                  <a:lnTo>
                    <a:pt x="879355" y="728372"/>
                  </a:lnTo>
                  <a:lnTo>
                    <a:pt x="919693" y="768819"/>
                  </a:lnTo>
                  <a:lnTo>
                    <a:pt x="958172" y="811037"/>
                  </a:lnTo>
                  <a:lnTo>
                    <a:pt x="994715" y="854942"/>
                  </a:lnTo>
                  <a:lnTo>
                    <a:pt x="1029248" y="900446"/>
                  </a:lnTo>
                  <a:lnTo>
                    <a:pt x="1061701" y="947455"/>
                  </a:lnTo>
                  <a:lnTo>
                    <a:pt x="1092009" y="995875"/>
                  </a:lnTo>
                  <a:lnTo>
                    <a:pt x="1120110" y="1045608"/>
                  </a:lnTo>
                  <a:lnTo>
                    <a:pt x="1145947" y="1096554"/>
                  </a:lnTo>
                  <a:lnTo>
                    <a:pt x="1169469" y="1148610"/>
                  </a:lnTo>
                  <a:lnTo>
                    <a:pt x="1190627" y="1201670"/>
                  </a:lnTo>
                  <a:lnTo>
                    <a:pt x="1209380" y="1255628"/>
                  </a:lnTo>
                  <a:lnTo>
                    <a:pt x="1225688" y="1310373"/>
                  </a:lnTo>
                  <a:lnTo>
                    <a:pt x="1239520" y="1365797"/>
                  </a:lnTo>
                  <a:lnTo>
                    <a:pt x="1250847" y="1421786"/>
                  </a:lnTo>
                  <a:lnTo>
                    <a:pt x="1259646" y="1478227"/>
                  </a:lnTo>
                  <a:lnTo>
                    <a:pt x="1265900" y="1535007"/>
                  </a:lnTo>
                  <a:lnTo>
                    <a:pt x="1269595" y="1592010"/>
                  </a:lnTo>
                  <a:lnTo>
                    <a:pt x="1270726" y="1649123"/>
                  </a:lnTo>
                  <a:lnTo>
                    <a:pt x="1269288" y="1706228"/>
                  </a:lnTo>
                  <a:lnTo>
                    <a:pt x="1265285" y="1763211"/>
                  </a:lnTo>
                  <a:lnTo>
                    <a:pt x="1258726" y="1819956"/>
                  </a:lnTo>
                  <a:lnTo>
                    <a:pt x="1249622" y="1876349"/>
                  </a:lnTo>
                  <a:lnTo>
                    <a:pt x="1237994" y="1932276"/>
                  </a:lnTo>
                  <a:lnTo>
                    <a:pt x="1223864" y="1987624"/>
                  </a:lnTo>
                  <a:lnTo>
                    <a:pt x="1207261" y="2042281"/>
                  </a:lnTo>
                  <a:lnTo>
                    <a:pt x="1188218" y="2096137"/>
                  </a:lnTo>
                  <a:lnTo>
                    <a:pt x="1166774" y="2149083"/>
                  </a:lnTo>
                  <a:lnTo>
                    <a:pt x="1142972" y="2201011"/>
                  </a:lnTo>
                  <a:lnTo>
                    <a:pt x="1116861" y="2251817"/>
                  </a:lnTo>
                  <a:lnTo>
                    <a:pt x="1088492" y="2301398"/>
                  </a:lnTo>
                  <a:lnTo>
                    <a:pt x="1057924" y="2349654"/>
                  </a:lnTo>
                  <a:lnTo>
                    <a:pt x="1025218" y="2396488"/>
                  </a:lnTo>
                  <a:lnTo>
                    <a:pt x="990441" y="244180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3094192" y="1901439"/>
              <a:ext cx="2880660" cy="3291297"/>
            </a:xfrm>
            <a:custGeom>
              <a:avLst/>
              <a:gdLst/>
              <a:ahLst/>
              <a:cxnLst/>
              <a:rect l="0" t="0" r="0" b="0"/>
              <a:pathLst>
                <a:path w="2880660" h="3291297">
                  <a:moveTo>
                    <a:pt x="1645589" y="374969"/>
                  </a:moveTo>
                  <a:lnTo>
                    <a:pt x="1645589" y="312474"/>
                  </a:lnTo>
                  <a:lnTo>
                    <a:pt x="1645589" y="249979"/>
                  </a:lnTo>
                  <a:lnTo>
                    <a:pt x="1645589" y="187484"/>
                  </a:lnTo>
                  <a:lnTo>
                    <a:pt x="1645589" y="124989"/>
                  </a:lnTo>
                  <a:lnTo>
                    <a:pt x="1645589" y="62494"/>
                  </a:lnTo>
                  <a:lnTo>
                    <a:pt x="1645589" y="0"/>
                  </a:lnTo>
                  <a:lnTo>
                    <a:pt x="1588989" y="973"/>
                  </a:lnTo>
                  <a:lnTo>
                    <a:pt x="1532455" y="3893"/>
                  </a:lnTo>
                  <a:lnTo>
                    <a:pt x="1476055" y="8755"/>
                  </a:lnTo>
                  <a:lnTo>
                    <a:pt x="1419856" y="15554"/>
                  </a:lnTo>
                  <a:lnTo>
                    <a:pt x="1363923" y="24283"/>
                  </a:lnTo>
                  <a:lnTo>
                    <a:pt x="1308324" y="34929"/>
                  </a:lnTo>
                  <a:lnTo>
                    <a:pt x="1253125" y="47482"/>
                  </a:lnTo>
                  <a:lnTo>
                    <a:pt x="1198389" y="61925"/>
                  </a:lnTo>
                  <a:lnTo>
                    <a:pt x="1144183" y="78243"/>
                  </a:lnTo>
                  <a:lnTo>
                    <a:pt x="1090570" y="96415"/>
                  </a:lnTo>
                  <a:lnTo>
                    <a:pt x="1037613" y="116421"/>
                  </a:lnTo>
                  <a:lnTo>
                    <a:pt x="985376" y="138236"/>
                  </a:lnTo>
                  <a:lnTo>
                    <a:pt x="933921" y="161834"/>
                  </a:lnTo>
                  <a:lnTo>
                    <a:pt x="883307" y="187188"/>
                  </a:lnTo>
                  <a:lnTo>
                    <a:pt x="833595" y="214269"/>
                  </a:lnTo>
                  <a:lnTo>
                    <a:pt x="784844" y="243042"/>
                  </a:lnTo>
                  <a:lnTo>
                    <a:pt x="737112" y="273476"/>
                  </a:lnTo>
                  <a:lnTo>
                    <a:pt x="690454" y="305533"/>
                  </a:lnTo>
                  <a:lnTo>
                    <a:pt x="644927" y="339176"/>
                  </a:lnTo>
                  <a:lnTo>
                    <a:pt x="600583" y="374365"/>
                  </a:lnTo>
                  <a:lnTo>
                    <a:pt x="557476" y="411058"/>
                  </a:lnTo>
                  <a:lnTo>
                    <a:pt x="515657" y="449212"/>
                  </a:lnTo>
                  <a:lnTo>
                    <a:pt x="475175" y="488782"/>
                  </a:lnTo>
                  <a:lnTo>
                    <a:pt x="436077" y="529720"/>
                  </a:lnTo>
                  <a:lnTo>
                    <a:pt x="398411" y="571980"/>
                  </a:lnTo>
                  <a:lnTo>
                    <a:pt x="362220" y="615509"/>
                  </a:lnTo>
                  <a:lnTo>
                    <a:pt x="327548" y="660258"/>
                  </a:lnTo>
                  <a:lnTo>
                    <a:pt x="294435" y="706172"/>
                  </a:lnTo>
                  <a:lnTo>
                    <a:pt x="262921" y="753198"/>
                  </a:lnTo>
                  <a:lnTo>
                    <a:pt x="233043" y="801281"/>
                  </a:lnTo>
                  <a:lnTo>
                    <a:pt x="204837" y="850362"/>
                  </a:lnTo>
                  <a:lnTo>
                    <a:pt x="178335" y="900384"/>
                  </a:lnTo>
                  <a:lnTo>
                    <a:pt x="153569" y="951289"/>
                  </a:lnTo>
                  <a:lnTo>
                    <a:pt x="130569" y="1003015"/>
                  </a:lnTo>
                  <a:lnTo>
                    <a:pt x="109362" y="1055501"/>
                  </a:lnTo>
                  <a:lnTo>
                    <a:pt x="89972" y="1108686"/>
                  </a:lnTo>
                  <a:lnTo>
                    <a:pt x="72422" y="1162506"/>
                  </a:lnTo>
                  <a:lnTo>
                    <a:pt x="56735" y="1216898"/>
                  </a:lnTo>
                  <a:lnTo>
                    <a:pt x="42927" y="1271798"/>
                  </a:lnTo>
                  <a:lnTo>
                    <a:pt x="31015" y="1327139"/>
                  </a:lnTo>
                  <a:lnTo>
                    <a:pt x="21014" y="1382858"/>
                  </a:lnTo>
                  <a:lnTo>
                    <a:pt x="12935" y="1438888"/>
                  </a:lnTo>
                  <a:lnTo>
                    <a:pt x="6788" y="1495162"/>
                  </a:lnTo>
                  <a:lnTo>
                    <a:pt x="2580" y="1551614"/>
                  </a:lnTo>
                  <a:lnTo>
                    <a:pt x="317" y="1608178"/>
                  </a:lnTo>
                  <a:lnTo>
                    <a:pt x="0" y="1664786"/>
                  </a:lnTo>
                  <a:lnTo>
                    <a:pt x="1630" y="1721372"/>
                  </a:lnTo>
                  <a:lnTo>
                    <a:pt x="5205" y="1777868"/>
                  </a:lnTo>
                  <a:lnTo>
                    <a:pt x="10721" y="1834208"/>
                  </a:lnTo>
                  <a:lnTo>
                    <a:pt x="18171" y="1890325"/>
                  </a:lnTo>
                  <a:lnTo>
                    <a:pt x="27548" y="1946152"/>
                  </a:lnTo>
                  <a:lnTo>
                    <a:pt x="38838" y="2001623"/>
                  </a:lnTo>
                  <a:lnTo>
                    <a:pt x="52030" y="2056674"/>
                  </a:lnTo>
                  <a:lnTo>
                    <a:pt x="67108" y="2111238"/>
                  </a:lnTo>
                  <a:lnTo>
                    <a:pt x="84053" y="2165252"/>
                  </a:lnTo>
                  <a:lnTo>
                    <a:pt x="102846" y="2218650"/>
                  </a:lnTo>
                  <a:lnTo>
                    <a:pt x="123464" y="2271371"/>
                  </a:lnTo>
                  <a:lnTo>
                    <a:pt x="145883" y="2323352"/>
                  </a:lnTo>
                  <a:lnTo>
                    <a:pt x="170077" y="2374530"/>
                  </a:lnTo>
                  <a:lnTo>
                    <a:pt x="196017" y="2424847"/>
                  </a:lnTo>
                  <a:lnTo>
                    <a:pt x="223672" y="2474241"/>
                  </a:lnTo>
                  <a:lnTo>
                    <a:pt x="253009" y="2522655"/>
                  </a:lnTo>
                  <a:lnTo>
                    <a:pt x="283994" y="2570031"/>
                  </a:lnTo>
                  <a:lnTo>
                    <a:pt x="316590" y="2616314"/>
                  </a:lnTo>
                  <a:lnTo>
                    <a:pt x="350759" y="2661448"/>
                  </a:lnTo>
                  <a:lnTo>
                    <a:pt x="386460" y="2705380"/>
                  </a:lnTo>
                  <a:lnTo>
                    <a:pt x="423650" y="2748059"/>
                  </a:lnTo>
                  <a:lnTo>
                    <a:pt x="462287" y="2789433"/>
                  </a:lnTo>
                  <a:lnTo>
                    <a:pt x="502323" y="2829454"/>
                  </a:lnTo>
                  <a:lnTo>
                    <a:pt x="543713" y="2868074"/>
                  </a:lnTo>
                  <a:lnTo>
                    <a:pt x="586406" y="2905247"/>
                  </a:lnTo>
                  <a:lnTo>
                    <a:pt x="630352" y="2940931"/>
                  </a:lnTo>
                  <a:lnTo>
                    <a:pt x="675500" y="2975082"/>
                  </a:lnTo>
                  <a:lnTo>
                    <a:pt x="721795" y="3007660"/>
                  </a:lnTo>
                  <a:lnTo>
                    <a:pt x="769184" y="3038626"/>
                  </a:lnTo>
                  <a:lnTo>
                    <a:pt x="817609" y="3067944"/>
                  </a:lnTo>
                  <a:lnTo>
                    <a:pt x="867014" y="3095580"/>
                  </a:lnTo>
                  <a:lnTo>
                    <a:pt x="917341" y="3121499"/>
                  </a:lnTo>
                  <a:lnTo>
                    <a:pt x="968529" y="3145673"/>
                  </a:lnTo>
                  <a:lnTo>
                    <a:pt x="1020518" y="3168072"/>
                  </a:lnTo>
                  <a:lnTo>
                    <a:pt x="1073247" y="3188669"/>
                  </a:lnTo>
                  <a:lnTo>
                    <a:pt x="1126653" y="3207441"/>
                  </a:lnTo>
                  <a:lnTo>
                    <a:pt x="1180673" y="3224365"/>
                  </a:lnTo>
                  <a:lnTo>
                    <a:pt x="1235244" y="3239421"/>
                  </a:lnTo>
                  <a:lnTo>
                    <a:pt x="1290299" y="3252591"/>
                  </a:lnTo>
                  <a:lnTo>
                    <a:pt x="1345776" y="3263860"/>
                  </a:lnTo>
                  <a:lnTo>
                    <a:pt x="1401606" y="3273214"/>
                  </a:lnTo>
                  <a:lnTo>
                    <a:pt x="1457726" y="3280643"/>
                  </a:lnTo>
                  <a:lnTo>
                    <a:pt x="1514068" y="3286136"/>
                  </a:lnTo>
                  <a:lnTo>
                    <a:pt x="1570565" y="3289689"/>
                  </a:lnTo>
                  <a:lnTo>
                    <a:pt x="1627152" y="3291297"/>
                  </a:lnTo>
                  <a:lnTo>
                    <a:pt x="1683760" y="3290958"/>
                  </a:lnTo>
                  <a:lnTo>
                    <a:pt x="1740323" y="3288671"/>
                  </a:lnTo>
                  <a:lnTo>
                    <a:pt x="1796774" y="3284441"/>
                  </a:lnTo>
                  <a:lnTo>
                    <a:pt x="1853046" y="3278272"/>
                  </a:lnTo>
                  <a:lnTo>
                    <a:pt x="1909072" y="3270171"/>
                  </a:lnTo>
                  <a:lnTo>
                    <a:pt x="1964787" y="3260148"/>
                  </a:lnTo>
                  <a:lnTo>
                    <a:pt x="2020124" y="3248215"/>
                  </a:lnTo>
                  <a:lnTo>
                    <a:pt x="2075018" y="3234385"/>
                  </a:lnTo>
                  <a:lnTo>
                    <a:pt x="2129403" y="3218676"/>
                  </a:lnTo>
                  <a:lnTo>
                    <a:pt x="2183217" y="3201106"/>
                  </a:lnTo>
                  <a:lnTo>
                    <a:pt x="2236394" y="3181695"/>
                  </a:lnTo>
                  <a:lnTo>
                    <a:pt x="2288872" y="3160466"/>
                  </a:lnTo>
                  <a:lnTo>
                    <a:pt x="2340589" y="3137446"/>
                  </a:lnTo>
                  <a:lnTo>
                    <a:pt x="2391483" y="3112660"/>
                  </a:lnTo>
                  <a:lnTo>
                    <a:pt x="2441495" y="3086139"/>
                  </a:lnTo>
                  <a:lnTo>
                    <a:pt x="2490566" y="3057913"/>
                  </a:lnTo>
                  <a:lnTo>
                    <a:pt x="2538636" y="3028016"/>
                  </a:lnTo>
                  <a:lnTo>
                    <a:pt x="2585650" y="2996483"/>
                  </a:lnTo>
                  <a:lnTo>
                    <a:pt x="2631551" y="2963353"/>
                  </a:lnTo>
                  <a:lnTo>
                    <a:pt x="2676286" y="2928663"/>
                  </a:lnTo>
                  <a:lnTo>
                    <a:pt x="2719801" y="2892455"/>
                  </a:lnTo>
                  <a:lnTo>
                    <a:pt x="2762046" y="2854772"/>
                  </a:lnTo>
                  <a:lnTo>
                    <a:pt x="2802969" y="2815658"/>
                  </a:lnTo>
                  <a:lnTo>
                    <a:pt x="2842523" y="2775160"/>
                  </a:lnTo>
                  <a:lnTo>
                    <a:pt x="2880660" y="2733326"/>
                  </a:lnTo>
                  <a:lnTo>
                    <a:pt x="2833759" y="2692023"/>
                  </a:lnTo>
                  <a:lnTo>
                    <a:pt x="2786857" y="2650721"/>
                  </a:lnTo>
                  <a:lnTo>
                    <a:pt x="2739956" y="2609419"/>
                  </a:lnTo>
                  <a:lnTo>
                    <a:pt x="2693054" y="2568117"/>
                  </a:lnTo>
                  <a:lnTo>
                    <a:pt x="2646153" y="2526814"/>
                  </a:lnTo>
                  <a:lnTo>
                    <a:pt x="2599252" y="2485512"/>
                  </a:lnTo>
                  <a:lnTo>
                    <a:pt x="2560652" y="2527412"/>
                  </a:lnTo>
                  <a:lnTo>
                    <a:pt x="2520214" y="2567540"/>
                  </a:lnTo>
                  <a:lnTo>
                    <a:pt x="2478017" y="2605815"/>
                  </a:lnTo>
                  <a:lnTo>
                    <a:pt x="2434147" y="2642160"/>
                  </a:lnTo>
                  <a:lnTo>
                    <a:pt x="2388693" y="2676502"/>
                  </a:lnTo>
                  <a:lnTo>
                    <a:pt x="2341745" y="2708773"/>
                  </a:lnTo>
                  <a:lnTo>
                    <a:pt x="2293397" y="2738907"/>
                  </a:lnTo>
                  <a:lnTo>
                    <a:pt x="2243748" y="2766843"/>
                  </a:lnTo>
                  <a:lnTo>
                    <a:pt x="2192896" y="2792527"/>
                  </a:lnTo>
                  <a:lnTo>
                    <a:pt x="2140945" y="2815905"/>
                  </a:lnTo>
                  <a:lnTo>
                    <a:pt x="2087997" y="2836931"/>
                  </a:lnTo>
                  <a:lnTo>
                    <a:pt x="2034161" y="2855563"/>
                  </a:lnTo>
                  <a:lnTo>
                    <a:pt x="1979543" y="2871763"/>
                  </a:lnTo>
                  <a:lnTo>
                    <a:pt x="1924255" y="2885499"/>
                  </a:lnTo>
                  <a:lnTo>
                    <a:pt x="1868406" y="2896743"/>
                  </a:lnTo>
                  <a:lnTo>
                    <a:pt x="1812109" y="2905473"/>
                  </a:lnTo>
                  <a:lnTo>
                    <a:pt x="1755478" y="2911670"/>
                  </a:lnTo>
                  <a:lnTo>
                    <a:pt x="1698625" y="2915323"/>
                  </a:lnTo>
                  <a:lnTo>
                    <a:pt x="1641667" y="2916425"/>
                  </a:lnTo>
                  <a:lnTo>
                    <a:pt x="1584716" y="2914972"/>
                  </a:lnTo>
                  <a:lnTo>
                    <a:pt x="1527887" y="2910968"/>
                  </a:lnTo>
                  <a:lnTo>
                    <a:pt x="1471295" y="2904421"/>
                  </a:lnTo>
                  <a:lnTo>
                    <a:pt x="1415053" y="2895344"/>
                  </a:lnTo>
                  <a:lnTo>
                    <a:pt x="1359275" y="2883755"/>
                  </a:lnTo>
                  <a:lnTo>
                    <a:pt x="1304072" y="2869678"/>
                  </a:lnTo>
                  <a:lnTo>
                    <a:pt x="1249556" y="2853141"/>
                  </a:lnTo>
                  <a:lnTo>
                    <a:pt x="1195835" y="2834177"/>
                  </a:lnTo>
                  <a:lnTo>
                    <a:pt x="1143019" y="2812824"/>
                  </a:lnTo>
                  <a:lnTo>
                    <a:pt x="1091213" y="2789126"/>
                  </a:lnTo>
                  <a:lnTo>
                    <a:pt x="1040520" y="2763129"/>
                  </a:lnTo>
                  <a:lnTo>
                    <a:pt x="991044" y="2734887"/>
                  </a:lnTo>
                  <a:lnTo>
                    <a:pt x="942884" y="2704455"/>
                  </a:lnTo>
                  <a:lnTo>
                    <a:pt x="896136" y="2671895"/>
                  </a:lnTo>
                  <a:lnTo>
                    <a:pt x="850894" y="2637273"/>
                  </a:lnTo>
                  <a:lnTo>
                    <a:pt x="807250" y="2600657"/>
                  </a:lnTo>
                  <a:lnTo>
                    <a:pt x="765290" y="2562123"/>
                  </a:lnTo>
                  <a:lnTo>
                    <a:pt x="725100" y="2521746"/>
                  </a:lnTo>
                  <a:lnTo>
                    <a:pt x="686760" y="2479609"/>
                  </a:lnTo>
                  <a:lnTo>
                    <a:pt x="650347" y="2435795"/>
                  </a:lnTo>
                  <a:lnTo>
                    <a:pt x="615935" y="2390394"/>
                  </a:lnTo>
                  <a:lnTo>
                    <a:pt x="583592" y="2343495"/>
                  </a:lnTo>
                  <a:lnTo>
                    <a:pt x="553384" y="2295194"/>
                  </a:lnTo>
                  <a:lnTo>
                    <a:pt x="525370" y="2245588"/>
                  </a:lnTo>
                  <a:lnTo>
                    <a:pt x="499609" y="2194776"/>
                  </a:lnTo>
                  <a:lnTo>
                    <a:pt x="476150" y="2142861"/>
                  </a:lnTo>
                  <a:lnTo>
                    <a:pt x="455042" y="2089946"/>
                  </a:lnTo>
                  <a:lnTo>
                    <a:pt x="436327" y="2036138"/>
                  </a:lnTo>
                  <a:lnTo>
                    <a:pt x="420043" y="1981546"/>
                  </a:lnTo>
                  <a:lnTo>
                    <a:pt x="406222" y="1926278"/>
                  </a:lnTo>
                  <a:lnTo>
                    <a:pt x="394891" y="1870447"/>
                  </a:lnTo>
                  <a:lnTo>
                    <a:pt x="386075" y="1814164"/>
                  </a:lnTo>
                  <a:lnTo>
                    <a:pt x="379790" y="1757542"/>
                  </a:lnTo>
                  <a:lnTo>
                    <a:pt x="376049" y="1700696"/>
                  </a:lnTo>
                  <a:lnTo>
                    <a:pt x="374860" y="1643739"/>
                  </a:lnTo>
                  <a:lnTo>
                    <a:pt x="376225" y="1586786"/>
                  </a:lnTo>
                  <a:lnTo>
                    <a:pt x="380141" y="1529951"/>
                  </a:lnTo>
                  <a:lnTo>
                    <a:pt x="386601" y="1473349"/>
                  </a:lnTo>
                  <a:lnTo>
                    <a:pt x="395591" y="1417093"/>
                  </a:lnTo>
                  <a:lnTo>
                    <a:pt x="407094" y="1361297"/>
                  </a:lnTo>
                  <a:lnTo>
                    <a:pt x="421085" y="1306073"/>
                  </a:lnTo>
                  <a:lnTo>
                    <a:pt x="437538" y="1251531"/>
                  </a:lnTo>
                  <a:lnTo>
                    <a:pt x="456419" y="1197781"/>
                  </a:lnTo>
                  <a:lnTo>
                    <a:pt x="477690" y="1144932"/>
                  </a:lnTo>
                  <a:lnTo>
                    <a:pt x="501309" y="1093089"/>
                  </a:lnTo>
                  <a:lnTo>
                    <a:pt x="527227" y="1042357"/>
                  </a:lnTo>
                  <a:lnTo>
                    <a:pt x="555394" y="992837"/>
                  </a:lnTo>
                  <a:lnTo>
                    <a:pt x="585751" y="944630"/>
                  </a:lnTo>
                  <a:lnTo>
                    <a:pt x="618239" y="897831"/>
                  </a:lnTo>
                  <a:lnTo>
                    <a:pt x="652791" y="852536"/>
                  </a:lnTo>
                  <a:lnTo>
                    <a:pt x="689339" y="808835"/>
                  </a:lnTo>
                  <a:lnTo>
                    <a:pt x="727809" y="766817"/>
                  </a:lnTo>
                  <a:lnTo>
                    <a:pt x="768124" y="726564"/>
                  </a:lnTo>
                  <a:lnTo>
                    <a:pt x="810202" y="688159"/>
                  </a:lnTo>
                  <a:lnTo>
                    <a:pt x="853959" y="651679"/>
                  </a:lnTo>
                  <a:lnTo>
                    <a:pt x="899307" y="617196"/>
                  </a:lnTo>
                  <a:lnTo>
                    <a:pt x="946156" y="584781"/>
                  </a:lnTo>
                  <a:lnTo>
                    <a:pt x="994410" y="554498"/>
                  </a:lnTo>
                  <a:lnTo>
                    <a:pt x="1043973" y="526408"/>
                  </a:lnTo>
                  <a:lnTo>
                    <a:pt x="1094745" y="500568"/>
                  </a:lnTo>
                  <a:lnTo>
                    <a:pt x="1146624" y="477030"/>
                  </a:lnTo>
                  <a:lnTo>
                    <a:pt x="1199506" y="455840"/>
                  </a:lnTo>
                  <a:lnTo>
                    <a:pt x="1253285" y="437042"/>
                  </a:lnTo>
                  <a:lnTo>
                    <a:pt x="1307852" y="420673"/>
                  </a:lnTo>
                  <a:lnTo>
                    <a:pt x="1363098" y="406767"/>
                  </a:lnTo>
                  <a:lnTo>
                    <a:pt x="1418912" y="395350"/>
                  </a:lnTo>
                  <a:lnTo>
                    <a:pt x="1475181" y="386447"/>
                  </a:lnTo>
                  <a:lnTo>
                    <a:pt x="1531793" y="380075"/>
                  </a:lnTo>
                  <a:lnTo>
                    <a:pt x="1588634" y="3762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tx8"/>
            <p:cNvSpPr/>
            <p:nvPr/>
          </p:nvSpPr>
          <p:spPr>
            <a:xfrm rot="-6858968">
              <a:off x="2981594" y="4093749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91,317(63.5%)</a:t>
              </a:r>
            </a:p>
          </p:txBody>
        </p:sp>
        <p:sp>
          <p:nvSpPr>
            <p:cNvPr id="9" name="tx9"/>
            <p:cNvSpPr/>
            <p:nvPr/>
          </p:nvSpPr>
          <p:spPr>
            <a:xfrm rot="-17658968">
              <a:off x="5669319" y="2879284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52,469(36.5%)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148108" y="5966992"/>
              <a:ext cx="1183346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4270400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279400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4798011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4807011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4496714" y="6101476"/>
              <a:ext cx="27615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NHGP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4325" y="6101476"/>
              <a:ext cx="23512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TTSH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93185" y="1142144"/>
              <a:ext cx="1293192" cy="21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 type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Disease Prevalence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781383" y="1440558"/>
              <a:ext cx="6824715" cy="454193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830203" y="1440558"/>
              <a:ext cx="0" cy="4541937"/>
            </a:xfrm>
            <a:custGeom>
              <a:avLst/>
              <a:gdLst/>
              <a:ahLst/>
              <a:cxnLst/>
              <a:rect l="0" t="0" r="0" b="0"/>
              <a:pathLst>
                <a:path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307414" y="1440558"/>
              <a:ext cx="0" cy="4541937"/>
            </a:xfrm>
            <a:custGeom>
              <a:avLst/>
              <a:gdLst/>
              <a:ahLst/>
              <a:cxnLst/>
              <a:rect l="0" t="0" r="0" b="0"/>
              <a:pathLst>
                <a:path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784625" y="1440558"/>
              <a:ext cx="0" cy="4541937"/>
            </a:xfrm>
            <a:custGeom>
              <a:avLst/>
              <a:gdLst/>
              <a:ahLst/>
              <a:cxnLst/>
              <a:rect l="0" t="0" r="0" b="0"/>
              <a:pathLst>
                <a:path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261836" y="1440558"/>
              <a:ext cx="0" cy="4541937"/>
            </a:xfrm>
            <a:custGeom>
              <a:avLst/>
              <a:gdLst/>
              <a:ahLst/>
              <a:cxnLst/>
              <a:rect l="0" t="0" r="0" b="0"/>
              <a:pathLst>
                <a:path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781383" y="575912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781383" y="538683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781383" y="501454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781383" y="464225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781383" y="426996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781383" y="389767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781383" y="352538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781383" y="315309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781383" y="278080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781383" y="240851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781383" y="203622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781383" y="1663932"/>
              <a:ext cx="6824715" cy="0"/>
            </a:xfrm>
            <a:custGeom>
              <a:avLst/>
              <a:gdLst/>
              <a:ahLst/>
              <a:cxnLst/>
              <a:rect l="0" t="0" r="0" b="0"/>
              <a:pathLst>
                <a:path w="6824715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091597" y="1440558"/>
              <a:ext cx="0" cy="4541937"/>
            </a:xfrm>
            <a:custGeom>
              <a:avLst/>
              <a:gdLst/>
              <a:ahLst/>
              <a:cxnLst/>
              <a:rect l="0" t="0" r="0" b="0"/>
              <a:pathLst>
                <a:path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568809" y="1440558"/>
              <a:ext cx="0" cy="4541937"/>
            </a:xfrm>
            <a:custGeom>
              <a:avLst/>
              <a:gdLst/>
              <a:ahLst/>
              <a:cxnLst/>
              <a:rect l="0" t="0" r="0" b="0"/>
              <a:pathLst>
                <a:path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046020" y="1440558"/>
              <a:ext cx="0" cy="4541937"/>
            </a:xfrm>
            <a:custGeom>
              <a:avLst/>
              <a:gdLst/>
              <a:ahLst/>
              <a:cxnLst/>
              <a:rect l="0" t="0" r="0" b="0"/>
              <a:pathLst>
                <a:path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523231" y="1440558"/>
              <a:ext cx="0" cy="4541937"/>
            </a:xfrm>
            <a:custGeom>
              <a:avLst/>
              <a:gdLst/>
              <a:ahLst/>
              <a:cxnLst/>
              <a:rect l="0" t="0" r="0" b="0"/>
              <a:pathLst>
                <a:path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000442" y="1440558"/>
              <a:ext cx="0" cy="4541937"/>
            </a:xfrm>
            <a:custGeom>
              <a:avLst/>
              <a:gdLst/>
              <a:ahLst/>
              <a:cxnLst/>
              <a:rect l="0" t="0" r="0" b="0"/>
              <a:pathLst>
                <a:path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091597" y="5591592"/>
              <a:ext cx="3114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2091597" y="5219302"/>
              <a:ext cx="44546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2091597" y="4847012"/>
              <a:ext cx="116010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2091597" y="4474722"/>
              <a:ext cx="266992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2091597" y="4102432"/>
              <a:ext cx="321771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2091597" y="3730142"/>
              <a:ext cx="66478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2091597" y="3357852"/>
              <a:ext cx="684144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2091597" y="2985562"/>
              <a:ext cx="1162363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2091597" y="2613272"/>
              <a:ext cx="119133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2091597" y="2240982"/>
              <a:ext cx="261218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2091597" y="1868692"/>
              <a:ext cx="4720837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091597" y="1496402"/>
              <a:ext cx="5555388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7716495" y="161481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94.0%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1944" y="198710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79.9%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68717" y="422084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5.4%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262956" y="496542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2.0%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73292" y="235939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44.2%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323470" y="310397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19.7%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13938" y="459313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4.5%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25896" y="384855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45251" y="347626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52442" y="273168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20.2%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78095" y="571000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91492" y="533771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57540" y="5700781"/>
              <a:ext cx="861212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Major Amputation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53355" y="5328690"/>
              <a:ext cx="865398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Minor Amputation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452760" y="4976442"/>
              <a:ext cx="265993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COPD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15441" y="4599588"/>
              <a:ext cx="60331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Heart Failure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63519" y="4227298"/>
              <a:ext cx="35523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Asthma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418995" y="3855008"/>
              <a:ext cx="299758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50099" y="3463470"/>
              <a:ext cx="568653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Retinopathy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16272" y="3115191"/>
              <a:ext cx="202480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33406" y="2742702"/>
              <a:ext cx="18534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SPN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528104" y="2370611"/>
              <a:ext cx="190648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CKD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92559" y="1978080"/>
              <a:ext cx="626194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Hypertension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24036" y="1602020"/>
              <a:ext cx="594717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Dyslipidemia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1746589" y="57591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1746589" y="53868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1746589" y="50145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746589" y="46422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746589" y="42699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1746589" y="38976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1746589" y="35253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1746589" y="31530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1746589" y="27808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1746589" y="24085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1746589" y="20362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1746589" y="16639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2091597" y="598249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3568809" y="598249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046020" y="598249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6523231" y="598249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8000442" y="598249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tx80"/>
            <p:cNvSpPr/>
            <p:nvPr/>
          </p:nvSpPr>
          <p:spPr>
            <a:xfrm>
              <a:off x="2062632" y="604314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10877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988088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465299" y="6044134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913545" y="6043142"/>
              <a:ext cx="17379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42891" y="6161546"/>
              <a:ext cx="9017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Prevalence(%)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477577" y="3654377"/>
              <a:ext cx="495300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182082" y="1180244"/>
              <a:ext cx="202331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 Prevalence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SOR template new logo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HSOR v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OR v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HSOR template new logo</properties:Template>
  <properties:Company>NHG</properties:Company>
  <properties:Words>188</properties:Words>
  <properties:PresentationFormat>On-screen Show (4:3)</properties:PresentationFormat>
  <properties:Paragraphs>132</properties:Paragraphs>
  <properties:Slides>9</properties:Slides>
  <properties:Notes>0</properties:Notes>
  <properties:TotalTime>12803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properties:HeadingPairs>
  <properties:TitlesOfParts>
    <vt:vector baseType="lpstr" size="10">
      <vt:lpstr>HSOR template new logo</vt:lpstr>
      <vt:lpstr>Overview of Dataset</vt:lpstr>
      <vt:lpstr>Age Distribution</vt:lpstr>
      <vt:lpstr>Gender Distribution</vt:lpstr>
      <vt:lpstr>Ethnicity Distribution</vt:lpstr>
      <vt:lpstr>Marital Status Distribution</vt:lpstr>
      <vt:lpstr>MediFund Distribution</vt:lpstr>
      <vt:lpstr>Diabetes History Distribution</vt:lpstr>
      <vt:lpstr>Patient Type (NHGP/TTSH) Distribution</vt:lpstr>
      <vt:lpstr>Disease Prevalence Distribution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2015-11-11T06:18:09Z</dcterms:created>
  <dc:creator>PALVANNAN</dc:creator>
  <cp:lastModifiedBy>docx4j</cp:lastModifiedBy>
  <cp:lastPrinted>2016-12-22T03:41:56Z</cp:lastPrinted>
  <dcterms:modified xmlns:xsi="http://www.w3.org/2001/XMLSchema-instance" xsi:type="dcterms:W3CDTF">2018-03-05T06:38:08Z</dcterms:modified>
  <cp:revision>473</cp:revision>
  <dc:title>Title</dc:title>
</cp:coreProperties>
</file>