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handoutMaster+xml" PartName="/ppt/handoutMasters/handoutMaster1.xml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Target="docProps/core.xml" Type="http://schemas.openxmlformats.org/package/2006/relationships/metadata/core-properties" Id="rId3"></Relationship><Relationship Target="docProps/thumbnail.jpeg" Type="http://schemas.openxmlformats.org/package/2006/relationships/metadata/thumbnail" Id="rId2"></Relationship><Relationship Target="ppt/presentation.xml" Type="http://schemas.openxmlformats.org/officeDocument/2006/relationships/officeDocument" Id="rId1"></Relationship><Relationship Target="docProps/app.xml" Type="http://schemas.openxmlformats.org/officeDocument/2006/relationships/extended-properties" Id="rId4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saveSubsetFonts="true">
  <p:sldMasterIdLst>
    <p:sldMasterId id="2147483649" r:id="rId1"/>
  </p:sldMasterIdLst>
  <p:notesMasterIdLst>
    <p:notesMasterId r:id="rId2"/>
  </p:notesMasterIdLst>
  <p:handoutMasterIdLst>
    <p:handoutMasterId r:id="rId3"/>
  </p:handoutMasterIdLst>
  <p:sldIdLst>
    <p:sldId id="1402607461" r:id="rId8"/>
    <p:sldId id="1139594307" r:id="rId9"/>
    <p:sldId id="1375444379" r:id="rId10"/>
    <p:sldId id="1588419321" r:id="rId11"/>
    <p:sldId id="1887927966" r:id="rId12"/>
    <p:sldId id="734776917" r:id="rId13"/>
    <p:sldId id="1286972757" r:id="rId14"/>
    <p:sldId id="1182826713" r:id="rId15"/>
    <p:sldId id="1554838512" r:id="rId16"/>
    <p:sldId id="1512274037" r:id="rId17"/>
    <p:sldId id="116472887" r:id="rId18"/>
    <p:sldId id="1360089254" r:id="rId19"/>
  </p:sldIdLst>
  <p:sldSz cx="9144000" cy="6858000" type="screen4x3"/>
  <p:notesSz cx="7010400" cy="9296400"/>
  <p:defaultTextStyle>
    <a:defPPr>
      <a:defRPr lang="en-GB"/>
    </a:defPPr>
    <a:lvl1pPr algn="l" rtl="false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false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false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false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false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false" eaLnBrk="true" latinLnBrk="false" hangingPunct="true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6pPr>
    <a:lvl7pPr marL="2743200" algn="l" defTabSz="914400" rtl="false" eaLnBrk="true" latinLnBrk="false" hangingPunct="true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7pPr>
    <a:lvl8pPr marL="3200400" algn="l" defTabSz="914400" rtl="false" eaLnBrk="true" latinLnBrk="false" hangingPunct="true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8pPr>
    <a:lvl9pPr marL="3657600" algn="l" defTabSz="914400" rtl="false" eaLnBrk="true" latinLnBrk="false" hangingPunct="true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id="{36B24A20-EB9C-4C58-9669-53653543643B}" name="Presentation slides">
          <p14:sldIdLst/>
        </p14:section>
        <p14:section id="{474591EF-9A03-4040-A5ED-9CCB3E88766C}" name="Appendix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CC"/>
    <a:srgbClr val="00CC00"/>
    <a:srgbClr val="FF00FF"/>
    <a:srgbClr val="FF3737"/>
    <a:srgbClr val="FF0000"/>
    <a:srgbClr val="000099"/>
    <a:srgbClr val="FF6600"/>
    <a:srgbClr val="66FF33"/>
    <a:srgbClr val="FF9933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87" autoAdjust="0"/>
    <p:restoredTop sz="90743" autoAdjust="0"/>
  </p:normalViewPr>
  <p:slideViewPr>
    <p:cSldViewPr>
      <p:cViewPr>
        <p:scale>
          <a:sx n="75" d="100"/>
          <a:sy n="75" d="100"/>
        </p:scale>
        <p:origin x="-2862" y="-7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2604" y="-96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<Relationships xmlns="http://schemas.openxmlformats.org/package/2006/relationships"><Relationship Target="handoutMasters/handoutMaster1.xml" Type="http://schemas.openxmlformats.org/officeDocument/2006/relationships/handoutMaster" Id="rId3"></Relationship><Relationship Target="tableStyles.xml" Type="http://schemas.openxmlformats.org/officeDocument/2006/relationships/tableStyles" Id="rId7"></Relationship><Relationship Target="notesMasters/notesMaster1.xml" Type="http://schemas.openxmlformats.org/officeDocument/2006/relationships/notesMaster" Id="rId2"></Relationship><Relationship Target="slideMasters/slideMaster1.xml" Type="http://schemas.openxmlformats.org/officeDocument/2006/relationships/slideMaster" Id="rId1"></Relationship><Relationship Target="theme/theme1.xml" Type="http://schemas.openxmlformats.org/officeDocument/2006/relationships/theme" Id="rId6"></Relationship><Relationship Target="viewProps.xml" Type="http://schemas.openxmlformats.org/officeDocument/2006/relationships/viewProps" Id="rId5"></Relationship><Relationship Target="presProps.xml" Type="http://schemas.openxmlformats.org/officeDocument/2006/relationships/presProps" Id="rId4"></Relationship><Relationship Target="slides/slide1.xml" Type="http://schemas.openxmlformats.org/officeDocument/2006/relationships/slide" Id="rId8"/><Relationship Target="slides/slide2.xml" Type="http://schemas.openxmlformats.org/officeDocument/2006/relationships/slide" Id="rId9"/><Relationship Target="slides/slide3.xml" Type="http://schemas.openxmlformats.org/officeDocument/2006/relationships/slide" Id="rId10"/><Relationship Target="slides/slide4.xml" Type="http://schemas.openxmlformats.org/officeDocument/2006/relationships/slide" Id="rId11"/><Relationship Target="slides/slide5.xml" Type="http://schemas.openxmlformats.org/officeDocument/2006/relationships/slide" Id="rId12"/><Relationship Target="slides/slide6.xml" Type="http://schemas.openxmlformats.org/officeDocument/2006/relationships/slide" Id="rId13"/><Relationship Target="slides/slide7.xml" Type="http://schemas.openxmlformats.org/officeDocument/2006/relationships/slide" Id="rId14"/><Relationship Target="slides/slide8.xml" Type="http://schemas.openxmlformats.org/officeDocument/2006/relationships/slide" Id="rId15"/><Relationship Target="slides/slide9.xml" Type="http://schemas.openxmlformats.org/officeDocument/2006/relationships/slide" Id="rId16"/><Relationship Target="slides/slide10.xml" Type="http://schemas.openxmlformats.org/officeDocument/2006/relationships/slide" Id="rId17"/><Relationship Target="slides/slide11.xml" Type="http://schemas.openxmlformats.org/officeDocument/2006/relationships/slide" Id="rId18"/><Relationship Target="slides/slide12.xml" Type="http://schemas.openxmlformats.org/officeDocument/2006/relationships/slide" Id="rId19"/></Relationships>
</file>

<file path=ppt/handoutMasters/_rels/handoutMaster1.xml.rels><?xml version="1.0" encoding="UTF-8" standalone="yes"?><Relationships xmlns="http://schemas.openxmlformats.org/package/2006/relationships"><Relationship Target="../theme/theme3.xml" Type="http://schemas.openxmlformats.org/officeDocument/2006/relationships/theme" Id="rId1"></Relationship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</a:defRPr>
            </a:lvl1pPr>
          </a:lstStyle>
          <a:p>
            <a:pPr>
              <a:defRPr/>
            </a:pPr>
            <a:fld id="{188B1F01-3413-40A2-AE36-40979DF3E4C4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40583879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<Relationships xmlns="http://schemas.openxmlformats.org/package/2006/relationships"><Relationship Target="../theme/theme2.xml" Type="http://schemas.openxmlformats.org/officeDocument/2006/relationships/theme" Id="rId1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040" y="4415790"/>
            <a:ext cx="560832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CN" noProof="0" smtClean="0"/>
              <a:t>Click to edit Master text styles</a:t>
            </a:r>
          </a:p>
          <a:p>
            <a:pPr lvl="1"/>
            <a:r>
              <a:rPr lang="en-GB" altLang="zh-CN" noProof="0" smtClean="0"/>
              <a:t>Second level</a:t>
            </a:r>
          </a:p>
          <a:p>
            <a:pPr lvl="2"/>
            <a:r>
              <a:rPr lang="en-GB" altLang="zh-CN" noProof="0" smtClean="0"/>
              <a:t>Third level</a:t>
            </a:r>
          </a:p>
          <a:p>
            <a:pPr lvl="3"/>
            <a:r>
              <a:rPr lang="en-GB" altLang="zh-CN" noProof="0" smtClean="0"/>
              <a:t>Fourth level</a:t>
            </a:r>
          </a:p>
          <a:p>
            <a:pPr lvl="4"/>
            <a:r>
              <a:rPr lang="en-GB" altLang="zh-CN" noProof="0" smtClean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</a:defRPr>
            </a:lvl1pPr>
          </a:lstStyle>
          <a:p>
            <a:pPr>
              <a:defRPr/>
            </a:pPr>
            <a:fld id="{67F8EF0E-CF2C-4D35-A2C0-BF32EF4AAD05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808955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Target="../media/image3.png" Type="http://schemas.openxmlformats.org/officeDocument/2006/relationships/image" Id="rId3"></Relationship><Relationship Target="../media/image1.jpg" Type="http://schemas.openxmlformats.org/officeDocument/2006/relationships/image" Id="rId2"></Relationship><Relationship Target="../slideMasters/slideMaster1.xml" Type="http://schemas.openxmlformats.org/officeDocument/2006/relationships/slideMaster" Id="rId1"></Relationship></Relationships>
</file>

<file path=ppt/slideLayouts/_rels/slideLayout2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itle" preserve="true" showMasterSp="fals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true"/>
          </p:cNvPicPr>
          <p:nvPr userDrawn="true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36556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false">
              <a:srgbClr val="333333">
                <a:alpha val="65000"/>
              </a:srgbClr>
            </a:outerShdw>
          </a:effectLst>
        </p:spPr>
      </p:pic>
      <p:sp>
        <p:nvSpPr>
          <p:cNvPr id="101379" name="Rectangle 3"/>
          <p:cNvSpPr>
            <a:spLocks noGrp="true" noChangeArrowheads="true"/>
          </p:cNvSpPr>
          <p:nvPr>
            <p:ph type="ctrTitle"/>
          </p:nvPr>
        </p:nvSpPr>
        <p:spPr>
          <a:xfrm>
            <a:off x="0" y="2130425"/>
            <a:ext cx="9144000" cy="1470025"/>
          </a:xfrm>
        </p:spPr>
        <p:txBody>
          <a:bodyPr>
            <a:normAutofit/>
          </a:bodyPr>
          <a:lstStyle>
            <a:lvl1pPr algn="ctr">
              <a:defRPr sz="2800" b="false" smtClean="false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noProof="false" smtClean="false"/>
              <a:t>Click to edit Master title style</a:t>
            </a:r>
            <a:endParaRPr lang="en-US" noProof="false" dirty="false" smtClean="false"/>
          </a:p>
        </p:txBody>
      </p:sp>
      <p:sp>
        <p:nvSpPr>
          <p:cNvPr id="101380" name="Rectangle 4"/>
          <p:cNvSpPr>
            <a:spLocks noGrp="true" noChangeArrowheads="true"/>
          </p:cNvSpPr>
          <p:nvPr>
            <p:ph type="subTitle" idx="1"/>
          </p:nvPr>
        </p:nvSpPr>
        <p:spPr>
          <a:xfrm>
            <a:off x="0" y="4581128"/>
            <a:ext cx="9144000" cy="1057672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2000" smtClean="false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noProof="false" smtClean="false"/>
              <a:t>Click to edit Master subtitle style</a:t>
            </a:r>
            <a:endParaRPr lang="en-US" noProof="false" dirty="false" smtClean="false"/>
          </a:p>
        </p:txBody>
      </p:sp>
      <p:pic>
        <p:nvPicPr>
          <p:cNvPr id="1026" name="Picture 2"/>
          <p:cNvPicPr>
            <a:picLocks noChangeAspect="true" noChangeArrowheads="true"/>
          </p:cNvPicPr>
          <p:nvPr userDrawn="true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6021288"/>
            <a:ext cx="2048445" cy="695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obj" preserve="true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false"/>
              <a:t>Click to edit Master title style</a:t>
            </a:r>
            <a:endParaRPr lang="en-US" dirty="false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>
            <a:normAutofit/>
          </a:bodyPr>
          <a:lstStyle>
            <a:lvl1pPr marL="342900" indent="-342900">
              <a:buSzPct val="100000"/>
              <a:buFont typeface="Arial" pitchFamily="34" charset="0"/>
              <a:buChar char="•"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800100" indent="-342900">
              <a:buFont typeface="Lucida Sans" pitchFamily="34" charset="0"/>
              <a:buChar char="–"/>
              <a:defRPr sz="2400">
                <a:solidFill>
                  <a:schemeClr val="accent3"/>
                </a:solidFill>
                <a:latin typeface="Arial" pitchFamily="34" charset="0"/>
                <a:cs typeface="Arial" pitchFamily="34" charset="0"/>
              </a:defRPr>
            </a:lvl2pPr>
            <a:lvl3pPr marL="1257300" indent="-342900">
              <a:buFont typeface="Arial" pitchFamily="34" charset="0"/>
              <a:buChar char="+"/>
              <a:defRPr sz="2400">
                <a:solidFill>
                  <a:srgbClr val="FF6600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rgbClr val="00B050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rgbClr val="7030A0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false"/>
              <a:t>Click to edit Master text styles</a:t>
            </a:r>
          </a:p>
          <a:p>
            <a:pPr lvl="1"/>
            <a:r>
              <a:rPr lang="en-US" smtClean="false"/>
              <a:t>Second level</a:t>
            </a:r>
          </a:p>
          <a:p>
            <a:pPr lvl="2"/>
            <a:r>
              <a:rPr lang="en-US" smtClean="false"/>
              <a:t>Third level</a:t>
            </a:r>
          </a:p>
          <a:p>
            <a:pPr lvl="3"/>
            <a:r>
              <a:rPr lang="en-US" smtClean="false"/>
              <a:t>Fourth level</a:t>
            </a:r>
          </a:p>
          <a:p>
            <a:pPr lvl="4"/>
            <a:r>
              <a:rPr lang="en-US" smtClean="false"/>
              <a:t>Fifth level</a:t>
            </a:r>
            <a:endParaRPr lang="en-US" dirty="false"/>
          </a:p>
        </p:txBody>
      </p:sp>
      <p:sp>
        <p:nvSpPr>
          <p:cNvPr id="4" name="Rectangle 6"/>
          <p:cNvSpPr>
            <a:spLocks noGrp="true" noChangeArrowheads="true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 altLang="zh-CN" dirty="false"/>
          </a:p>
        </p:txBody>
      </p:sp>
    </p:spTree>
    <p:extLst>
      <p:ext uri="{BB962C8B-B14F-4D97-AF65-F5344CB8AC3E}">
        <p14:creationId xmlns:p14="http://schemas.microsoft.com/office/powerpoint/2010/main" val="27339503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<Relationships xmlns="http://schemas.openxmlformats.org/package/2006/relationships"><Relationship Target="../theme/theme1.xml" Type="http://schemas.openxmlformats.org/officeDocument/2006/relationships/theme" Id="rId3"></Relationship><Relationship Target="../slideLayouts/slideLayout2.xml" Type="http://schemas.openxmlformats.org/officeDocument/2006/relationships/slideLayout" Id="rId2"></Relationship><Relationship Target="../slideLayouts/slideLayout1.xml" Type="http://schemas.openxmlformats.org/officeDocument/2006/relationships/slideLayout" Id="rId1"></Relationship><Relationship Target="../media/image2.emf" Type="http://schemas.openxmlformats.org/officeDocument/2006/relationships/image" Id="rId5"></Relationship><Relationship Target="../media/image1.jpg" Type="http://schemas.openxmlformats.org/officeDocument/2006/relationships/image" Id="rId4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true"/>
          </p:cNvPicPr>
          <p:nvPr/>
        </p:nvPicPr>
        <p:blipFill rotWithShape="true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21" b="67841"/>
          <a:stretch/>
        </p:blipFill>
        <p:spPr>
          <a:xfrm>
            <a:off x="0" y="-27384"/>
            <a:ext cx="9144000" cy="878774"/>
          </a:xfrm>
          <a:prstGeom prst="rect">
            <a:avLst/>
          </a:prstGeom>
          <a:ln>
            <a:noFill/>
          </a:ln>
          <a:effectLst>
            <a:outerShdw blurRad="50800" dist="38100" dir="5400000" algn="t" rotWithShape="false">
              <a:prstClr val="black">
                <a:alpha val="40000"/>
              </a:prstClr>
            </a:outerShdw>
          </a:effectLst>
        </p:spPr>
      </p:pic>
      <p:sp>
        <p:nvSpPr>
          <p:cNvPr id="1027" name="Rectangle 3"/>
          <p:cNvSpPr>
            <a:spLocks noGrp="true" noChangeArrowheads="true"/>
          </p:cNvSpPr>
          <p:nvPr>
            <p:ph type="title"/>
          </p:nvPr>
        </p:nvSpPr>
        <p:spPr bwMode="auto">
          <a:xfrm>
            <a:off x="611188" y="0"/>
            <a:ext cx="8064500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false" compatLnSpc="true">
            <a:prstTxWarp prst="textNoShape">
              <a:avLst/>
            </a:prstTxWarp>
          </a:bodyPr>
          <a:lstStyle/>
          <a:p>
            <a:pPr lvl="0"/>
            <a:r>
              <a:rPr lang="en-GB" altLang="zh-CN" dirty="false" smtClean="false"/>
              <a:t>Title</a:t>
            </a:r>
          </a:p>
        </p:txBody>
      </p:sp>
      <p:sp>
        <p:nvSpPr>
          <p:cNvPr id="1028" name="Rectangle 4"/>
          <p:cNvSpPr>
            <a:spLocks noGrp="true" noChangeArrowheads="true"/>
          </p:cNvSpPr>
          <p:nvPr>
            <p:ph type="body" idx="1"/>
          </p:nvPr>
        </p:nvSpPr>
        <p:spPr bwMode="auto">
          <a:xfrm>
            <a:off x="611188" y="1125538"/>
            <a:ext cx="8064500" cy="525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false" compatLnSpc="true">
            <a:prstTxWarp prst="textNoShape">
              <a:avLst/>
            </a:prstTxWarp>
          </a:bodyPr>
          <a:lstStyle/>
          <a:p>
            <a:pPr lvl="0"/>
            <a:r>
              <a:rPr lang="en-GB" altLang="zh-CN" dirty="false" smtClean="false"/>
              <a:t>Click to edit Master text styles</a:t>
            </a:r>
          </a:p>
          <a:p>
            <a:pPr lvl="1"/>
            <a:r>
              <a:rPr lang="en-GB" altLang="zh-CN" dirty="false" smtClean="false"/>
              <a:t>Second level</a:t>
            </a:r>
          </a:p>
          <a:p>
            <a:pPr lvl="2"/>
            <a:r>
              <a:rPr lang="en-GB" altLang="zh-CN" dirty="false" smtClean="false"/>
              <a:t>Third level</a:t>
            </a:r>
          </a:p>
        </p:txBody>
      </p:sp>
      <p:sp>
        <p:nvSpPr>
          <p:cNvPr id="5126" name="Rectangle 6"/>
          <p:cNvSpPr>
            <a:spLocks noGrp="true" noChangeArrowheads="true"/>
          </p:cNvSpPr>
          <p:nvPr>
            <p:ph type="ftr" sz="quarter" idx="3"/>
          </p:nvPr>
        </p:nvSpPr>
        <p:spPr bwMode="auto">
          <a:xfrm>
            <a:off x="3124200" y="6561138"/>
            <a:ext cx="2895600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false" compatLnSpc="true">
            <a:prstTxWarp prst="textNoShape">
              <a:avLst/>
            </a:prstTxWarp>
          </a:bodyPr>
          <a:lstStyle>
            <a:lvl1pPr algn="ctr">
              <a:defRPr sz="1000">
                <a:solidFill>
                  <a:schemeClr val="folHlink"/>
                </a:solidFill>
                <a:latin typeface="Arial" charset="0"/>
                <a:ea typeface="宋体" charset="-122"/>
              </a:defRPr>
            </a:lvl1pPr>
          </a:lstStyle>
          <a:p>
            <a:endParaRPr lang="en-GB" altLang="zh-CN"/>
          </a:p>
        </p:txBody>
      </p:sp>
      <p:pic>
        <p:nvPicPr>
          <p:cNvPr id="2050" name="Picture 2"/>
          <p:cNvPicPr>
            <a:picLocks noChangeAspect="true" noChangeArrowheads="true"/>
          </p:cNvPicPr>
          <p:nvPr/>
        </p:nvPicPr>
        <p:blipFill>
          <a:blip cstate="print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6165304"/>
            <a:ext cx="1728192" cy="5830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96" r:id="rId2"/>
  </p:sldLayoutIdLst>
  <p:timing>
    <p:tnLst>
      <p:par>
        <p:cTn id="1" dur="indefinite" restart="never" nodeType="tmRoot"/>
      </p:par>
    </p:tnLst>
  </p:timing>
  <p:hf hdr="false" ftr="false" dt="false"/>
  <p:txStyles>
    <p:titleStyle>
      <a:lvl1pPr algn="l" rtl="false" eaLnBrk="true" fontAlgn="base" hangingPunct="tru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itchFamily="34" charset="0"/>
          <a:ea typeface="+mj-ea"/>
          <a:cs typeface="Arial" pitchFamily="34" charset="0"/>
        </a:defRPr>
      </a:lvl1pPr>
      <a:lvl2pPr algn="l" rtl="false" eaLnBrk="true" fontAlgn="base" hangingPunct="tru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2pPr>
      <a:lvl3pPr algn="l" rtl="false" eaLnBrk="true" fontAlgn="base" hangingPunct="tru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3pPr>
      <a:lvl4pPr algn="l" rtl="false" eaLnBrk="true" fontAlgn="base" hangingPunct="tru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4pPr>
      <a:lvl5pPr algn="l" rtl="false" eaLnBrk="true" fontAlgn="base" hangingPunct="tru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5pPr>
      <a:lvl6pPr marL="457200" algn="l" rtl="false" eaLnBrk="true" fontAlgn="base" hangingPunct="tru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6pPr>
      <a:lvl7pPr marL="914400" algn="l" rtl="false" eaLnBrk="true" fontAlgn="base" hangingPunct="tru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7pPr>
      <a:lvl8pPr marL="1371600" algn="l" rtl="false" eaLnBrk="true" fontAlgn="base" hangingPunct="tru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8pPr>
      <a:lvl9pPr marL="1828800" algn="l" rtl="false" eaLnBrk="true" fontAlgn="base" hangingPunct="tru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false" eaLnBrk="true" fontAlgn="base" hangingPunct="true">
        <a:lnSpc>
          <a:spcPct val="130000"/>
        </a:lnSpc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false" eaLnBrk="true" fontAlgn="base" hangingPunct="true">
        <a:lnSpc>
          <a:spcPct val="130000"/>
        </a:lnSpc>
        <a:spcBef>
          <a:spcPct val="20000"/>
        </a:spcBef>
        <a:spcAft>
          <a:spcPct val="0"/>
        </a:spcAft>
        <a:buChar char="–"/>
        <a:defRPr sz="2400">
          <a:solidFill>
            <a:schemeClr val="accent2"/>
          </a:solidFill>
          <a:latin typeface="Arial" pitchFamily="34" charset="0"/>
          <a:cs typeface="Arial" pitchFamily="34" charset="0"/>
        </a:defRPr>
      </a:lvl2pPr>
      <a:lvl3pPr marL="1143000" indent="-228600" algn="l" rtl="false" eaLnBrk="true" fontAlgn="base" hangingPunct="true">
        <a:lnSpc>
          <a:spcPct val="130000"/>
        </a:lnSpc>
        <a:spcBef>
          <a:spcPct val="20000"/>
        </a:spcBef>
        <a:spcAft>
          <a:spcPct val="0"/>
        </a:spcAft>
        <a:buChar char="•"/>
        <a:defRPr sz="2000">
          <a:solidFill>
            <a:srgbClr val="CC6600"/>
          </a:solidFill>
          <a:latin typeface="Arial" pitchFamily="34" charset="0"/>
          <a:cs typeface="Arial" pitchFamily="34" charset="0"/>
        </a:defRPr>
      </a:lvl3pPr>
      <a:lvl4pPr marL="1600200" indent="-228600" algn="l" rtl="false" eaLnBrk="true" fontAlgn="base" hangingPunct="true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false" eaLnBrk="true" fontAlgn="base" hangingPunct="tru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514600" indent="-228600" algn="l" rtl="false" eaLnBrk="true" fontAlgn="base" hangingPunct="tru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false" eaLnBrk="true" fontAlgn="base" hangingPunct="tru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false" eaLnBrk="true" fontAlgn="base" hangingPunct="tru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false" eaLnBrk="true" fontAlgn="base" hangingPunct="tru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Target="../slideLayouts/slideLayout1.xml" Type="http://schemas.openxmlformats.org/officeDocument/2006/relationships/slideLayout" Id="rId1"/></Relationships>
</file>

<file path=ppt/slides/_rels/slide10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/Relationships>
</file>

<file path=ppt/slides/_rels/slide11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/Relationships>
</file>

<file path=ppt/slides/_rels/slide12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/Relationships>
</file>

<file path=ppt/slides/_rels/slide2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/Relationships>
</file>

<file path=ppt/slides/_rels/slide4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/Relationships>
</file>

<file path=ppt/slides/_rels/slide5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/Relationships>
</file>

<file path=ppt/slides/_rels/slide6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/Relationships>
</file>

<file path=ppt/slides/_rels/slide7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/Relationships>
</file>

<file path=ppt/slides/_rels/slide8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/Relationships>
</file>

<file path=ppt/slides/_rels/slide9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Overview of Dataset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Dashboard - Demographics</a:t>
            </a:r>
          </a:p>
        </p:txBody>
      </p:sp>
      <p:grpSp>
        <p:nvGrpSpPr>
          <p:cNvPr id="2" name="grp2"/>
          <p:cNvGrpSpPr/>
          <p:nvPr/>
        </p:nvGrpSpPr>
        <p:grpSpPr>
          <a:xfrm>
            <a:off x="611188" y="1125538"/>
            <a:ext cx="8064500" cy="5256212"/>
            <a:chOff x="611188" y="1125538"/>
            <a:chExt cx="8064500" cy="5256212"/>
          </a:xfrm>
        </p:grpSpPr>
        <p:sp>
          <p:nvSpPr>
            <p:cNvPr id="4" name="rc4"/>
            <p:cNvSpPr/>
            <p:nvPr/>
          </p:nvSpPr>
          <p:spPr>
            <a:xfrm>
              <a:off x="611188" y="1125538"/>
              <a:ext cx="4032249" cy="262810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1041968" y="1463974"/>
              <a:ext cx="3531880" cy="1400057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1041968" y="2626656"/>
              <a:ext cx="3531880" cy="0"/>
            </a:xfrm>
            <a:custGeom>
              <a:avLst/>
              <a:pathLst>
                <a:path w="3531880" h="0">
                  <a:moveTo>
                    <a:pt x="0" y="0"/>
                  </a:moveTo>
                  <a:lnTo>
                    <a:pt x="3531880" y="0"/>
                  </a:lnTo>
                  <a:lnTo>
                    <a:pt x="353188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1041968" y="2279183"/>
              <a:ext cx="3531880" cy="0"/>
            </a:xfrm>
            <a:custGeom>
              <a:avLst/>
              <a:pathLst>
                <a:path w="3531880" h="0">
                  <a:moveTo>
                    <a:pt x="0" y="0"/>
                  </a:moveTo>
                  <a:lnTo>
                    <a:pt x="3531880" y="0"/>
                  </a:lnTo>
                  <a:lnTo>
                    <a:pt x="353188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1041968" y="1931710"/>
              <a:ext cx="3531880" cy="0"/>
            </a:xfrm>
            <a:custGeom>
              <a:avLst/>
              <a:pathLst>
                <a:path w="3531880" h="0">
                  <a:moveTo>
                    <a:pt x="0" y="0"/>
                  </a:moveTo>
                  <a:lnTo>
                    <a:pt x="3531880" y="0"/>
                  </a:lnTo>
                  <a:lnTo>
                    <a:pt x="353188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1041968" y="1584237"/>
              <a:ext cx="3531880" cy="0"/>
            </a:xfrm>
            <a:custGeom>
              <a:avLst/>
              <a:pathLst>
                <a:path w="3531880" h="0">
                  <a:moveTo>
                    <a:pt x="0" y="0"/>
                  </a:moveTo>
                  <a:lnTo>
                    <a:pt x="3531880" y="0"/>
                  </a:lnTo>
                  <a:lnTo>
                    <a:pt x="353188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1041968" y="2800392"/>
              <a:ext cx="3531880" cy="0"/>
            </a:xfrm>
            <a:custGeom>
              <a:avLst/>
              <a:pathLst>
                <a:path w="3531880" h="0">
                  <a:moveTo>
                    <a:pt x="0" y="0"/>
                  </a:moveTo>
                  <a:lnTo>
                    <a:pt x="3531880" y="0"/>
                  </a:lnTo>
                  <a:lnTo>
                    <a:pt x="353188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1041968" y="2452919"/>
              <a:ext cx="3531880" cy="0"/>
            </a:xfrm>
            <a:custGeom>
              <a:avLst/>
              <a:pathLst>
                <a:path w="3531880" h="0">
                  <a:moveTo>
                    <a:pt x="0" y="0"/>
                  </a:moveTo>
                  <a:lnTo>
                    <a:pt x="3531880" y="0"/>
                  </a:lnTo>
                  <a:lnTo>
                    <a:pt x="353188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041968" y="2105446"/>
              <a:ext cx="3531880" cy="0"/>
            </a:xfrm>
            <a:custGeom>
              <a:avLst/>
              <a:pathLst>
                <a:path w="3531880" h="0">
                  <a:moveTo>
                    <a:pt x="0" y="0"/>
                  </a:moveTo>
                  <a:lnTo>
                    <a:pt x="3531880" y="0"/>
                  </a:lnTo>
                  <a:lnTo>
                    <a:pt x="353188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041968" y="1757973"/>
              <a:ext cx="3531880" cy="0"/>
            </a:xfrm>
            <a:custGeom>
              <a:avLst/>
              <a:pathLst>
                <a:path w="3531880" h="0">
                  <a:moveTo>
                    <a:pt x="0" y="0"/>
                  </a:moveTo>
                  <a:lnTo>
                    <a:pt x="3531880" y="0"/>
                  </a:lnTo>
                  <a:lnTo>
                    <a:pt x="353188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1272308" y="1463974"/>
              <a:ext cx="0" cy="1400057"/>
            </a:xfrm>
            <a:custGeom>
              <a:avLst/>
              <a:pathLst>
                <a:path w="0" h="1400057">
                  <a:moveTo>
                    <a:pt x="0" y="14000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1656208" y="1463974"/>
              <a:ext cx="0" cy="1400057"/>
            </a:xfrm>
            <a:custGeom>
              <a:avLst/>
              <a:pathLst>
                <a:path w="0" h="1400057">
                  <a:moveTo>
                    <a:pt x="0" y="14000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040108" y="1463974"/>
              <a:ext cx="0" cy="1400057"/>
            </a:xfrm>
            <a:custGeom>
              <a:avLst/>
              <a:pathLst>
                <a:path w="0" h="1400057">
                  <a:moveTo>
                    <a:pt x="0" y="14000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424008" y="1463974"/>
              <a:ext cx="0" cy="1400057"/>
            </a:xfrm>
            <a:custGeom>
              <a:avLst/>
              <a:pathLst>
                <a:path w="0" h="1400057">
                  <a:moveTo>
                    <a:pt x="0" y="14000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2807908" y="1463974"/>
              <a:ext cx="0" cy="1400057"/>
            </a:xfrm>
            <a:custGeom>
              <a:avLst/>
              <a:pathLst>
                <a:path w="0" h="1400057">
                  <a:moveTo>
                    <a:pt x="0" y="14000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3191808" y="1463974"/>
              <a:ext cx="0" cy="1400057"/>
            </a:xfrm>
            <a:custGeom>
              <a:avLst/>
              <a:pathLst>
                <a:path w="0" h="1400057">
                  <a:moveTo>
                    <a:pt x="0" y="14000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3575708" y="1463974"/>
              <a:ext cx="0" cy="1400057"/>
            </a:xfrm>
            <a:custGeom>
              <a:avLst/>
              <a:pathLst>
                <a:path w="0" h="1400057">
                  <a:moveTo>
                    <a:pt x="0" y="14000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3959608" y="1463974"/>
              <a:ext cx="0" cy="1400057"/>
            </a:xfrm>
            <a:custGeom>
              <a:avLst/>
              <a:pathLst>
                <a:path w="0" h="1400057">
                  <a:moveTo>
                    <a:pt x="0" y="14000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4343508" y="1463974"/>
              <a:ext cx="0" cy="1400057"/>
            </a:xfrm>
            <a:custGeom>
              <a:avLst/>
              <a:pathLst>
                <a:path w="0" h="1400057">
                  <a:moveTo>
                    <a:pt x="0" y="14000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1099553" y="2799667"/>
              <a:ext cx="345510" cy="725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1483453" y="2788235"/>
              <a:ext cx="345510" cy="121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1867353" y="2759861"/>
              <a:ext cx="345510" cy="40531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2251253" y="2644213"/>
              <a:ext cx="345510" cy="156179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2635153" y="2267663"/>
              <a:ext cx="345510" cy="532729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3019053" y="1739743"/>
              <a:ext cx="345510" cy="1060649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3402953" y="1834098"/>
              <a:ext cx="345510" cy="96629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3786853" y="2246225"/>
              <a:ext cx="345510" cy="554167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4170753" y="2649095"/>
              <a:ext cx="345510" cy="15129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tx32"/>
            <p:cNvSpPr/>
            <p:nvPr/>
          </p:nvSpPr>
          <p:spPr>
            <a:xfrm>
              <a:off x="1201503" y="2664631"/>
              <a:ext cx="141609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BFC4">
                      <a:alpha val="100000"/>
                    </a:srgbClr>
                  </a:solidFill>
                  <a:latin typeface="Calibri"/>
                  <a:cs typeface="Calibri"/>
                </a:rPr>
                <a:t>30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1550000" y="2653199"/>
              <a:ext cx="212414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BFC4">
                      <a:alpha val="100000"/>
                    </a:srgbClr>
                  </a:solidFill>
                  <a:latin typeface="Calibri"/>
                  <a:cs typeface="Calibri"/>
                </a:rPr>
                <a:t>503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1881070" y="2606370"/>
              <a:ext cx="318076" cy="109339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BFC4">
                      <a:alpha val="100000"/>
                    </a:srgbClr>
                  </a:solidFill>
                  <a:latin typeface="Calibri"/>
                  <a:cs typeface="Calibri"/>
                </a:rPr>
                <a:t>1,677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2264970" y="2490722"/>
              <a:ext cx="318076" cy="109339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BFC4">
                      <a:alpha val="100000"/>
                    </a:srgbClr>
                  </a:solidFill>
                  <a:latin typeface="Calibri"/>
                  <a:cs typeface="Calibri"/>
                </a:rPr>
                <a:t>6,462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2613467" y="2114171"/>
              <a:ext cx="388881" cy="109339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BFC4">
                      <a:alpha val="100000"/>
                    </a:srgbClr>
                  </a:solidFill>
                  <a:latin typeface="Calibri"/>
                  <a:cs typeface="Calibri"/>
                </a:rPr>
                <a:t>22,042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2997367" y="1586251"/>
              <a:ext cx="388881" cy="109339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BFC4">
                      <a:alpha val="100000"/>
                    </a:srgbClr>
                  </a:solidFill>
                  <a:latin typeface="Calibri"/>
                  <a:cs typeface="Calibri"/>
                </a:rPr>
                <a:t>43,885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3381267" y="1680607"/>
              <a:ext cx="388881" cy="109339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8766D">
                      <a:alpha val="100000"/>
                    </a:srgbClr>
                  </a:solidFill>
                  <a:latin typeface="Calibri"/>
                  <a:cs typeface="Calibri"/>
                </a:rPr>
                <a:t>39,981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3765167" y="2092734"/>
              <a:ext cx="388881" cy="109339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8766D">
                      <a:alpha val="100000"/>
                    </a:srgbClr>
                  </a:solidFill>
                  <a:latin typeface="Calibri"/>
                  <a:cs typeface="Calibri"/>
                </a:rPr>
                <a:t>22,929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4184470" y="2495604"/>
              <a:ext cx="318076" cy="109339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8766D">
                      <a:alpha val="100000"/>
                    </a:srgbClr>
                  </a:solidFill>
                  <a:latin typeface="Calibri"/>
                  <a:cs typeface="Calibri"/>
                </a:rPr>
                <a:t>6,260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921406" y="2762292"/>
              <a:ext cx="57931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863475" y="2414819"/>
              <a:ext cx="115862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10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863475" y="2067346"/>
              <a:ext cx="115862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20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863475" y="1719873"/>
              <a:ext cx="115862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30</a:t>
              </a:r>
            </a:p>
          </p:txBody>
        </p:sp>
        <p:sp>
          <p:nvSpPr>
            <p:cNvPr id="45" name="pl45"/>
            <p:cNvSpPr/>
            <p:nvPr/>
          </p:nvSpPr>
          <p:spPr>
            <a:xfrm>
              <a:off x="1007173" y="280039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1007173" y="245291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1007173" y="210544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1007173" y="175797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1272308" y="286403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1656208" y="286403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2040108" y="286403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2424008" y="286403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2807908" y="286403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3191808" y="286403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3575708" y="286403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3959608" y="286403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4343508" y="286403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tx58"/>
            <p:cNvSpPr/>
            <p:nvPr/>
          </p:nvSpPr>
          <p:spPr>
            <a:xfrm>
              <a:off x="1167914" y="2924677"/>
              <a:ext cx="208787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0-14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1522849" y="2924677"/>
              <a:ext cx="266718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15-24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1906749" y="2924677"/>
              <a:ext cx="266718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25-34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2290649" y="2924677"/>
              <a:ext cx="266718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35-44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2674549" y="2925272"/>
              <a:ext cx="266718" cy="7362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45-54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3058449" y="2924677"/>
              <a:ext cx="266718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55-64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3442349" y="2924677"/>
              <a:ext cx="266718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65-74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3826249" y="2924677"/>
              <a:ext cx="266718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75-84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4257114" y="2924677"/>
              <a:ext cx="172789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85+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2687258" y="3043082"/>
              <a:ext cx="241300" cy="1270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true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Age</a:t>
              </a:r>
            </a:p>
          </p:txBody>
        </p:sp>
        <p:sp>
          <p:nvSpPr>
            <p:cNvPr id="68" name="tx68"/>
            <p:cNvSpPr/>
            <p:nvPr/>
          </p:nvSpPr>
          <p:spPr>
            <a:xfrm rot="-5400000">
              <a:off x="307850" y="2103182"/>
              <a:ext cx="800819" cy="12164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Proportion(%)</a:t>
              </a:r>
            </a:p>
          </p:txBody>
        </p:sp>
        <p:sp>
          <p:nvSpPr>
            <p:cNvPr id="69" name="rc69"/>
            <p:cNvSpPr/>
            <p:nvPr/>
          </p:nvSpPr>
          <p:spPr>
            <a:xfrm>
              <a:off x="2132621" y="3338886"/>
              <a:ext cx="1350573" cy="34516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tx70"/>
            <p:cNvSpPr/>
            <p:nvPr/>
          </p:nvSpPr>
          <p:spPr>
            <a:xfrm>
              <a:off x="2204621" y="3435767"/>
              <a:ext cx="387176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Elderly</a:t>
              </a:r>
            </a:p>
          </p:txBody>
        </p:sp>
        <p:sp>
          <p:nvSpPr>
            <p:cNvPr id="71" name="rc71"/>
            <p:cNvSpPr/>
            <p:nvPr/>
          </p:nvSpPr>
          <p:spPr>
            <a:xfrm>
              <a:off x="2642090" y="3410886"/>
              <a:ext cx="201167" cy="20116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rc72"/>
            <p:cNvSpPr/>
            <p:nvPr/>
          </p:nvSpPr>
          <p:spPr>
            <a:xfrm>
              <a:off x="2651090" y="3419886"/>
              <a:ext cx="183168" cy="183167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tx73"/>
            <p:cNvSpPr/>
            <p:nvPr/>
          </p:nvSpPr>
          <p:spPr>
            <a:xfrm>
              <a:off x="2709215" y="3488154"/>
              <a:ext cx="66916" cy="6746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8766D">
                      <a:alpha val="100000"/>
                    </a:srgbClr>
                  </a:solidFill>
                  <a:latin typeface="Calibri"/>
                  <a:cs typeface="Calibri"/>
                </a:rPr>
                <a:t>a</a:t>
              </a:r>
            </a:p>
          </p:txBody>
        </p:sp>
        <p:sp>
          <p:nvSpPr>
            <p:cNvPr id="74" name="rc74"/>
            <p:cNvSpPr/>
            <p:nvPr/>
          </p:nvSpPr>
          <p:spPr>
            <a:xfrm>
              <a:off x="3050824" y="3410886"/>
              <a:ext cx="201167" cy="20116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rc75"/>
            <p:cNvSpPr/>
            <p:nvPr/>
          </p:nvSpPr>
          <p:spPr>
            <a:xfrm>
              <a:off x="3059824" y="3419886"/>
              <a:ext cx="183168" cy="183167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tx76"/>
            <p:cNvSpPr/>
            <p:nvPr/>
          </p:nvSpPr>
          <p:spPr>
            <a:xfrm>
              <a:off x="3117949" y="3488154"/>
              <a:ext cx="66916" cy="6746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BFC4">
                      <a:alpha val="100000"/>
                    </a:srgbClr>
                  </a:solidFill>
                  <a:latin typeface="Calibri"/>
                  <a:cs typeface="Calibri"/>
                </a:rPr>
                <a:t>a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2868404" y="3473966"/>
              <a:ext cx="157274" cy="7362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Yes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3277138" y="3474164"/>
              <a:ext cx="134056" cy="7342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No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2606804" y="1149089"/>
              <a:ext cx="402208" cy="20657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true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Age</a:t>
              </a:r>
            </a:p>
          </p:txBody>
        </p:sp>
        <p:sp>
          <p:nvSpPr>
            <p:cNvPr id="80" name="rc80"/>
            <p:cNvSpPr/>
            <p:nvPr/>
          </p:nvSpPr>
          <p:spPr>
            <a:xfrm>
              <a:off x="5712809" y="1125538"/>
              <a:ext cx="1893506" cy="262810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rc81"/>
            <p:cNvSpPr/>
            <p:nvPr/>
          </p:nvSpPr>
          <p:spPr>
            <a:xfrm>
              <a:off x="5975087" y="1440558"/>
              <a:ext cx="1561639" cy="1561639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g82"/>
            <p:cNvSpPr/>
            <p:nvPr/>
          </p:nvSpPr>
          <p:spPr>
            <a:xfrm>
              <a:off x="6755907" y="1604531"/>
              <a:ext cx="616818" cy="1233628"/>
            </a:xfrm>
            <a:custGeom>
              <a:avLst/>
              <a:pathLst>
                <a:path w="616818" h="1233628">
                  <a:moveTo>
                    <a:pt x="7034" y="1093095"/>
                  </a:moveTo>
                  <a:lnTo>
                    <a:pt x="7380" y="1116517"/>
                  </a:lnTo>
                  <a:lnTo>
                    <a:pt x="7726" y="1139940"/>
                  </a:lnTo>
                  <a:lnTo>
                    <a:pt x="8072" y="1163362"/>
                  </a:lnTo>
                  <a:lnTo>
                    <a:pt x="8418" y="1186784"/>
                  </a:lnTo>
                  <a:lnTo>
                    <a:pt x="8764" y="1210206"/>
                  </a:lnTo>
                  <a:lnTo>
                    <a:pt x="9110" y="1233628"/>
                  </a:lnTo>
                  <a:lnTo>
                    <a:pt x="30293" y="1232951"/>
                  </a:lnTo>
                  <a:lnTo>
                    <a:pt x="51441" y="1231546"/>
                  </a:lnTo>
                  <a:lnTo>
                    <a:pt x="72528" y="1229416"/>
                  </a:lnTo>
                  <a:lnTo>
                    <a:pt x="93529" y="1226563"/>
                  </a:lnTo>
                  <a:lnTo>
                    <a:pt x="114420" y="1222990"/>
                  </a:lnTo>
                  <a:lnTo>
                    <a:pt x="135176" y="1218701"/>
                  </a:lnTo>
                  <a:lnTo>
                    <a:pt x="155772" y="1213702"/>
                  </a:lnTo>
                  <a:lnTo>
                    <a:pt x="176185" y="1207999"/>
                  </a:lnTo>
                  <a:lnTo>
                    <a:pt x="196389" y="1201597"/>
                  </a:lnTo>
                  <a:lnTo>
                    <a:pt x="216362" y="1194505"/>
                  </a:lnTo>
                  <a:lnTo>
                    <a:pt x="236079" y="1186731"/>
                  </a:lnTo>
                  <a:lnTo>
                    <a:pt x="255517" y="1178284"/>
                  </a:lnTo>
                  <a:lnTo>
                    <a:pt x="274654" y="1169175"/>
                  </a:lnTo>
                  <a:lnTo>
                    <a:pt x="293466" y="1159414"/>
                  </a:lnTo>
                  <a:lnTo>
                    <a:pt x="311933" y="1149012"/>
                  </a:lnTo>
                  <a:lnTo>
                    <a:pt x="330030" y="1137981"/>
                  </a:lnTo>
                  <a:lnTo>
                    <a:pt x="347739" y="1126336"/>
                  </a:lnTo>
                  <a:lnTo>
                    <a:pt x="365036" y="1114089"/>
                  </a:lnTo>
                  <a:lnTo>
                    <a:pt x="381903" y="1101255"/>
                  </a:lnTo>
                  <a:lnTo>
                    <a:pt x="398319" y="1087849"/>
                  </a:lnTo>
                  <a:lnTo>
                    <a:pt x="414265" y="1073887"/>
                  </a:lnTo>
                  <a:lnTo>
                    <a:pt x="429721" y="1059386"/>
                  </a:lnTo>
                  <a:lnTo>
                    <a:pt x="444670" y="1044362"/>
                  </a:lnTo>
                  <a:lnTo>
                    <a:pt x="459095" y="1028834"/>
                  </a:lnTo>
                  <a:lnTo>
                    <a:pt x="472977" y="1012819"/>
                  </a:lnTo>
                  <a:lnTo>
                    <a:pt x="486301" y="996336"/>
                  </a:lnTo>
                  <a:lnTo>
                    <a:pt x="499051" y="979406"/>
                  </a:lnTo>
                  <a:lnTo>
                    <a:pt x="511212" y="962047"/>
                  </a:lnTo>
                  <a:lnTo>
                    <a:pt x="522769" y="944282"/>
                  </a:lnTo>
                  <a:lnTo>
                    <a:pt x="533709" y="926129"/>
                  </a:lnTo>
                  <a:lnTo>
                    <a:pt x="544019" y="907612"/>
                  </a:lnTo>
                  <a:lnTo>
                    <a:pt x="553687" y="888751"/>
                  </a:lnTo>
                  <a:lnTo>
                    <a:pt x="562701" y="869569"/>
                  </a:lnTo>
                  <a:lnTo>
                    <a:pt x="571051" y="850089"/>
                  </a:lnTo>
                  <a:lnTo>
                    <a:pt x="578726" y="830333"/>
                  </a:lnTo>
                  <a:lnTo>
                    <a:pt x="585719" y="810326"/>
                  </a:lnTo>
                  <a:lnTo>
                    <a:pt x="592020" y="790090"/>
                  </a:lnTo>
                  <a:lnTo>
                    <a:pt x="597622" y="769649"/>
                  </a:lnTo>
                  <a:lnTo>
                    <a:pt x="602519" y="749028"/>
                  </a:lnTo>
                  <a:lnTo>
                    <a:pt x="606704" y="728251"/>
                  </a:lnTo>
                  <a:lnTo>
                    <a:pt x="610173" y="707343"/>
                  </a:lnTo>
                  <a:lnTo>
                    <a:pt x="612922" y="686328"/>
                  </a:lnTo>
                  <a:lnTo>
                    <a:pt x="614947" y="665230"/>
                  </a:lnTo>
                  <a:lnTo>
                    <a:pt x="616246" y="644076"/>
                  </a:lnTo>
                  <a:lnTo>
                    <a:pt x="616818" y="622889"/>
                  </a:lnTo>
                  <a:lnTo>
                    <a:pt x="616661" y="601696"/>
                  </a:lnTo>
                  <a:lnTo>
                    <a:pt x="615777" y="580520"/>
                  </a:lnTo>
                  <a:lnTo>
                    <a:pt x="614165" y="559387"/>
                  </a:lnTo>
                  <a:lnTo>
                    <a:pt x="611829" y="538322"/>
                  </a:lnTo>
                  <a:lnTo>
                    <a:pt x="608770" y="517349"/>
                  </a:lnTo>
                  <a:lnTo>
                    <a:pt x="604992" y="496495"/>
                  </a:lnTo>
                  <a:lnTo>
                    <a:pt x="600501" y="475782"/>
                  </a:lnTo>
                  <a:lnTo>
                    <a:pt x="595300" y="455235"/>
                  </a:lnTo>
                  <a:lnTo>
                    <a:pt x="589397" y="434880"/>
                  </a:lnTo>
                  <a:lnTo>
                    <a:pt x="582797" y="414739"/>
                  </a:lnTo>
                  <a:lnTo>
                    <a:pt x="575510" y="394837"/>
                  </a:lnTo>
                  <a:lnTo>
                    <a:pt x="567544" y="375197"/>
                  </a:lnTo>
                  <a:lnTo>
                    <a:pt x="558907" y="355842"/>
                  </a:lnTo>
                  <a:lnTo>
                    <a:pt x="549611" y="336796"/>
                  </a:lnTo>
                  <a:lnTo>
                    <a:pt x="539665" y="318080"/>
                  </a:lnTo>
                  <a:lnTo>
                    <a:pt x="529083" y="299716"/>
                  </a:lnTo>
                  <a:lnTo>
                    <a:pt x="517876" y="281728"/>
                  </a:lnTo>
                  <a:lnTo>
                    <a:pt x="506058" y="264134"/>
                  </a:lnTo>
                  <a:lnTo>
                    <a:pt x="493642" y="246957"/>
                  </a:lnTo>
                  <a:lnTo>
                    <a:pt x="480643" y="230217"/>
                  </a:lnTo>
                  <a:lnTo>
                    <a:pt x="467077" y="213933"/>
                  </a:lnTo>
                  <a:lnTo>
                    <a:pt x="452960" y="198125"/>
                  </a:lnTo>
                  <a:lnTo>
                    <a:pt x="438308" y="182811"/>
                  </a:lnTo>
                  <a:lnTo>
                    <a:pt x="423138" y="168010"/>
                  </a:lnTo>
                  <a:lnTo>
                    <a:pt x="407469" y="153739"/>
                  </a:lnTo>
                  <a:lnTo>
                    <a:pt x="391319" y="140014"/>
                  </a:lnTo>
                  <a:lnTo>
                    <a:pt x="374707" y="126852"/>
                  </a:lnTo>
                  <a:lnTo>
                    <a:pt x="357652" y="114268"/>
                  </a:lnTo>
                  <a:lnTo>
                    <a:pt x="340176" y="102278"/>
                  </a:lnTo>
                  <a:lnTo>
                    <a:pt x="322298" y="90896"/>
                  </a:lnTo>
                  <a:lnTo>
                    <a:pt x="304039" y="80134"/>
                  </a:lnTo>
                  <a:lnTo>
                    <a:pt x="285421" y="70006"/>
                  </a:lnTo>
                  <a:lnTo>
                    <a:pt x="266466" y="60523"/>
                  </a:lnTo>
                  <a:lnTo>
                    <a:pt x="247197" y="51697"/>
                  </a:lnTo>
                  <a:lnTo>
                    <a:pt x="227636" y="43539"/>
                  </a:lnTo>
                  <a:lnTo>
                    <a:pt x="207806" y="36057"/>
                  </a:lnTo>
                  <a:lnTo>
                    <a:pt x="187731" y="29261"/>
                  </a:lnTo>
                  <a:lnTo>
                    <a:pt x="167435" y="23158"/>
                  </a:lnTo>
                  <a:lnTo>
                    <a:pt x="146940" y="17757"/>
                  </a:lnTo>
                  <a:lnTo>
                    <a:pt x="126272" y="13062"/>
                  </a:lnTo>
                  <a:lnTo>
                    <a:pt x="105455" y="9081"/>
                  </a:lnTo>
                  <a:lnTo>
                    <a:pt x="84514" y="5817"/>
                  </a:lnTo>
                  <a:lnTo>
                    <a:pt x="63473" y="3274"/>
                  </a:lnTo>
                  <a:lnTo>
                    <a:pt x="42357" y="1455"/>
                  </a:lnTo>
                  <a:lnTo>
                    <a:pt x="21191" y="364"/>
                  </a:lnTo>
                  <a:lnTo>
                    <a:pt x="0" y="0"/>
                  </a:lnTo>
                  <a:lnTo>
                    <a:pt x="0" y="23424"/>
                  </a:lnTo>
                  <a:lnTo>
                    <a:pt x="0" y="46849"/>
                  </a:lnTo>
                  <a:lnTo>
                    <a:pt x="0" y="70273"/>
                  </a:lnTo>
                  <a:lnTo>
                    <a:pt x="0" y="93698"/>
                  </a:lnTo>
                  <a:lnTo>
                    <a:pt x="0" y="117122"/>
                  </a:lnTo>
                  <a:lnTo>
                    <a:pt x="0" y="140547"/>
                  </a:lnTo>
                  <a:lnTo>
                    <a:pt x="21268" y="141022"/>
                  </a:lnTo>
                  <a:lnTo>
                    <a:pt x="42495" y="142447"/>
                  </a:lnTo>
                  <a:lnTo>
                    <a:pt x="63636" y="144817"/>
                  </a:lnTo>
                  <a:lnTo>
                    <a:pt x="84651" y="148130"/>
                  </a:lnTo>
                  <a:lnTo>
                    <a:pt x="105496" y="152377"/>
                  </a:lnTo>
                  <a:lnTo>
                    <a:pt x="126132" y="157552"/>
                  </a:lnTo>
                  <a:lnTo>
                    <a:pt x="146515" y="163642"/>
                  </a:lnTo>
                  <a:lnTo>
                    <a:pt x="166606" y="170637"/>
                  </a:lnTo>
                  <a:lnTo>
                    <a:pt x="186365" y="178521"/>
                  </a:lnTo>
                  <a:lnTo>
                    <a:pt x="205752" y="187281"/>
                  </a:lnTo>
                  <a:lnTo>
                    <a:pt x="224729" y="196897"/>
                  </a:lnTo>
                  <a:lnTo>
                    <a:pt x="243257" y="207351"/>
                  </a:lnTo>
                  <a:lnTo>
                    <a:pt x="261300" y="218622"/>
                  </a:lnTo>
                  <a:lnTo>
                    <a:pt x="278822" y="230687"/>
                  </a:lnTo>
                  <a:lnTo>
                    <a:pt x="295788" y="243523"/>
                  </a:lnTo>
                  <a:lnTo>
                    <a:pt x="312163" y="257103"/>
                  </a:lnTo>
                  <a:lnTo>
                    <a:pt x="327916" y="271401"/>
                  </a:lnTo>
                  <a:lnTo>
                    <a:pt x="343014" y="286389"/>
                  </a:lnTo>
                  <a:lnTo>
                    <a:pt x="357428" y="302035"/>
                  </a:lnTo>
                  <a:lnTo>
                    <a:pt x="371129" y="318310"/>
                  </a:lnTo>
                  <a:lnTo>
                    <a:pt x="384090" y="335180"/>
                  </a:lnTo>
                  <a:lnTo>
                    <a:pt x="396285" y="352613"/>
                  </a:lnTo>
                  <a:lnTo>
                    <a:pt x="407688" y="370572"/>
                  </a:lnTo>
                  <a:lnTo>
                    <a:pt x="418279" y="389022"/>
                  </a:lnTo>
                  <a:lnTo>
                    <a:pt x="428035" y="407928"/>
                  </a:lnTo>
                  <a:lnTo>
                    <a:pt x="436937" y="427249"/>
                  </a:lnTo>
                  <a:lnTo>
                    <a:pt x="444968" y="446950"/>
                  </a:lnTo>
                  <a:lnTo>
                    <a:pt x="452110" y="466989"/>
                  </a:lnTo>
                  <a:lnTo>
                    <a:pt x="458351" y="487327"/>
                  </a:lnTo>
                  <a:lnTo>
                    <a:pt x="463678" y="507923"/>
                  </a:lnTo>
                  <a:lnTo>
                    <a:pt x="468079" y="528737"/>
                  </a:lnTo>
                  <a:lnTo>
                    <a:pt x="471547" y="549727"/>
                  </a:lnTo>
                  <a:lnTo>
                    <a:pt x="474073" y="570850"/>
                  </a:lnTo>
                  <a:lnTo>
                    <a:pt x="475654" y="592065"/>
                  </a:lnTo>
                  <a:lnTo>
                    <a:pt x="476287" y="613330"/>
                  </a:lnTo>
                  <a:lnTo>
                    <a:pt x="475969" y="634601"/>
                  </a:lnTo>
                  <a:lnTo>
                    <a:pt x="474701" y="655838"/>
                  </a:lnTo>
                  <a:lnTo>
                    <a:pt x="472486" y="676996"/>
                  </a:lnTo>
                  <a:lnTo>
                    <a:pt x="469329" y="698035"/>
                  </a:lnTo>
                  <a:lnTo>
                    <a:pt x="465236" y="718911"/>
                  </a:lnTo>
                  <a:lnTo>
                    <a:pt x="460214" y="739584"/>
                  </a:lnTo>
                  <a:lnTo>
                    <a:pt x="454274" y="760012"/>
                  </a:lnTo>
                  <a:lnTo>
                    <a:pt x="447428" y="780154"/>
                  </a:lnTo>
                  <a:lnTo>
                    <a:pt x="439690" y="799971"/>
                  </a:lnTo>
                  <a:lnTo>
                    <a:pt x="431074" y="819422"/>
                  </a:lnTo>
                  <a:lnTo>
                    <a:pt x="421598" y="838469"/>
                  </a:lnTo>
                  <a:lnTo>
                    <a:pt x="411281" y="857074"/>
                  </a:lnTo>
                  <a:lnTo>
                    <a:pt x="400144" y="875200"/>
                  </a:lnTo>
                  <a:lnTo>
                    <a:pt x="388208" y="892811"/>
                  </a:lnTo>
                  <a:lnTo>
                    <a:pt x="375498" y="909870"/>
                  </a:lnTo>
                  <a:lnTo>
                    <a:pt x="362039" y="926346"/>
                  </a:lnTo>
                  <a:lnTo>
                    <a:pt x="347857" y="942203"/>
                  </a:lnTo>
                  <a:lnTo>
                    <a:pt x="332982" y="957412"/>
                  </a:lnTo>
                  <a:lnTo>
                    <a:pt x="317442" y="971941"/>
                  </a:lnTo>
                  <a:lnTo>
                    <a:pt x="301269" y="985762"/>
                  </a:lnTo>
                  <a:lnTo>
                    <a:pt x="284495" y="998847"/>
                  </a:lnTo>
                  <a:lnTo>
                    <a:pt x="267154" y="1011170"/>
                  </a:lnTo>
                  <a:lnTo>
                    <a:pt x="249279" y="1022706"/>
                  </a:lnTo>
                  <a:lnTo>
                    <a:pt x="230907" y="1033433"/>
                  </a:lnTo>
                  <a:lnTo>
                    <a:pt x="212074" y="1043328"/>
                  </a:lnTo>
                  <a:lnTo>
                    <a:pt x="192819" y="1052373"/>
                  </a:lnTo>
                  <a:lnTo>
                    <a:pt x="173179" y="1060549"/>
                  </a:lnTo>
                  <a:lnTo>
                    <a:pt x="153193" y="1067839"/>
                  </a:lnTo>
                  <a:lnTo>
                    <a:pt x="132901" y="1074230"/>
                  </a:lnTo>
                  <a:lnTo>
                    <a:pt x="112345" y="1079708"/>
                  </a:lnTo>
                  <a:lnTo>
                    <a:pt x="91564" y="1084263"/>
                  </a:lnTo>
                  <a:lnTo>
                    <a:pt x="70601" y="1087886"/>
                  </a:lnTo>
                  <a:lnTo>
                    <a:pt x="49497" y="1090569"/>
                  </a:lnTo>
                  <a:lnTo>
                    <a:pt x="28294" y="1092306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g83"/>
            <p:cNvSpPr/>
            <p:nvPr/>
          </p:nvSpPr>
          <p:spPr>
            <a:xfrm>
              <a:off x="6139076" y="1604531"/>
              <a:ext cx="625941" cy="1233628"/>
            </a:xfrm>
            <a:custGeom>
              <a:avLst/>
              <a:pathLst>
                <a:path w="625941" h="1233628">
                  <a:moveTo>
                    <a:pt x="616830" y="140547"/>
                  </a:moveTo>
                  <a:lnTo>
                    <a:pt x="616830" y="117122"/>
                  </a:lnTo>
                  <a:lnTo>
                    <a:pt x="616830" y="93698"/>
                  </a:lnTo>
                  <a:lnTo>
                    <a:pt x="616830" y="70273"/>
                  </a:lnTo>
                  <a:lnTo>
                    <a:pt x="616830" y="46849"/>
                  </a:lnTo>
                  <a:lnTo>
                    <a:pt x="616830" y="23424"/>
                  </a:lnTo>
                  <a:lnTo>
                    <a:pt x="616830" y="0"/>
                  </a:lnTo>
                  <a:lnTo>
                    <a:pt x="595672" y="362"/>
                  </a:lnTo>
                  <a:lnTo>
                    <a:pt x="574538" y="1451"/>
                  </a:lnTo>
                  <a:lnTo>
                    <a:pt x="553453" y="3264"/>
                  </a:lnTo>
                  <a:lnTo>
                    <a:pt x="532444" y="5799"/>
                  </a:lnTo>
                  <a:lnTo>
                    <a:pt x="511534" y="9053"/>
                  </a:lnTo>
                  <a:lnTo>
                    <a:pt x="490747" y="13023"/>
                  </a:lnTo>
                  <a:lnTo>
                    <a:pt x="470109" y="17703"/>
                  </a:lnTo>
                  <a:lnTo>
                    <a:pt x="449644" y="23088"/>
                  </a:lnTo>
                  <a:lnTo>
                    <a:pt x="429376" y="29172"/>
                  </a:lnTo>
                  <a:lnTo>
                    <a:pt x="409328" y="35948"/>
                  </a:lnTo>
                  <a:lnTo>
                    <a:pt x="389524" y="43408"/>
                  </a:lnTo>
                  <a:lnTo>
                    <a:pt x="369988" y="51542"/>
                  </a:lnTo>
                  <a:lnTo>
                    <a:pt x="350742" y="60342"/>
                  </a:lnTo>
                  <a:lnTo>
                    <a:pt x="331810" y="69796"/>
                  </a:lnTo>
                  <a:lnTo>
                    <a:pt x="313213" y="79895"/>
                  </a:lnTo>
                  <a:lnTo>
                    <a:pt x="294973" y="90626"/>
                  </a:lnTo>
                  <a:lnTo>
                    <a:pt x="277113" y="101975"/>
                  </a:lnTo>
                  <a:lnTo>
                    <a:pt x="259652" y="113931"/>
                  </a:lnTo>
                  <a:lnTo>
                    <a:pt x="242611" y="126479"/>
                  </a:lnTo>
                  <a:lnTo>
                    <a:pt x="226011" y="139604"/>
                  </a:lnTo>
                  <a:lnTo>
                    <a:pt x="209871" y="153290"/>
                  </a:lnTo>
                  <a:lnTo>
                    <a:pt x="194209" y="167523"/>
                  </a:lnTo>
                  <a:lnTo>
                    <a:pt x="179046" y="182284"/>
                  </a:lnTo>
                  <a:lnTo>
                    <a:pt x="164397" y="197556"/>
                  </a:lnTo>
                  <a:lnTo>
                    <a:pt x="150281" y="213322"/>
                  </a:lnTo>
                  <a:lnTo>
                    <a:pt x="136714" y="229563"/>
                  </a:lnTo>
                  <a:lnTo>
                    <a:pt x="123712" y="246259"/>
                  </a:lnTo>
                  <a:lnTo>
                    <a:pt x="111290" y="263392"/>
                  </a:lnTo>
                  <a:lnTo>
                    <a:pt x="99464" y="280941"/>
                  </a:lnTo>
                  <a:lnTo>
                    <a:pt x="88246" y="298885"/>
                  </a:lnTo>
                  <a:lnTo>
                    <a:pt x="77651" y="317204"/>
                  </a:lnTo>
                  <a:lnTo>
                    <a:pt x="67690" y="335875"/>
                  </a:lnTo>
                  <a:lnTo>
                    <a:pt x="58375" y="354876"/>
                  </a:lnTo>
                  <a:lnTo>
                    <a:pt x="49718" y="374186"/>
                  </a:lnTo>
                  <a:lnTo>
                    <a:pt x="41728" y="393782"/>
                  </a:lnTo>
                  <a:lnTo>
                    <a:pt x="34415" y="413640"/>
                  </a:lnTo>
                  <a:lnTo>
                    <a:pt x="27787" y="433738"/>
                  </a:lnTo>
                  <a:lnTo>
                    <a:pt x="21853" y="454050"/>
                  </a:lnTo>
                  <a:lnTo>
                    <a:pt x="16619" y="474555"/>
                  </a:lnTo>
                  <a:lnTo>
                    <a:pt x="12091" y="495227"/>
                  </a:lnTo>
                  <a:lnTo>
                    <a:pt x="8275" y="516042"/>
                  </a:lnTo>
                  <a:lnTo>
                    <a:pt x="5176" y="536976"/>
                  </a:lnTo>
                  <a:lnTo>
                    <a:pt x="2796" y="558003"/>
                  </a:lnTo>
                  <a:lnTo>
                    <a:pt x="1139" y="579100"/>
                  </a:lnTo>
                  <a:lnTo>
                    <a:pt x="206" y="600242"/>
                  </a:lnTo>
                  <a:lnTo>
                    <a:pt x="0" y="621403"/>
                  </a:lnTo>
                  <a:lnTo>
                    <a:pt x="519" y="642558"/>
                  </a:lnTo>
                  <a:lnTo>
                    <a:pt x="1763" y="663684"/>
                  </a:lnTo>
                  <a:lnTo>
                    <a:pt x="3732" y="684754"/>
                  </a:lnTo>
                  <a:lnTo>
                    <a:pt x="6422" y="705744"/>
                  </a:lnTo>
                  <a:lnTo>
                    <a:pt x="9830" y="726630"/>
                  </a:lnTo>
                  <a:lnTo>
                    <a:pt x="13953" y="747386"/>
                  </a:lnTo>
                  <a:lnTo>
                    <a:pt x="18786" y="767989"/>
                  </a:lnTo>
                  <a:lnTo>
                    <a:pt x="24322" y="788414"/>
                  </a:lnTo>
                  <a:lnTo>
                    <a:pt x="30556" y="808637"/>
                  </a:lnTo>
                  <a:lnTo>
                    <a:pt x="37480" y="828634"/>
                  </a:lnTo>
                  <a:lnTo>
                    <a:pt x="45085" y="848382"/>
                  </a:lnTo>
                  <a:lnTo>
                    <a:pt x="53364" y="867858"/>
                  </a:lnTo>
                  <a:lnTo>
                    <a:pt x="62305" y="887038"/>
                  </a:lnTo>
                  <a:lnTo>
                    <a:pt x="71899" y="905900"/>
                  </a:lnTo>
                  <a:lnTo>
                    <a:pt x="82135" y="924422"/>
                  </a:lnTo>
                  <a:lnTo>
                    <a:pt x="93000" y="942582"/>
                  </a:lnTo>
                  <a:lnTo>
                    <a:pt x="104481" y="960358"/>
                  </a:lnTo>
                  <a:lnTo>
                    <a:pt x="116566" y="977730"/>
                  </a:lnTo>
                  <a:lnTo>
                    <a:pt x="129239" y="994678"/>
                  </a:lnTo>
                  <a:lnTo>
                    <a:pt x="142486" y="1011181"/>
                  </a:lnTo>
                  <a:lnTo>
                    <a:pt x="156292" y="1027219"/>
                  </a:lnTo>
                  <a:lnTo>
                    <a:pt x="170639" y="1042775"/>
                  </a:lnTo>
                  <a:lnTo>
                    <a:pt x="185512" y="1057829"/>
                  </a:lnTo>
                  <a:lnTo>
                    <a:pt x="200892" y="1072365"/>
                  </a:lnTo>
                  <a:lnTo>
                    <a:pt x="216762" y="1086364"/>
                  </a:lnTo>
                  <a:lnTo>
                    <a:pt x="233102" y="1099811"/>
                  </a:lnTo>
                  <a:lnTo>
                    <a:pt x="249894" y="1112689"/>
                  </a:lnTo>
                  <a:lnTo>
                    <a:pt x="267118" y="1124984"/>
                  </a:lnTo>
                  <a:lnTo>
                    <a:pt x="284754" y="1136680"/>
                  </a:lnTo>
                  <a:lnTo>
                    <a:pt x="302781" y="1147765"/>
                  </a:lnTo>
                  <a:lnTo>
                    <a:pt x="321177" y="1158225"/>
                  </a:lnTo>
                  <a:lnTo>
                    <a:pt x="339921" y="1168048"/>
                  </a:lnTo>
                  <a:lnTo>
                    <a:pt x="358991" y="1177222"/>
                  </a:lnTo>
                  <a:lnTo>
                    <a:pt x="378364" y="1185737"/>
                  </a:lnTo>
                  <a:lnTo>
                    <a:pt x="398018" y="1193581"/>
                  </a:lnTo>
                  <a:lnTo>
                    <a:pt x="417930" y="1200748"/>
                  </a:lnTo>
                  <a:lnTo>
                    <a:pt x="438076" y="1207227"/>
                  </a:lnTo>
                  <a:lnTo>
                    <a:pt x="458432" y="1213011"/>
                  </a:lnTo>
                  <a:lnTo>
                    <a:pt x="478974" y="1218093"/>
                  </a:lnTo>
                  <a:lnTo>
                    <a:pt x="499679" y="1222468"/>
                  </a:lnTo>
                  <a:lnTo>
                    <a:pt x="520522" y="1226130"/>
                  </a:lnTo>
                  <a:lnTo>
                    <a:pt x="541478" y="1229075"/>
                  </a:lnTo>
                  <a:lnTo>
                    <a:pt x="562523" y="1231300"/>
                  </a:lnTo>
                  <a:lnTo>
                    <a:pt x="583631" y="1232801"/>
                  </a:lnTo>
                  <a:lnTo>
                    <a:pt x="604779" y="1233577"/>
                  </a:lnTo>
                  <a:lnTo>
                    <a:pt x="625941" y="1233628"/>
                  </a:lnTo>
                  <a:lnTo>
                    <a:pt x="625595" y="1210206"/>
                  </a:lnTo>
                  <a:lnTo>
                    <a:pt x="625249" y="1186784"/>
                  </a:lnTo>
                  <a:lnTo>
                    <a:pt x="624903" y="1163362"/>
                  </a:lnTo>
                  <a:lnTo>
                    <a:pt x="624557" y="1139940"/>
                  </a:lnTo>
                  <a:lnTo>
                    <a:pt x="624211" y="1116517"/>
                  </a:lnTo>
                  <a:lnTo>
                    <a:pt x="623865" y="1093095"/>
                  </a:lnTo>
                  <a:lnTo>
                    <a:pt x="602693" y="1092938"/>
                  </a:lnTo>
                  <a:lnTo>
                    <a:pt x="581549" y="1091839"/>
                  </a:lnTo>
                  <a:lnTo>
                    <a:pt x="560475" y="1089802"/>
                  </a:lnTo>
                  <a:lnTo>
                    <a:pt x="539512" y="1086830"/>
                  </a:lnTo>
                  <a:lnTo>
                    <a:pt x="518702" y="1082929"/>
                  </a:lnTo>
                  <a:lnTo>
                    <a:pt x="498085" y="1078108"/>
                  </a:lnTo>
                  <a:lnTo>
                    <a:pt x="477704" y="1072375"/>
                  </a:lnTo>
                  <a:lnTo>
                    <a:pt x="457597" y="1065742"/>
                  </a:lnTo>
                  <a:lnTo>
                    <a:pt x="437805" y="1058222"/>
                  </a:lnTo>
                  <a:lnTo>
                    <a:pt x="418367" y="1049830"/>
                  </a:lnTo>
                  <a:lnTo>
                    <a:pt x="399320" y="1040582"/>
                  </a:lnTo>
                  <a:lnTo>
                    <a:pt x="380704" y="1030497"/>
                  </a:lnTo>
                  <a:lnTo>
                    <a:pt x="362554" y="1019595"/>
                  </a:lnTo>
                  <a:lnTo>
                    <a:pt x="344907" y="1007896"/>
                  </a:lnTo>
                  <a:lnTo>
                    <a:pt x="327797" y="995425"/>
                  </a:lnTo>
                  <a:lnTo>
                    <a:pt x="311258" y="982206"/>
                  </a:lnTo>
                  <a:lnTo>
                    <a:pt x="295323" y="968265"/>
                  </a:lnTo>
                  <a:lnTo>
                    <a:pt x="280023" y="953630"/>
                  </a:lnTo>
                  <a:lnTo>
                    <a:pt x="265389" y="938329"/>
                  </a:lnTo>
                  <a:lnTo>
                    <a:pt x="251449" y="922393"/>
                  </a:lnTo>
                  <a:lnTo>
                    <a:pt x="238231" y="905853"/>
                  </a:lnTo>
                  <a:lnTo>
                    <a:pt x="225761" y="888742"/>
                  </a:lnTo>
                  <a:lnTo>
                    <a:pt x="214065" y="871094"/>
                  </a:lnTo>
                  <a:lnTo>
                    <a:pt x="203163" y="852943"/>
                  </a:lnTo>
                  <a:lnTo>
                    <a:pt x="193080" y="834326"/>
                  </a:lnTo>
                  <a:lnTo>
                    <a:pt x="183833" y="815280"/>
                  </a:lnTo>
                  <a:lnTo>
                    <a:pt x="175443" y="795841"/>
                  </a:lnTo>
                  <a:lnTo>
                    <a:pt x="167924" y="776048"/>
                  </a:lnTo>
                  <a:lnTo>
                    <a:pt x="161292" y="755941"/>
                  </a:lnTo>
                  <a:lnTo>
                    <a:pt x="155561" y="735559"/>
                  </a:lnTo>
                  <a:lnTo>
                    <a:pt x="150741" y="714942"/>
                  </a:lnTo>
                  <a:lnTo>
                    <a:pt x="146842" y="694132"/>
                  </a:lnTo>
                  <a:lnTo>
                    <a:pt x="143872" y="673168"/>
                  </a:lnTo>
                  <a:lnTo>
                    <a:pt x="141836" y="652094"/>
                  </a:lnTo>
                  <a:lnTo>
                    <a:pt x="140739" y="630950"/>
                  </a:lnTo>
                  <a:lnTo>
                    <a:pt x="140583" y="609778"/>
                  </a:lnTo>
                  <a:lnTo>
                    <a:pt x="141367" y="588620"/>
                  </a:lnTo>
                  <a:lnTo>
                    <a:pt x="143092" y="567518"/>
                  </a:lnTo>
                  <a:lnTo>
                    <a:pt x="145752" y="546513"/>
                  </a:lnTo>
                  <a:lnTo>
                    <a:pt x="149343" y="525647"/>
                  </a:lnTo>
                  <a:lnTo>
                    <a:pt x="153858" y="504961"/>
                  </a:lnTo>
                  <a:lnTo>
                    <a:pt x="159288" y="484497"/>
                  </a:lnTo>
                  <a:lnTo>
                    <a:pt x="165622" y="464294"/>
                  </a:lnTo>
                  <a:lnTo>
                    <a:pt x="172847" y="444392"/>
                  </a:lnTo>
                  <a:lnTo>
                    <a:pt x="180950" y="424832"/>
                  </a:lnTo>
                  <a:lnTo>
                    <a:pt x="189914" y="405650"/>
                  </a:lnTo>
                  <a:lnTo>
                    <a:pt x="199722" y="386886"/>
                  </a:lnTo>
                  <a:lnTo>
                    <a:pt x="210353" y="368577"/>
                  </a:lnTo>
                  <a:lnTo>
                    <a:pt x="221788" y="350758"/>
                  </a:lnTo>
                  <a:lnTo>
                    <a:pt x="234004" y="333464"/>
                  </a:lnTo>
                  <a:lnTo>
                    <a:pt x="246976" y="316731"/>
                  </a:lnTo>
                  <a:lnTo>
                    <a:pt x="260679" y="300591"/>
                  </a:lnTo>
                  <a:lnTo>
                    <a:pt x="275086" y="285076"/>
                  </a:lnTo>
                  <a:lnTo>
                    <a:pt x="290168" y="270216"/>
                  </a:lnTo>
                  <a:lnTo>
                    <a:pt x="305895" y="256041"/>
                  </a:lnTo>
                  <a:lnTo>
                    <a:pt x="322237" y="242579"/>
                  </a:lnTo>
                  <a:lnTo>
                    <a:pt x="339161" y="229857"/>
                  </a:lnTo>
                  <a:lnTo>
                    <a:pt x="356634" y="217899"/>
                  </a:lnTo>
                  <a:lnTo>
                    <a:pt x="374620" y="206730"/>
                  </a:lnTo>
                  <a:lnTo>
                    <a:pt x="393086" y="196371"/>
                  </a:lnTo>
                  <a:lnTo>
                    <a:pt x="411993" y="186843"/>
                  </a:lnTo>
                  <a:lnTo>
                    <a:pt x="431306" y="178165"/>
                  </a:lnTo>
                  <a:lnTo>
                    <a:pt x="450984" y="170353"/>
                  </a:lnTo>
                  <a:lnTo>
                    <a:pt x="470991" y="163424"/>
                  </a:lnTo>
                  <a:lnTo>
                    <a:pt x="491286" y="157391"/>
                  </a:lnTo>
                  <a:lnTo>
                    <a:pt x="511829" y="152265"/>
                  </a:lnTo>
                  <a:lnTo>
                    <a:pt x="532579" y="148058"/>
                  </a:lnTo>
                  <a:lnTo>
                    <a:pt x="553496" y="144777"/>
                  </a:lnTo>
                  <a:lnTo>
                    <a:pt x="574538" y="142428"/>
                  </a:lnTo>
                  <a:lnTo>
                    <a:pt x="595663" y="141018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tx84"/>
            <p:cNvSpPr/>
            <p:nvPr/>
          </p:nvSpPr>
          <p:spPr>
            <a:xfrm rot="-5425387">
              <a:off x="5778553" y="2164914"/>
              <a:ext cx="828650" cy="12124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 b="true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72,231(50.2%)</a:t>
              </a:r>
            </a:p>
          </p:txBody>
        </p:sp>
        <p:sp>
          <p:nvSpPr>
            <p:cNvPr id="85" name="tx85"/>
            <p:cNvSpPr/>
            <p:nvPr/>
          </p:nvSpPr>
          <p:spPr>
            <a:xfrm rot="-16225387">
              <a:off x="6904610" y="2156598"/>
              <a:ext cx="828650" cy="12124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 b="true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71,555(49.8%)</a:t>
              </a:r>
            </a:p>
          </p:txBody>
        </p:sp>
        <p:sp>
          <p:nvSpPr>
            <p:cNvPr id="86" name="rc86"/>
            <p:cNvSpPr/>
            <p:nvPr/>
          </p:nvSpPr>
          <p:spPr>
            <a:xfrm>
              <a:off x="6132812" y="3338886"/>
              <a:ext cx="1246189" cy="34516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7"/>
            <p:cNvSpPr/>
            <p:nvPr/>
          </p:nvSpPr>
          <p:spPr>
            <a:xfrm>
              <a:off x="6255104" y="3410886"/>
              <a:ext cx="201167" cy="20116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rc88"/>
            <p:cNvSpPr/>
            <p:nvPr/>
          </p:nvSpPr>
          <p:spPr>
            <a:xfrm>
              <a:off x="6264104" y="3419886"/>
              <a:ext cx="183168" cy="183167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9"/>
            <p:cNvSpPr/>
            <p:nvPr/>
          </p:nvSpPr>
          <p:spPr>
            <a:xfrm>
              <a:off x="6845111" y="3410886"/>
              <a:ext cx="201167" cy="20116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rc90"/>
            <p:cNvSpPr/>
            <p:nvPr/>
          </p:nvSpPr>
          <p:spPr>
            <a:xfrm>
              <a:off x="6854111" y="3419886"/>
              <a:ext cx="183168" cy="183167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tx91"/>
            <p:cNvSpPr/>
            <p:nvPr/>
          </p:nvSpPr>
          <p:spPr>
            <a:xfrm>
              <a:off x="6481418" y="3468806"/>
              <a:ext cx="338546" cy="78779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Female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7071425" y="3468806"/>
              <a:ext cx="235576" cy="78779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Male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6365667" y="1180641"/>
              <a:ext cx="780479" cy="17502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true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Gender</a:t>
              </a:r>
            </a:p>
          </p:txBody>
        </p:sp>
        <p:sp>
          <p:nvSpPr>
            <p:cNvPr id="94" name="rc94"/>
            <p:cNvSpPr/>
            <p:nvPr/>
          </p:nvSpPr>
          <p:spPr>
            <a:xfrm>
              <a:off x="611188" y="3753644"/>
              <a:ext cx="4032250" cy="262810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rc95"/>
            <p:cNvSpPr/>
            <p:nvPr/>
          </p:nvSpPr>
          <p:spPr>
            <a:xfrm>
              <a:off x="1055263" y="4092080"/>
              <a:ext cx="3518585" cy="1524928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l96"/>
            <p:cNvSpPr/>
            <p:nvPr/>
          </p:nvSpPr>
          <p:spPr>
            <a:xfrm>
              <a:off x="1055263" y="5348280"/>
              <a:ext cx="3518585" cy="0"/>
            </a:xfrm>
            <a:custGeom>
              <a:avLst/>
              <a:pathLst>
                <a:path w="3518585" h="0">
                  <a:moveTo>
                    <a:pt x="0" y="0"/>
                  </a:moveTo>
                  <a:lnTo>
                    <a:pt x="3518585" y="0"/>
                  </a:lnTo>
                  <a:lnTo>
                    <a:pt x="351858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7"/>
            <p:cNvSpPr/>
            <p:nvPr/>
          </p:nvSpPr>
          <p:spPr>
            <a:xfrm>
              <a:off x="1055263" y="4949452"/>
              <a:ext cx="3518585" cy="0"/>
            </a:xfrm>
            <a:custGeom>
              <a:avLst/>
              <a:pathLst>
                <a:path w="3518585" h="0">
                  <a:moveTo>
                    <a:pt x="0" y="0"/>
                  </a:moveTo>
                  <a:lnTo>
                    <a:pt x="3518585" y="0"/>
                  </a:lnTo>
                  <a:lnTo>
                    <a:pt x="351858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8"/>
            <p:cNvSpPr/>
            <p:nvPr/>
          </p:nvSpPr>
          <p:spPr>
            <a:xfrm>
              <a:off x="1055263" y="4550623"/>
              <a:ext cx="3518585" cy="0"/>
            </a:xfrm>
            <a:custGeom>
              <a:avLst/>
              <a:pathLst>
                <a:path w="3518585" h="0">
                  <a:moveTo>
                    <a:pt x="0" y="0"/>
                  </a:moveTo>
                  <a:lnTo>
                    <a:pt x="3518585" y="0"/>
                  </a:lnTo>
                  <a:lnTo>
                    <a:pt x="351858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9"/>
            <p:cNvSpPr/>
            <p:nvPr/>
          </p:nvSpPr>
          <p:spPr>
            <a:xfrm>
              <a:off x="1055263" y="4151795"/>
              <a:ext cx="3518585" cy="0"/>
            </a:xfrm>
            <a:custGeom>
              <a:avLst/>
              <a:pathLst>
                <a:path w="3518585" h="0">
                  <a:moveTo>
                    <a:pt x="0" y="0"/>
                  </a:moveTo>
                  <a:lnTo>
                    <a:pt x="3518585" y="0"/>
                  </a:lnTo>
                  <a:lnTo>
                    <a:pt x="351858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100"/>
            <p:cNvSpPr/>
            <p:nvPr/>
          </p:nvSpPr>
          <p:spPr>
            <a:xfrm>
              <a:off x="1055263" y="5547694"/>
              <a:ext cx="3518585" cy="0"/>
            </a:xfrm>
            <a:custGeom>
              <a:avLst/>
              <a:pathLst>
                <a:path w="3518585" h="0">
                  <a:moveTo>
                    <a:pt x="0" y="0"/>
                  </a:moveTo>
                  <a:lnTo>
                    <a:pt x="3518585" y="0"/>
                  </a:lnTo>
                  <a:lnTo>
                    <a:pt x="351858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1"/>
            <p:cNvSpPr/>
            <p:nvPr/>
          </p:nvSpPr>
          <p:spPr>
            <a:xfrm>
              <a:off x="1055263" y="5148866"/>
              <a:ext cx="3518585" cy="0"/>
            </a:xfrm>
            <a:custGeom>
              <a:avLst/>
              <a:pathLst>
                <a:path w="3518585" h="0">
                  <a:moveTo>
                    <a:pt x="0" y="0"/>
                  </a:moveTo>
                  <a:lnTo>
                    <a:pt x="3518585" y="0"/>
                  </a:lnTo>
                  <a:lnTo>
                    <a:pt x="351858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2"/>
            <p:cNvSpPr/>
            <p:nvPr/>
          </p:nvSpPr>
          <p:spPr>
            <a:xfrm>
              <a:off x="1055263" y="4750037"/>
              <a:ext cx="3518585" cy="0"/>
            </a:xfrm>
            <a:custGeom>
              <a:avLst/>
              <a:pathLst>
                <a:path w="3518585" h="0">
                  <a:moveTo>
                    <a:pt x="0" y="0"/>
                  </a:moveTo>
                  <a:lnTo>
                    <a:pt x="3518585" y="0"/>
                  </a:lnTo>
                  <a:lnTo>
                    <a:pt x="351858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3"/>
            <p:cNvSpPr/>
            <p:nvPr/>
          </p:nvSpPr>
          <p:spPr>
            <a:xfrm>
              <a:off x="1055263" y="4351209"/>
              <a:ext cx="3518585" cy="0"/>
            </a:xfrm>
            <a:custGeom>
              <a:avLst/>
              <a:pathLst>
                <a:path w="3518585" h="0">
                  <a:moveTo>
                    <a:pt x="0" y="0"/>
                  </a:moveTo>
                  <a:lnTo>
                    <a:pt x="3518585" y="0"/>
                  </a:lnTo>
                  <a:lnTo>
                    <a:pt x="351858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4"/>
            <p:cNvSpPr/>
            <p:nvPr/>
          </p:nvSpPr>
          <p:spPr>
            <a:xfrm>
              <a:off x="1557918" y="4092080"/>
              <a:ext cx="0" cy="1524928"/>
            </a:xfrm>
            <a:custGeom>
              <a:avLst/>
              <a:pathLst>
                <a:path w="0" h="1524928">
                  <a:moveTo>
                    <a:pt x="0" y="152492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5"/>
            <p:cNvSpPr/>
            <p:nvPr/>
          </p:nvSpPr>
          <p:spPr>
            <a:xfrm>
              <a:off x="2395677" y="4092080"/>
              <a:ext cx="0" cy="1524928"/>
            </a:xfrm>
            <a:custGeom>
              <a:avLst/>
              <a:pathLst>
                <a:path w="0" h="1524928">
                  <a:moveTo>
                    <a:pt x="0" y="152492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6"/>
            <p:cNvSpPr/>
            <p:nvPr/>
          </p:nvSpPr>
          <p:spPr>
            <a:xfrm>
              <a:off x="3233435" y="4092080"/>
              <a:ext cx="0" cy="1524928"/>
            </a:xfrm>
            <a:custGeom>
              <a:avLst/>
              <a:pathLst>
                <a:path w="0" h="1524928">
                  <a:moveTo>
                    <a:pt x="0" y="152492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7"/>
            <p:cNvSpPr/>
            <p:nvPr/>
          </p:nvSpPr>
          <p:spPr>
            <a:xfrm>
              <a:off x="4071193" y="4092080"/>
              <a:ext cx="0" cy="1524928"/>
            </a:xfrm>
            <a:custGeom>
              <a:avLst/>
              <a:pathLst>
                <a:path w="0" h="1524928">
                  <a:moveTo>
                    <a:pt x="0" y="152492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rc108"/>
            <p:cNvSpPr/>
            <p:nvPr/>
          </p:nvSpPr>
          <p:spPr>
            <a:xfrm>
              <a:off x="1348479" y="4161395"/>
              <a:ext cx="418879" cy="138629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rc109"/>
            <p:cNvSpPr/>
            <p:nvPr/>
          </p:nvSpPr>
          <p:spPr>
            <a:xfrm>
              <a:off x="2186237" y="5280775"/>
              <a:ext cx="418879" cy="266919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rc110"/>
            <p:cNvSpPr/>
            <p:nvPr/>
          </p:nvSpPr>
          <p:spPr>
            <a:xfrm>
              <a:off x="3023995" y="5291052"/>
              <a:ext cx="418879" cy="256642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rc111"/>
            <p:cNvSpPr/>
            <p:nvPr/>
          </p:nvSpPr>
          <p:spPr>
            <a:xfrm>
              <a:off x="3861754" y="5463413"/>
              <a:ext cx="418879" cy="84280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tx112"/>
            <p:cNvSpPr/>
            <p:nvPr/>
          </p:nvSpPr>
          <p:spPr>
            <a:xfrm>
              <a:off x="1363477" y="4007904"/>
              <a:ext cx="388881" cy="109339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8766D">
                      <a:alpha val="100000"/>
                    </a:srgbClr>
                  </a:solidFill>
                  <a:latin typeface="Calibri"/>
                  <a:cs typeface="Calibri"/>
                </a:rPr>
                <a:t>99,958</a:t>
              </a:r>
            </a:p>
          </p:txBody>
        </p:sp>
        <p:sp>
          <p:nvSpPr>
            <p:cNvPr id="113" name="tx113"/>
            <p:cNvSpPr/>
            <p:nvPr/>
          </p:nvSpPr>
          <p:spPr>
            <a:xfrm>
              <a:off x="2201236" y="5127283"/>
              <a:ext cx="388881" cy="109339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7CAE00">
                      <a:alpha val="100000"/>
                    </a:srgbClr>
                  </a:solidFill>
                  <a:latin typeface="Calibri"/>
                  <a:cs typeface="Calibri"/>
                </a:rPr>
                <a:t>19,246</a:t>
              </a:r>
            </a:p>
          </p:txBody>
        </p:sp>
        <p:sp>
          <p:nvSpPr>
            <p:cNvPr id="114" name="tx114"/>
            <p:cNvSpPr/>
            <p:nvPr/>
          </p:nvSpPr>
          <p:spPr>
            <a:xfrm>
              <a:off x="3038994" y="5137560"/>
              <a:ext cx="388881" cy="109339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BFC4">
                      <a:alpha val="100000"/>
                    </a:srgbClr>
                  </a:solidFill>
                  <a:latin typeface="Calibri"/>
                  <a:cs typeface="Calibri"/>
                </a:rPr>
                <a:t>18,505</a:t>
              </a:r>
            </a:p>
          </p:txBody>
        </p:sp>
        <p:sp>
          <p:nvSpPr>
            <p:cNvPr id="115" name="tx115"/>
            <p:cNvSpPr/>
            <p:nvPr/>
          </p:nvSpPr>
          <p:spPr>
            <a:xfrm>
              <a:off x="3912155" y="5309922"/>
              <a:ext cx="318076" cy="109339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C77CFF">
                      <a:alpha val="100000"/>
                    </a:srgbClr>
                  </a:solidFill>
                  <a:latin typeface="Calibri"/>
                  <a:cs typeface="Calibri"/>
                </a:rPr>
                <a:t>6,077</a:t>
              </a:r>
            </a:p>
          </p:txBody>
        </p:sp>
        <p:sp>
          <p:nvSpPr>
            <p:cNvPr id="116" name="tx116"/>
            <p:cNvSpPr/>
            <p:nvPr/>
          </p:nvSpPr>
          <p:spPr>
            <a:xfrm>
              <a:off x="934702" y="5509594"/>
              <a:ext cx="57931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id="117" name="tx117"/>
            <p:cNvSpPr/>
            <p:nvPr/>
          </p:nvSpPr>
          <p:spPr>
            <a:xfrm>
              <a:off x="876770" y="5110766"/>
              <a:ext cx="115862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20</a:t>
              </a:r>
            </a:p>
          </p:txBody>
        </p:sp>
        <p:sp>
          <p:nvSpPr>
            <p:cNvPr id="118" name="tx118"/>
            <p:cNvSpPr/>
            <p:nvPr/>
          </p:nvSpPr>
          <p:spPr>
            <a:xfrm>
              <a:off x="876770" y="4711937"/>
              <a:ext cx="115862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40</a:t>
              </a:r>
            </a:p>
          </p:txBody>
        </p:sp>
        <p:sp>
          <p:nvSpPr>
            <p:cNvPr id="119" name="tx119"/>
            <p:cNvSpPr/>
            <p:nvPr/>
          </p:nvSpPr>
          <p:spPr>
            <a:xfrm>
              <a:off x="876770" y="4313109"/>
              <a:ext cx="115862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60</a:t>
              </a:r>
            </a:p>
          </p:txBody>
        </p:sp>
        <p:sp>
          <p:nvSpPr>
            <p:cNvPr id="120" name="pl120"/>
            <p:cNvSpPr/>
            <p:nvPr/>
          </p:nvSpPr>
          <p:spPr>
            <a:xfrm>
              <a:off x="1020469" y="554769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1"/>
            <p:cNvSpPr/>
            <p:nvPr/>
          </p:nvSpPr>
          <p:spPr>
            <a:xfrm>
              <a:off x="1020469" y="514886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2"/>
            <p:cNvSpPr/>
            <p:nvPr/>
          </p:nvSpPr>
          <p:spPr>
            <a:xfrm>
              <a:off x="1020469" y="475003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3"/>
            <p:cNvSpPr/>
            <p:nvPr/>
          </p:nvSpPr>
          <p:spPr>
            <a:xfrm>
              <a:off x="1020469" y="435120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tx124"/>
            <p:cNvSpPr/>
            <p:nvPr/>
          </p:nvSpPr>
          <p:spPr>
            <a:xfrm rot="-5400000">
              <a:off x="280727" y="4784694"/>
              <a:ext cx="863600" cy="1397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true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Proportion(%)</a:t>
              </a:r>
            </a:p>
          </p:txBody>
        </p:sp>
        <p:sp>
          <p:nvSpPr>
            <p:cNvPr id="125" name="rc125"/>
            <p:cNvSpPr/>
            <p:nvPr/>
          </p:nvSpPr>
          <p:spPr>
            <a:xfrm>
              <a:off x="1598915" y="5966992"/>
              <a:ext cx="2431281" cy="34516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rc126"/>
            <p:cNvSpPr/>
            <p:nvPr/>
          </p:nvSpPr>
          <p:spPr>
            <a:xfrm>
              <a:off x="1721207" y="6038992"/>
              <a:ext cx="201168" cy="20116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rc127"/>
            <p:cNvSpPr/>
            <p:nvPr/>
          </p:nvSpPr>
          <p:spPr>
            <a:xfrm>
              <a:off x="1730207" y="6047992"/>
              <a:ext cx="183168" cy="18316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rc128"/>
            <p:cNvSpPr/>
            <p:nvPr/>
          </p:nvSpPr>
          <p:spPr>
            <a:xfrm>
              <a:off x="2338394" y="6038992"/>
              <a:ext cx="201168" cy="20116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rc129"/>
            <p:cNvSpPr/>
            <p:nvPr/>
          </p:nvSpPr>
          <p:spPr>
            <a:xfrm>
              <a:off x="2347394" y="6047992"/>
              <a:ext cx="183168" cy="183168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rc130"/>
            <p:cNvSpPr/>
            <p:nvPr/>
          </p:nvSpPr>
          <p:spPr>
            <a:xfrm>
              <a:off x="2875045" y="6038992"/>
              <a:ext cx="201168" cy="20116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rc131"/>
            <p:cNvSpPr/>
            <p:nvPr/>
          </p:nvSpPr>
          <p:spPr>
            <a:xfrm>
              <a:off x="2884045" y="6047992"/>
              <a:ext cx="183168" cy="18316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rc132"/>
            <p:cNvSpPr/>
            <p:nvPr/>
          </p:nvSpPr>
          <p:spPr>
            <a:xfrm>
              <a:off x="3416441" y="6038992"/>
              <a:ext cx="201168" cy="20116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rc133"/>
            <p:cNvSpPr/>
            <p:nvPr/>
          </p:nvSpPr>
          <p:spPr>
            <a:xfrm>
              <a:off x="3425441" y="6047992"/>
              <a:ext cx="183168" cy="183168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tx134"/>
            <p:cNvSpPr/>
            <p:nvPr/>
          </p:nvSpPr>
          <p:spPr>
            <a:xfrm>
              <a:off x="1947521" y="6096912"/>
              <a:ext cx="365726" cy="78779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Chinese</a:t>
              </a:r>
            </a:p>
          </p:txBody>
        </p:sp>
        <p:sp>
          <p:nvSpPr>
            <p:cNvPr id="135" name="tx135"/>
            <p:cNvSpPr/>
            <p:nvPr/>
          </p:nvSpPr>
          <p:spPr>
            <a:xfrm>
              <a:off x="2564708" y="6077664"/>
              <a:ext cx="285191" cy="9802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Malay</a:t>
              </a:r>
            </a:p>
          </p:txBody>
        </p:sp>
        <p:sp>
          <p:nvSpPr>
            <p:cNvPr id="136" name="tx136"/>
            <p:cNvSpPr/>
            <p:nvPr/>
          </p:nvSpPr>
          <p:spPr>
            <a:xfrm>
              <a:off x="3101359" y="6097111"/>
              <a:ext cx="289935" cy="7858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Indian</a:t>
              </a:r>
            </a:p>
          </p:txBody>
        </p:sp>
        <p:sp>
          <p:nvSpPr>
            <p:cNvPr id="137" name="tx137"/>
            <p:cNvSpPr/>
            <p:nvPr/>
          </p:nvSpPr>
          <p:spPr>
            <a:xfrm>
              <a:off x="3642755" y="6096912"/>
              <a:ext cx="315441" cy="78779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Others</a:t>
              </a:r>
            </a:p>
          </p:txBody>
        </p:sp>
        <p:sp>
          <p:nvSpPr>
            <p:cNvPr id="138" name="tx138"/>
            <p:cNvSpPr/>
            <p:nvPr/>
          </p:nvSpPr>
          <p:spPr>
            <a:xfrm>
              <a:off x="2352568" y="3766083"/>
              <a:ext cx="923974" cy="21768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true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Ethnicity</a:t>
              </a:r>
            </a:p>
          </p:txBody>
        </p:sp>
        <p:sp>
          <p:nvSpPr>
            <p:cNvPr id="139" name="rc139"/>
            <p:cNvSpPr/>
            <p:nvPr/>
          </p:nvSpPr>
          <p:spPr>
            <a:xfrm>
              <a:off x="4643438" y="3753644"/>
              <a:ext cx="4032249" cy="262810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rc140"/>
            <p:cNvSpPr/>
            <p:nvPr/>
          </p:nvSpPr>
          <p:spPr>
            <a:xfrm>
              <a:off x="5087513" y="4068664"/>
              <a:ext cx="3518585" cy="1548344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l141"/>
            <p:cNvSpPr/>
            <p:nvPr/>
          </p:nvSpPr>
          <p:spPr>
            <a:xfrm>
              <a:off x="5087513" y="5323560"/>
              <a:ext cx="3518585" cy="0"/>
            </a:xfrm>
            <a:custGeom>
              <a:avLst/>
              <a:pathLst>
                <a:path w="3518585" h="0">
                  <a:moveTo>
                    <a:pt x="0" y="0"/>
                  </a:moveTo>
                  <a:lnTo>
                    <a:pt x="3518585" y="0"/>
                  </a:lnTo>
                  <a:lnTo>
                    <a:pt x="351858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2"/>
            <p:cNvSpPr/>
            <p:nvPr/>
          </p:nvSpPr>
          <p:spPr>
            <a:xfrm>
              <a:off x="5087513" y="4877420"/>
              <a:ext cx="3518585" cy="0"/>
            </a:xfrm>
            <a:custGeom>
              <a:avLst/>
              <a:pathLst>
                <a:path w="3518585" h="0">
                  <a:moveTo>
                    <a:pt x="0" y="0"/>
                  </a:moveTo>
                  <a:lnTo>
                    <a:pt x="3518585" y="0"/>
                  </a:lnTo>
                  <a:lnTo>
                    <a:pt x="351858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3"/>
            <p:cNvSpPr/>
            <p:nvPr/>
          </p:nvSpPr>
          <p:spPr>
            <a:xfrm>
              <a:off x="5087513" y="4431281"/>
              <a:ext cx="3518585" cy="0"/>
            </a:xfrm>
            <a:custGeom>
              <a:avLst/>
              <a:pathLst>
                <a:path w="3518585" h="0">
                  <a:moveTo>
                    <a:pt x="0" y="0"/>
                  </a:moveTo>
                  <a:lnTo>
                    <a:pt x="3518585" y="0"/>
                  </a:lnTo>
                  <a:lnTo>
                    <a:pt x="351858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4"/>
            <p:cNvSpPr/>
            <p:nvPr/>
          </p:nvSpPr>
          <p:spPr>
            <a:xfrm>
              <a:off x="5087513" y="5546630"/>
              <a:ext cx="3518585" cy="0"/>
            </a:xfrm>
            <a:custGeom>
              <a:avLst/>
              <a:pathLst>
                <a:path w="3518585" h="0">
                  <a:moveTo>
                    <a:pt x="0" y="0"/>
                  </a:moveTo>
                  <a:lnTo>
                    <a:pt x="3518585" y="0"/>
                  </a:lnTo>
                  <a:lnTo>
                    <a:pt x="351858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5"/>
            <p:cNvSpPr/>
            <p:nvPr/>
          </p:nvSpPr>
          <p:spPr>
            <a:xfrm>
              <a:off x="5087513" y="5100490"/>
              <a:ext cx="3518585" cy="0"/>
            </a:xfrm>
            <a:custGeom>
              <a:avLst/>
              <a:pathLst>
                <a:path w="3518585" h="0">
                  <a:moveTo>
                    <a:pt x="0" y="0"/>
                  </a:moveTo>
                  <a:lnTo>
                    <a:pt x="3518585" y="0"/>
                  </a:lnTo>
                  <a:lnTo>
                    <a:pt x="351858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6"/>
            <p:cNvSpPr/>
            <p:nvPr/>
          </p:nvSpPr>
          <p:spPr>
            <a:xfrm>
              <a:off x="5087513" y="4654351"/>
              <a:ext cx="3518585" cy="0"/>
            </a:xfrm>
            <a:custGeom>
              <a:avLst/>
              <a:pathLst>
                <a:path w="3518585" h="0">
                  <a:moveTo>
                    <a:pt x="0" y="0"/>
                  </a:moveTo>
                  <a:lnTo>
                    <a:pt x="3518585" y="0"/>
                  </a:lnTo>
                  <a:lnTo>
                    <a:pt x="351858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7"/>
            <p:cNvSpPr/>
            <p:nvPr/>
          </p:nvSpPr>
          <p:spPr>
            <a:xfrm>
              <a:off x="5087513" y="4208211"/>
              <a:ext cx="3518585" cy="0"/>
            </a:xfrm>
            <a:custGeom>
              <a:avLst/>
              <a:pathLst>
                <a:path w="3518585" h="0">
                  <a:moveTo>
                    <a:pt x="0" y="0"/>
                  </a:moveTo>
                  <a:lnTo>
                    <a:pt x="3518585" y="0"/>
                  </a:lnTo>
                  <a:lnTo>
                    <a:pt x="351858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8"/>
            <p:cNvSpPr/>
            <p:nvPr/>
          </p:nvSpPr>
          <p:spPr>
            <a:xfrm>
              <a:off x="5493504" y="4068664"/>
              <a:ext cx="0" cy="1548344"/>
            </a:xfrm>
            <a:custGeom>
              <a:avLst/>
              <a:pathLst>
                <a:path w="0" h="1548344">
                  <a:moveTo>
                    <a:pt x="0" y="154834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9"/>
            <p:cNvSpPr/>
            <p:nvPr/>
          </p:nvSpPr>
          <p:spPr>
            <a:xfrm>
              <a:off x="6170155" y="4068664"/>
              <a:ext cx="0" cy="1548344"/>
            </a:xfrm>
            <a:custGeom>
              <a:avLst/>
              <a:pathLst>
                <a:path w="0" h="1548344">
                  <a:moveTo>
                    <a:pt x="0" y="154834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50"/>
            <p:cNvSpPr/>
            <p:nvPr/>
          </p:nvSpPr>
          <p:spPr>
            <a:xfrm>
              <a:off x="6846806" y="4068664"/>
              <a:ext cx="0" cy="1548344"/>
            </a:xfrm>
            <a:custGeom>
              <a:avLst/>
              <a:pathLst>
                <a:path w="0" h="1548344">
                  <a:moveTo>
                    <a:pt x="0" y="154834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l151"/>
            <p:cNvSpPr/>
            <p:nvPr/>
          </p:nvSpPr>
          <p:spPr>
            <a:xfrm>
              <a:off x="7523457" y="4068664"/>
              <a:ext cx="0" cy="1548344"/>
            </a:xfrm>
            <a:custGeom>
              <a:avLst/>
              <a:pathLst>
                <a:path w="0" h="1548344">
                  <a:moveTo>
                    <a:pt x="0" y="154834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l152"/>
            <p:cNvSpPr/>
            <p:nvPr/>
          </p:nvSpPr>
          <p:spPr>
            <a:xfrm>
              <a:off x="8200108" y="4068664"/>
              <a:ext cx="0" cy="1548344"/>
            </a:xfrm>
            <a:custGeom>
              <a:avLst/>
              <a:pathLst>
                <a:path w="0" h="1548344">
                  <a:moveTo>
                    <a:pt x="0" y="154834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rc153"/>
            <p:cNvSpPr/>
            <p:nvPr/>
          </p:nvSpPr>
          <p:spPr>
            <a:xfrm>
              <a:off x="5324341" y="5388495"/>
              <a:ext cx="338325" cy="15813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rc154"/>
            <p:cNvSpPr/>
            <p:nvPr/>
          </p:nvSpPr>
          <p:spPr>
            <a:xfrm>
              <a:off x="6000992" y="4139044"/>
              <a:ext cx="338325" cy="1407585"/>
            </a:xfrm>
            <a:prstGeom prst="rect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rc155"/>
            <p:cNvSpPr/>
            <p:nvPr/>
          </p:nvSpPr>
          <p:spPr>
            <a:xfrm>
              <a:off x="6677643" y="5533520"/>
              <a:ext cx="338325" cy="13109"/>
            </a:xfrm>
            <a:prstGeom prst="rect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" name="rc156"/>
            <p:cNvSpPr/>
            <p:nvPr/>
          </p:nvSpPr>
          <p:spPr>
            <a:xfrm>
              <a:off x="7354294" y="5536887"/>
              <a:ext cx="338325" cy="9742"/>
            </a:xfrm>
            <a:prstGeom prst="rect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rc157"/>
            <p:cNvSpPr/>
            <p:nvPr/>
          </p:nvSpPr>
          <p:spPr>
            <a:xfrm>
              <a:off x="8030945" y="4904505"/>
              <a:ext cx="338325" cy="642124"/>
            </a:xfrm>
            <a:prstGeom prst="rect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tx158"/>
            <p:cNvSpPr/>
            <p:nvPr/>
          </p:nvSpPr>
          <p:spPr>
            <a:xfrm>
              <a:off x="5299063" y="5235004"/>
              <a:ext cx="388881" cy="109339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8766D">
                      <a:alpha val="100000"/>
                    </a:srgbClr>
                  </a:solidFill>
                  <a:latin typeface="Calibri"/>
                  <a:cs typeface="Calibri"/>
                </a:rPr>
                <a:t>10,193</a:t>
              </a:r>
            </a:p>
          </p:txBody>
        </p:sp>
        <p:sp>
          <p:nvSpPr>
            <p:cNvPr id="159" name="tx159"/>
            <p:cNvSpPr/>
            <p:nvPr/>
          </p:nvSpPr>
          <p:spPr>
            <a:xfrm>
              <a:off x="5975714" y="3985552"/>
              <a:ext cx="388881" cy="109339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A3A500">
                      <a:alpha val="100000"/>
                    </a:srgbClr>
                  </a:solidFill>
                  <a:latin typeface="Calibri"/>
                  <a:cs typeface="Calibri"/>
                </a:rPr>
                <a:t>90,730</a:t>
              </a:r>
            </a:p>
          </p:txBody>
        </p:sp>
        <p:sp>
          <p:nvSpPr>
            <p:cNvPr id="160" name="tx160"/>
            <p:cNvSpPr/>
            <p:nvPr/>
          </p:nvSpPr>
          <p:spPr>
            <a:xfrm>
              <a:off x="6740598" y="5398484"/>
              <a:ext cx="212414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BF7D">
                      <a:alpha val="100000"/>
                    </a:srgbClr>
                  </a:solidFill>
                  <a:latin typeface="Calibri"/>
                  <a:cs typeface="Calibri"/>
                </a:rPr>
                <a:t>845</a:t>
              </a:r>
            </a:p>
          </p:txBody>
        </p:sp>
        <p:sp>
          <p:nvSpPr>
            <p:cNvPr id="161" name="tx161"/>
            <p:cNvSpPr/>
            <p:nvPr/>
          </p:nvSpPr>
          <p:spPr>
            <a:xfrm>
              <a:off x="7417249" y="5401850"/>
              <a:ext cx="212414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B0F6">
                      <a:alpha val="100000"/>
                    </a:srgbClr>
                  </a:solidFill>
                  <a:latin typeface="Calibri"/>
                  <a:cs typeface="Calibri"/>
                </a:rPr>
                <a:t>628</a:t>
              </a:r>
            </a:p>
          </p:txBody>
        </p:sp>
        <p:sp>
          <p:nvSpPr>
            <p:cNvPr id="162" name="tx162"/>
            <p:cNvSpPr/>
            <p:nvPr/>
          </p:nvSpPr>
          <p:spPr>
            <a:xfrm>
              <a:off x="8005667" y="4751013"/>
              <a:ext cx="388881" cy="109339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E76BF3">
                      <a:alpha val="100000"/>
                    </a:srgbClr>
                  </a:solidFill>
                  <a:latin typeface="Calibri"/>
                  <a:cs typeface="Calibri"/>
                </a:rPr>
                <a:t>41,390</a:t>
              </a:r>
            </a:p>
          </p:txBody>
        </p:sp>
        <p:sp>
          <p:nvSpPr>
            <p:cNvPr id="163" name="tx163"/>
            <p:cNvSpPr/>
            <p:nvPr/>
          </p:nvSpPr>
          <p:spPr>
            <a:xfrm>
              <a:off x="4966952" y="5508530"/>
              <a:ext cx="57931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id="164" name="tx164"/>
            <p:cNvSpPr/>
            <p:nvPr/>
          </p:nvSpPr>
          <p:spPr>
            <a:xfrm>
              <a:off x="4909020" y="5062390"/>
              <a:ext cx="115862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20</a:t>
              </a:r>
            </a:p>
          </p:txBody>
        </p:sp>
        <p:sp>
          <p:nvSpPr>
            <p:cNvPr id="165" name="tx165"/>
            <p:cNvSpPr/>
            <p:nvPr/>
          </p:nvSpPr>
          <p:spPr>
            <a:xfrm>
              <a:off x="4909020" y="4616251"/>
              <a:ext cx="115862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40</a:t>
              </a:r>
            </a:p>
          </p:txBody>
        </p:sp>
        <p:sp>
          <p:nvSpPr>
            <p:cNvPr id="166" name="tx166"/>
            <p:cNvSpPr/>
            <p:nvPr/>
          </p:nvSpPr>
          <p:spPr>
            <a:xfrm>
              <a:off x="4909020" y="4170111"/>
              <a:ext cx="115862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60</a:t>
              </a:r>
            </a:p>
          </p:txBody>
        </p:sp>
        <p:sp>
          <p:nvSpPr>
            <p:cNvPr id="167" name="pl167"/>
            <p:cNvSpPr/>
            <p:nvPr/>
          </p:nvSpPr>
          <p:spPr>
            <a:xfrm>
              <a:off x="5052719" y="554663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8"/>
            <p:cNvSpPr/>
            <p:nvPr/>
          </p:nvSpPr>
          <p:spPr>
            <a:xfrm>
              <a:off x="5052719" y="510049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9"/>
            <p:cNvSpPr/>
            <p:nvPr/>
          </p:nvSpPr>
          <p:spPr>
            <a:xfrm>
              <a:off x="5052719" y="465435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70"/>
            <p:cNvSpPr/>
            <p:nvPr/>
          </p:nvSpPr>
          <p:spPr>
            <a:xfrm>
              <a:off x="5052719" y="420821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tx171"/>
            <p:cNvSpPr/>
            <p:nvPr/>
          </p:nvSpPr>
          <p:spPr>
            <a:xfrm rot="-5400000">
              <a:off x="4312977" y="4772987"/>
              <a:ext cx="863600" cy="1397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true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Proportion(%)</a:t>
              </a:r>
            </a:p>
          </p:txBody>
        </p:sp>
        <p:sp>
          <p:nvSpPr>
            <p:cNvPr id="172" name="rc172"/>
            <p:cNvSpPr/>
            <p:nvPr/>
          </p:nvSpPr>
          <p:spPr>
            <a:xfrm>
              <a:off x="5138816" y="5966992"/>
              <a:ext cx="3415980" cy="34516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" name="rc173"/>
            <p:cNvSpPr/>
            <p:nvPr/>
          </p:nvSpPr>
          <p:spPr>
            <a:xfrm>
              <a:off x="5261108" y="6038992"/>
              <a:ext cx="201167" cy="20116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rc174"/>
            <p:cNvSpPr/>
            <p:nvPr/>
          </p:nvSpPr>
          <p:spPr>
            <a:xfrm>
              <a:off x="5270108" y="6047992"/>
              <a:ext cx="183168" cy="18316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" name="rc175"/>
            <p:cNvSpPr/>
            <p:nvPr/>
          </p:nvSpPr>
          <p:spPr>
            <a:xfrm>
              <a:off x="5788272" y="6038992"/>
              <a:ext cx="201167" cy="20116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rc176"/>
            <p:cNvSpPr/>
            <p:nvPr/>
          </p:nvSpPr>
          <p:spPr>
            <a:xfrm>
              <a:off x="5797272" y="6047992"/>
              <a:ext cx="183168" cy="183168"/>
            </a:xfrm>
            <a:prstGeom prst="rect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" name="rc177"/>
            <p:cNvSpPr/>
            <p:nvPr/>
          </p:nvSpPr>
          <p:spPr>
            <a:xfrm>
              <a:off x="6415058" y="6038992"/>
              <a:ext cx="201167" cy="20116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rc178"/>
            <p:cNvSpPr/>
            <p:nvPr/>
          </p:nvSpPr>
          <p:spPr>
            <a:xfrm>
              <a:off x="6424058" y="6047992"/>
              <a:ext cx="183168" cy="183168"/>
            </a:xfrm>
            <a:prstGeom prst="rect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" name="rc179"/>
            <p:cNvSpPr/>
            <p:nvPr/>
          </p:nvSpPr>
          <p:spPr>
            <a:xfrm>
              <a:off x="7110714" y="6038992"/>
              <a:ext cx="201168" cy="20116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rc180"/>
            <p:cNvSpPr/>
            <p:nvPr/>
          </p:nvSpPr>
          <p:spPr>
            <a:xfrm>
              <a:off x="7119714" y="6047992"/>
              <a:ext cx="183168" cy="183168"/>
            </a:xfrm>
            <a:prstGeom prst="rect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" name="rc181"/>
            <p:cNvSpPr/>
            <p:nvPr/>
          </p:nvSpPr>
          <p:spPr>
            <a:xfrm>
              <a:off x="7809049" y="6038992"/>
              <a:ext cx="201168" cy="20116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rc182"/>
            <p:cNvSpPr/>
            <p:nvPr/>
          </p:nvSpPr>
          <p:spPr>
            <a:xfrm>
              <a:off x="7818049" y="6047992"/>
              <a:ext cx="183168" cy="183168"/>
            </a:xfrm>
            <a:prstGeom prst="rect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" name="tx183"/>
            <p:cNvSpPr/>
            <p:nvPr/>
          </p:nvSpPr>
          <p:spPr>
            <a:xfrm>
              <a:off x="5487422" y="6077466"/>
              <a:ext cx="275704" cy="9822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Single</a:t>
              </a:r>
            </a:p>
          </p:txBody>
        </p:sp>
        <p:sp>
          <p:nvSpPr>
            <p:cNvPr id="184" name="tx184"/>
            <p:cNvSpPr/>
            <p:nvPr/>
          </p:nvSpPr>
          <p:spPr>
            <a:xfrm>
              <a:off x="6014586" y="6097111"/>
              <a:ext cx="375325" cy="7858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Married</a:t>
              </a:r>
            </a:p>
          </p:txBody>
        </p:sp>
        <p:sp>
          <p:nvSpPr>
            <p:cNvPr id="185" name="tx185"/>
            <p:cNvSpPr/>
            <p:nvPr/>
          </p:nvSpPr>
          <p:spPr>
            <a:xfrm>
              <a:off x="6641372" y="6097111"/>
              <a:ext cx="444196" cy="7858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Devorced</a:t>
              </a:r>
            </a:p>
          </p:txBody>
        </p:sp>
        <p:sp>
          <p:nvSpPr>
            <p:cNvPr id="186" name="tx186"/>
            <p:cNvSpPr/>
            <p:nvPr/>
          </p:nvSpPr>
          <p:spPr>
            <a:xfrm>
              <a:off x="7337028" y="6097111"/>
              <a:ext cx="446875" cy="7858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Widowed</a:t>
              </a:r>
            </a:p>
          </p:txBody>
        </p:sp>
        <p:sp>
          <p:nvSpPr>
            <p:cNvPr id="187" name="tx187"/>
            <p:cNvSpPr/>
            <p:nvPr/>
          </p:nvSpPr>
          <p:spPr>
            <a:xfrm>
              <a:off x="8035363" y="6096912"/>
              <a:ext cx="447433" cy="78779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Unknown</a:t>
              </a:r>
            </a:p>
          </p:txBody>
        </p:sp>
        <p:sp>
          <p:nvSpPr>
            <p:cNvPr id="188" name="tx188"/>
            <p:cNvSpPr/>
            <p:nvPr/>
          </p:nvSpPr>
          <p:spPr>
            <a:xfrm>
              <a:off x="6100557" y="3808350"/>
              <a:ext cx="1492498" cy="17541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true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Marital Status</a:t>
              </a:r>
            </a:p>
          </p:txBody>
        </p:sp>
      </p:grp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Dashboard - Medical History</a:t>
            </a:r>
          </a:p>
        </p:txBody>
      </p:sp>
      <p:grpSp>
        <p:nvGrpSpPr>
          <p:cNvPr id="2" name="grp2"/>
          <p:cNvGrpSpPr/>
          <p:nvPr/>
        </p:nvGrpSpPr>
        <p:grpSpPr>
          <a:xfrm>
            <a:off x="611188" y="1125538"/>
            <a:ext cx="8064500" cy="5256212"/>
            <a:chOff x="611188" y="1125538"/>
            <a:chExt cx="8064500" cy="5256212"/>
          </a:xfrm>
        </p:grpSpPr>
        <p:sp>
          <p:nvSpPr>
            <p:cNvPr id="4" name="rc4"/>
            <p:cNvSpPr/>
            <p:nvPr/>
          </p:nvSpPr>
          <p:spPr>
            <a:xfrm>
              <a:off x="611188" y="1125538"/>
              <a:ext cx="8064499" cy="262810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1055263" y="1440558"/>
              <a:ext cx="7550835" cy="1548344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1055263" y="2705968"/>
              <a:ext cx="7550835" cy="0"/>
            </a:xfrm>
            <a:custGeom>
              <a:avLst/>
              <a:pathLst>
                <a:path w="7550835" h="0">
                  <a:moveTo>
                    <a:pt x="0" y="0"/>
                  </a:moveTo>
                  <a:lnTo>
                    <a:pt x="7550835" y="0"/>
                  </a:lnTo>
                  <a:lnTo>
                    <a:pt x="755083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1055263" y="2280857"/>
              <a:ext cx="7550835" cy="0"/>
            </a:xfrm>
            <a:custGeom>
              <a:avLst/>
              <a:pathLst>
                <a:path w="7550835" h="0">
                  <a:moveTo>
                    <a:pt x="0" y="0"/>
                  </a:moveTo>
                  <a:lnTo>
                    <a:pt x="7550835" y="0"/>
                  </a:lnTo>
                  <a:lnTo>
                    <a:pt x="755083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1055263" y="1855746"/>
              <a:ext cx="7550835" cy="0"/>
            </a:xfrm>
            <a:custGeom>
              <a:avLst/>
              <a:pathLst>
                <a:path w="7550835" h="0">
                  <a:moveTo>
                    <a:pt x="0" y="0"/>
                  </a:moveTo>
                  <a:lnTo>
                    <a:pt x="7550835" y="0"/>
                  </a:lnTo>
                  <a:lnTo>
                    <a:pt x="755083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1055263" y="2918524"/>
              <a:ext cx="7550835" cy="0"/>
            </a:xfrm>
            <a:custGeom>
              <a:avLst/>
              <a:pathLst>
                <a:path w="7550835" h="0">
                  <a:moveTo>
                    <a:pt x="0" y="0"/>
                  </a:moveTo>
                  <a:lnTo>
                    <a:pt x="7550835" y="0"/>
                  </a:lnTo>
                  <a:lnTo>
                    <a:pt x="755083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1055263" y="2493412"/>
              <a:ext cx="7550835" cy="0"/>
            </a:xfrm>
            <a:custGeom>
              <a:avLst/>
              <a:pathLst>
                <a:path w="7550835" h="0">
                  <a:moveTo>
                    <a:pt x="0" y="0"/>
                  </a:moveTo>
                  <a:lnTo>
                    <a:pt x="7550835" y="0"/>
                  </a:lnTo>
                  <a:lnTo>
                    <a:pt x="755083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1055263" y="2068301"/>
              <a:ext cx="7550835" cy="0"/>
            </a:xfrm>
            <a:custGeom>
              <a:avLst/>
              <a:pathLst>
                <a:path w="7550835" h="0">
                  <a:moveTo>
                    <a:pt x="0" y="0"/>
                  </a:moveTo>
                  <a:lnTo>
                    <a:pt x="7550835" y="0"/>
                  </a:lnTo>
                  <a:lnTo>
                    <a:pt x="755083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055263" y="1643190"/>
              <a:ext cx="7550835" cy="0"/>
            </a:xfrm>
            <a:custGeom>
              <a:avLst/>
              <a:pathLst>
                <a:path w="7550835" h="0">
                  <a:moveTo>
                    <a:pt x="0" y="0"/>
                  </a:moveTo>
                  <a:lnTo>
                    <a:pt x="7550835" y="0"/>
                  </a:lnTo>
                  <a:lnTo>
                    <a:pt x="755083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926513" y="1440558"/>
              <a:ext cx="0" cy="1548344"/>
            </a:xfrm>
            <a:custGeom>
              <a:avLst/>
              <a:pathLst>
                <a:path w="0" h="1548344">
                  <a:moveTo>
                    <a:pt x="0" y="154834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378597" y="1440558"/>
              <a:ext cx="0" cy="1548344"/>
            </a:xfrm>
            <a:custGeom>
              <a:avLst/>
              <a:pathLst>
                <a:path w="0" h="1548344">
                  <a:moveTo>
                    <a:pt x="0" y="154834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830681" y="1440558"/>
              <a:ext cx="0" cy="1548344"/>
            </a:xfrm>
            <a:custGeom>
              <a:avLst/>
              <a:pathLst>
                <a:path w="0" h="1548344">
                  <a:moveTo>
                    <a:pt x="0" y="154834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282765" y="1440558"/>
              <a:ext cx="0" cy="1548344"/>
            </a:xfrm>
            <a:custGeom>
              <a:avLst/>
              <a:pathLst>
                <a:path w="0" h="1548344">
                  <a:moveTo>
                    <a:pt x="0" y="154834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7734848" y="1440558"/>
              <a:ext cx="0" cy="1548344"/>
            </a:xfrm>
            <a:custGeom>
              <a:avLst/>
              <a:pathLst>
                <a:path w="0" h="1548344">
                  <a:moveTo>
                    <a:pt x="0" y="154834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563492" y="2146449"/>
              <a:ext cx="726041" cy="77207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3015576" y="2604922"/>
              <a:ext cx="726041" cy="313601"/>
            </a:xfrm>
            <a:prstGeom prst="rect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4467660" y="2043561"/>
              <a:ext cx="726041" cy="874962"/>
            </a:xfrm>
            <a:prstGeom prst="rect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5919744" y="1510938"/>
              <a:ext cx="726041" cy="1407585"/>
            </a:xfrm>
            <a:prstGeom prst="rect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7371827" y="2035637"/>
              <a:ext cx="726041" cy="882886"/>
            </a:xfrm>
            <a:prstGeom prst="rect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tx23"/>
            <p:cNvSpPr/>
            <p:nvPr/>
          </p:nvSpPr>
          <p:spPr>
            <a:xfrm>
              <a:off x="1732072" y="1992958"/>
              <a:ext cx="388881" cy="109339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8766D">
                      <a:alpha val="100000"/>
                    </a:srgbClr>
                  </a:solidFill>
                  <a:latin typeface="Calibri"/>
                  <a:cs typeface="Calibri"/>
                </a:rPr>
                <a:t>26,114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3184156" y="2451430"/>
              <a:ext cx="388881" cy="109339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A3A500">
                      <a:alpha val="100000"/>
                    </a:srgbClr>
                  </a:solidFill>
                  <a:latin typeface="Calibri"/>
                  <a:cs typeface="Calibri"/>
                </a:rPr>
                <a:t>10,607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4636240" y="1890070"/>
              <a:ext cx="388881" cy="109339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BF7D">
                      <a:alpha val="100000"/>
                    </a:srgbClr>
                  </a:solidFill>
                  <a:latin typeface="Calibri"/>
                  <a:cs typeface="Calibri"/>
                </a:rPr>
                <a:t>29,594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6088324" y="1357446"/>
              <a:ext cx="388881" cy="109339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B0F6">
                      <a:alpha val="100000"/>
                    </a:srgbClr>
                  </a:solidFill>
                  <a:latin typeface="Calibri"/>
                  <a:cs typeface="Calibri"/>
                </a:rPr>
                <a:t>47,609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7540407" y="1882146"/>
              <a:ext cx="388881" cy="109339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E76BF3">
                      <a:alpha val="100000"/>
                    </a:srgbClr>
                  </a:solidFill>
                  <a:latin typeface="Calibri"/>
                  <a:cs typeface="Calibri"/>
                </a:rPr>
                <a:t>29,862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934702" y="2880424"/>
              <a:ext cx="57931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876770" y="2455312"/>
              <a:ext cx="115862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10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876770" y="2030201"/>
              <a:ext cx="115862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20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876770" y="1605090"/>
              <a:ext cx="115862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30</a:t>
              </a:r>
            </a:p>
          </p:txBody>
        </p:sp>
        <p:sp>
          <p:nvSpPr>
            <p:cNvPr id="32" name="pl32"/>
            <p:cNvSpPr/>
            <p:nvPr/>
          </p:nvSpPr>
          <p:spPr>
            <a:xfrm>
              <a:off x="1020469" y="291852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1020469" y="249341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1020469" y="206830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1020469" y="164319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tx36"/>
            <p:cNvSpPr/>
            <p:nvPr/>
          </p:nvSpPr>
          <p:spPr>
            <a:xfrm rot="-5400000">
              <a:off x="280727" y="2144881"/>
              <a:ext cx="863600" cy="1397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true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Proportion(%)</a:t>
              </a:r>
            </a:p>
          </p:txBody>
        </p:sp>
        <p:sp>
          <p:nvSpPr>
            <p:cNvPr id="37" name="rc37"/>
            <p:cNvSpPr/>
            <p:nvPr/>
          </p:nvSpPr>
          <p:spPr>
            <a:xfrm>
              <a:off x="3532591" y="3338886"/>
              <a:ext cx="2596179" cy="34516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3654883" y="3410886"/>
              <a:ext cx="201167" cy="20116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3663883" y="3419886"/>
              <a:ext cx="183168" cy="183167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4047042" y="3410886"/>
              <a:ext cx="201167" cy="20116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4056042" y="3419886"/>
              <a:ext cx="183168" cy="183167"/>
            </a:xfrm>
            <a:prstGeom prst="rect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4564606" y="3410886"/>
              <a:ext cx="201167" cy="20116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4573606" y="3419886"/>
              <a:ext cx="183168" cy="183167"/>
            </a:xfrm>
            <a:prstGeom prst="rect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5082171" y="3410886"/>
              <a:ext cx="201167" cy="20116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5091171" y="3419886"/>
              <a:ext cx="183168" cy="183167"/>
            </a:xfrm>
            <a:prstGeom prst="rect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5657667" y="3410886"/>
              <a:ext cx="201167" cy="20116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5666667" y="3419886"/>
              <a:ext cx="183168" cy="183167"/>
            </a:xfrm>
            <a:prstGeom prst="rect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tx48"/>
            <p:cNvSpPr/>
            <p:nvPr/>
          </p:nvSpPr>
          <p:spPr>
            <a:xfrm>
              <a:off x="3881197" y="3474958"/>
              <a:ext cx="140698" cy="7262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&lt; 1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4273356" y="3473370"/>
              <a:ext cx="266104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1 to 2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4790920" y="3473370"/>
              <a:ext cx="266104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2 to 5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5308485" y="3473370"/>
              <a:ext cx="324036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5 to 10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5883981" y="3473370"/>
              <a:ext cx="172789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&gt;10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4099563" y="1180244"/>
              <a:ext cx="1462236" cy="17541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true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Diabetes Year</a:t>
              </a:r>
            </a:p>
          </p:txBody>
        </p:sp>
        <p:sp>
          <p:nvSpPr>
            <p:cNvPr id="54" name="rc54"/>
            <p:cNvSpPr/>
            <p:nvPr/>
          </p:nvSpPr>
          <p:spPr>
            <a:xfrm>
              <a:off x="1680559" y="3753644"/>
              <a:ext cx="1893506" cy="262810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1942837" y="4068664"/>
              <a:ext cx="1561639" cy="1561639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g56"/>
            <p:cNvSpPr/>
            <p:nvPr/>
          </p:nvSpPr>
          <p:spPr>
            <a:xfrm>
              <a:off x="2106897" y="4232637"/>
              <a:ext cx="1233597" cy="1233653"/>
            </a:xfrm>
            <a:custGeom>
              <a:avLst/>
              <a:pathLst>
                <a:path w="1233597" h="1233653">
                  <a:moveTo>
                    <a:pt x="392220" y="196795"/>
                  </a:moveTo>
                  <a:lnTo>
                    <a:pt x="381177" y="176137"/>
                  </a:lnTo>
                  <a:lnTo>
                    <a:pt x="370134" y="155478"/>
                  </a:lnTo>
                  <a:lnTo>
                    <a:pt x="359091" y="134820"/>
                  </a:lnTo>
                  <a:lnTo>
                    <a:pt x="348048" y="114162"/>
                  </a:lnTo>
                  <a:lnTo>
                    <a:pt x="337005" y="93504"/>
                  </a:lnTo>
                  <a:lnTo>
                    <a:pt x="325962" y="72845"/>
                  </a:lnTo>
                  <a:lnTo>
                    <a:pt x="307492" y="83130"/>
                  </a:lnTo>
                  <a:lnTo>
                    <a:pt x="289384" y="94041"/>
                  </a:lnTo>
                  <a:lnTo>
                    <a:pt x="271662" y="105566"/>
                  </a:lnTo>
                  <a:lnTo>
                    <a:pt x="254344" y="117692"/>
                  </a:lnTo>
                  <a:lnTo>
                    <a:pt x="237452" y="130404"/>
                  </a:lnTo>
                  <a:lnTo>
                    <a:pt x="221006" y="143687"/>
                  </a:lnTo>
                  <a:lnTo>
                    <a:pt x="205025" y="157526"/>
                  </a:lnTo>
                  <a:lnTo>
                    <a:pt x="189527" y="171905"/>
                  </a:lnTo>
                  <a:lnTo>
                    <a:pt x="174531" y="186807"/>
                  </a:lnTo>
                  <a:lnTo>
                    <a:pt x="160054" y="202213"/>
                  </a:lnTo>
                  <a:lnTo>
                    <a:pt x="146114" y="218106"/>
                  </a:lnTo>
                  <a:lnTo>
                    <a:pt x="132727" y="234468"/>
                  </a:lnTo>
                  <a:lnTo>
                    <a:pt x="119908" y="251279"/>
                  </a:lnTo>
                  <a:lnTo>
                    <a:pt x="107673" y="268520"/>
                  </a:lnTo>
                  <a:lnTo>
                    <a:pt x="96036" y="286169"/>
                  </a:lnTo>
                  <a:lnTo>
                    <a:pt x="85010" y="304207"/>
                  </a:lnTo>
                  <a:lnTo>
                    <a:pt x="74609" y="322612"/>
                  </a:lnTo>
                  <a:lnTo>
                    <a:pt x="64845" y="341363"/>
                  </a:lnTo>
                  <a:lnTo>
                    <a:pt x="55729" y="360437"/>
                  </a:lnTo>
                  <a:lnTo>
                    <a:pt x="47272" y="379813"/>
                  </a:lnTo>
                  <a:lnTo>
                    <a:pt x="39484" y="399467"/>
                  </a:lnTo>
                  <a:lnTo>
                    <a:pt x="32374" y="419376"/>
                  </a:lnTo>
                  <a:lnTo>
                    <a:pt x="25951" y="439517"/>
                  </a:lnTo>
                  <a:lnTo>
                    <a:pt x="20221" y="459867"/>
                  </a:lnTo>
                  <a:lnTo>
                    <a:pt x="15192" y="480400"/>
                  </a:lnTo>
                  <a:lnTo>
                    <a:pt x="10870" y="501095"/>
                  </a:lnTo>
                  <a:lnTo>
                    <a:pt x="7259" y="521925"/>
                  </a:lnTo>
                  <a:lnTo>
                    <a:pt x="4364" y="542866"/>
                  </a:lnTo>
                  <a:lnTo>
                    <a:pt x="2189" y="563895"/>
                  </a:lnTo>
                  <a:lnTo>
                    <a:pt x="735" y="584985"/>
                  </a:lnTo>
                  <a:lnTo>
                    <a:pt x="5" y="606113"/>
                  </a:lnTo>
                  <a:lnTo>
                    <a:pt x="0" y="627254"/>
                  </a:lnTo>
                  <a:lnTo>
                    <a:pt x="718" y="648383"/>
                  </a:lnTo>
                  <a:lnTo>
                    <a:pt x="2161" y="669474"/>
                  </a:lnTo>
                  <a:lnTo>
                    <a:pt x="4325" y="690504"/>
                  </a:lnTo>
                  <a:lnTo>
                    <a:pt x="7209" y="711447"/>
                  </a:lnTo>
                  <a:lnTo>
                    <a:pt x="10808" y="732279"/>
                  </a:lnTo>
                  <a:lnTo>
                    <a:pt x="15120" y="752975"/>
                  </a:lnTo>
                  <a:lnTo>
                    <a:pt x="20138" y="773512"/>
                  </a:lnTo>
                  <a:lnTo>
                    <a:pt x="25857" y="793864"/>
                  </a:lnTo>
                  <a:lnTo>
                    <a:pt x="32270" y="814009"/>
                  </a:lnTo>
                  <a:lnTo>
                    <a:pt x="39369" y="833922"/>
                  </a:lnTo>
                  <a:lnTo>
                    <a:pt x="47147" y="853580"/>
                  </a:lnTo>
                  <a:lnTo>
                    <a:pt x="55593" y="872960"/>
                  </a:lnTo>
                  <a:lnTo>
                    <a:pt x="64699" y="892039"/>
                  </a:lnTo>
                  <a:lnTo>
                    <a:pt x="74453" y="910795"/>
                  </a:lnTo>
                  <a:lnTo>
                    <a:pt x="84845" y="929206"/>
                  </a:lnTo>
                  <a:lnTo>
                    <a:pt x="95861" y="947249"/>
                  </a:lnTo>
                  <a:lnTo>
                    <a:pt x="107488" y="964905"/>
                  </a:lnTo>
                  <a:lnTo>
                    <a:pt x="119715" y="982152"/>
                  </a:lnTo>
                  <a:lnTo>
                    <a:pt x="132524" y="998970"/>
                  </a:lnTo>
                  <a:lnTo>
                    <a:pt x="145903" y="1015339"/>
                  </a:lnTo>
                  <a:lnTo>
                    <a:pt x="159835" y="1031239"/>
                  </a:lnTo>
                  <a:lnTo>
                    <a:pt x="174303" y="1046654"/>
                  </a:lnTo>
                  <a:lnTo>
                    <a:pt x="189291" y="1061563"/>
                  </a:lnTo>
                  <a:lnTo>
                    <a:pt x="204781" y="1075950"/>
                  </a:lnTo>
                  <a:lnTo>
                    <a:pt x="220755" y="1089797"/>
                  </a:lnTo>
                  <a:lnTo>
                    <a:pt x="237195" y="1103090"/>
                  </a:lnTo>
                  <a:lnTo>
                    <a:pt x="254080" y="1115811"/>
                  </a:lnTo>
                  <a:lnTo>
                    <a:pt x="271391" y="1127946"/>
                  </a:lnTo>
                  <a:lnTo>
                    <a:pt x="289107" y="1139480"/>
                  </a:lnTo>
                  <a:lnTo>
                    <a:pt x="307209" y="1150401"/>
                  </a:lnTo>
                  <a:lnTo>
                    <a:pt x="325674" y="1160695"/>
                  </a:lnTo>
                  <a:lnTo>
                    <a:pt x="344481" y="1170350"/>
                  </a:lnTo>
                  <a:lnTo>
                    <a:pt x="363608" y="1179355"/>
                  </a:lnTo>
                  <a:lnTo>
                    <a:pt x="383032" y="1187700"/>
                  </a:lnTo>
                  <a:lnTo>
                    <a:pt x="402731" y="1195374"/>
                  </a:lnTo>
                  <a:lnTo>
                    <a:pt x="422681" y="1202368"/>
                  </a:lnTo>
                  <a:lnTo>
                    <a:pt x="442859" y="1208675"/>
                  </a:lnTo>
                  <a:lnTo>
                    <a:pt x="463242" y="1214286"/>
                  </a:lnTo>
                  <a:lnTo>
                    <a:pt x="483804" y="1219196"/>
                  </a:lnTo>
                  <a:lnTo>
                    <a:pt x="504523" y="1223398"/>
                  </a:lnTo>
                  <a:lnTo>
                    <a:pt x="525374" y="1226888"/>
                  </a:lnTo>
                  <a:lnTo>
                    <a:pt x="546332" y="1229661"/>
                  </a:lnTo>
                  <a:lnTo>
                    <a:pt x="567373" y="1231715"/>
                  </a:lnTo>
                  <a:lnTo>
                    <a:pt x="588471" y="1233046"/>
                  </a:lnTo>
                  <a:lnTo>
                    <a:pt x="609603" y="1233653"/>
                  </a:lnTo>
                  <a:lnTo>
                    <a:pt x="630744" y="1233536"/>
                  </a:lnTo>
                  <a:lnTo>
                    <a:pt x="651868" y="1232695"/>
                  </a:lnTo>
                  <a:lnTo>
                    <a:pt x="672950" y="1231130"/>
                  </a:lnTo>
                  <a:lnTo>
                    <a:pt x="693967" y="1228844"/>
                  </a:lnTo>
                  <a:lnTo>
                    <a:pt x="714893" y="1225839"/>
                  </a:lnTo>
                  <a:lnTo>
                    <a:pt x="735704" y="1222118"/>
                  </a:lnTo>
                  <a:lnTo>
                    <a:pt x="756375" y="1217687"/>
                  </a:lnTo>
                  <a:lnTo>
                    <a:pt x="776882" y="1212550"/>
                  </a:lnTo>
                  <a:lnTo>
                    <a:pt x="797201" y="1206713"/>
                  </a:lnTo>
                  <a:lnTo>
                    <a:pt x="817308" y="1200184"/>
                  </a:lnTo>
                  <a:lnTo>
                    <a:pt x="837180" y="1192969"/>
                  </a:lnTo>
                  <a:lnTo>
                    <a:pt x="856792" y="1185077"/>
                  </a:lnTo>
                  <a:lnTo>
                    <a:pt x="876123" y="1176518"/>
                  </a:lnTo>
                  <a:lnTo>
                    <a:pt x="895149" y="1167302"/>
                  </a:lnTo>
                  <a:lnTo>
                    <a:pt x="913848" y="1157439"/>
                  </a:lnTo>
                  <a:lnTo>
                    <a:pt x="932198" y="1146941"/>
                  </a:lnTo>
                  <a:lnTo>
                    <a:pt x="950178" y="1135821"/>
                  </a:lnTo>
                  <a:lnTo>
                    <a:pt x="967765" y="1124091"/>
                  </a:lnTo>
                  <a:lnTo>
                    <a:pt x="984941" y="1111765"/>
                  </a:lnTo>
                  <a:lnTo>
                    <a:pt x="1001684" y="1098858"/>
                  </a:lnTo>
                  <a:lnTo>
                    <a:pt x="1017975" y="1085384"/>
                  </a:lnTo>
                  <a:lnTo>
                    <a:pt x="1033795" y="1071361"/>
                  </a:lnTo>
                  <a:lnTo>
                    <a:pt x="1049125" y="1056803"/>
                  </a:lnTo>
                  <a:lnTo>
                    <a:pt x="1063947" y="1041729"/>
                  </a:lnTo>
                  <a:lnTo>
                    <a:pt x="1078244" y="1026155"/>
                  </a:lnTo>
                  <a:lnTo>
                    <a:pt x="1091999" y="1010101"/>
                  </a:lnTo>
                  <a:lnTo>
                    <a:pt x="1105195" y="993585"/>
                  </a:lnTo>
                  <a:lnTo>
                    <a:pt x="1117818" y="976627"/>
                  </a:lnTo>
                  <a:lnTo>
                    <a:pt x="1129853" y="959245"/>
                  </a:lnTo>
                  <a:lnTo>
                    <a:pt x="1141284" y="941462"/>
                  </a:lnTo>
                  <a:lnTo>
                    <a:pt x="1152100" y="923298"/>
                  </a:lnTo>
                  <a:lnTo>
                    <a:pt x="1162287" y="904773"/>
                  </a:lnTo>
                  <a:lnTo>
                    <a:pt x="1171833" y="885910"/>
                  </a:lnTo>
                  <a:lnTo>
                    <a:pt x="1180727" y="866731"/>
                  </a:lnTo>
                  <a:lnTo>
                    <a:pt x="1188958" y="847259"/>
                  </a:lnTo>
                  <a:lnTo>
                    <a:pt x="1196518" y="827516"/>
                  </a:lnTo>
                  <a:lnTo>
                    <a:pt x="1203396" y="807526"/>
                  </a:lnTo>
                  <a:lnTo>
                    <a:pt x="1209586" y="787311"/>
                  </a:lnTo>
                  <a:lnTo>
                    <a:pt x="1215079" y="766897"/>
                  </a:lnTo>
                  <a:lnTo>
                    <a:pt x="1219869" y="746306"/>
                  </a:lnTo>
                  <a:lnTo>
                    <a:pt x="1223951" y="725563"/>
                  </a:lnTo>
                  <a:lnTo>
                    <a:pt x="1227320" y="704693"/>
                  </a:lnTo>
                  <a:lnTo>
                    <a:pt x="1229972" y="683719"/>
                  </a:lnTo>
                  <a:lnTo>
                    <a:pt x="1231903" y="662667"/>
                  </a:lnTo>
                  <a:lnTo>
                    <a:pt x="1233112" y="641560"/>
                  </a:lnTo>
                  <a:lnTo>
                    <a:pt x="1233597" y="620425"/>
                  </a:lnTo>
                  <a:lnTo>
                    <a:pt x="1233357" y="599286"/>
                  </a:lnTo>
                  <a:lnTo>
                    <a:pt x="1232393" y="578167"/>
                  </a:lnTo>
                  <a:lnTo>
                    <a:pt x="1230706" y="557094"/>
                  </a:lnTo>
                  <a:lnTo>
                    <a:pt x="1228298" y="536091"/>
                  </a:lnTo>
                  <a:lnTo>
                    <a:pt x="1225172" y="515183"/>
                  </a:lnTo>
                  <a:lnTo>
                    <a:pt x="1221331" y="494394"/>
                  </a:lnTo>
                  <a:lnTo>
                    <a:pt x="1216779" y="473749"/>
                  </a:lnTo>
                  <a:lnTo>
                    <a:pt x="1211523" y="453272"/>
                  </a:lnTo>
                  <a:lnTo>
                    <a:pt x="1205569" y="432987"/>
                  </a:lnTo>
                  <a:lnTo>
                    <a:pt x="1198923" y="412918"/>
                  </a:lnTo>
                  <a:lnTo>
                    <a:pt x="1191593" y="393089"/>
                  </a:lnTo>
                  <a:lnTo>
                    <a:pt x="1183588" y="373522"/>
                  </a:lnTo>
                  <a:lnTo>
                    <a:pt x="1174917" y="354242"/>
                  </a:lnTo>
                  <a:lnTo>
                    <a:pt x="1165590" y="335270"/>
                  </a:lnTo>
                  <a:lnTo>
                    <a:pt x="1155619" y="316628"/>
                  </a:lnTo>
                  <a:lnTo>
                    <a:pt x="1145015" y="298339"/>
                  </a:lnTo>
                  <a:lnTo>
                    <a:pt x="1133790" y="280424"/>
                  </a:lnTo>
                  <a:lnTo>
                    <a:pt x="1121958" y="262905"/>
                  </a:lnTo>
                  <a:lnTo>
                    <a:pt x="1109533" y="245801"/>
                  </a:lnTo>
                  <a:lnTo>
                    <a:pt x="1096529" y="229133"/>
                  </a:lnTo>
                  <a:lnTo>
                    <a:pt x="1082961" y="212920"/>
                  </a:lnTo>
                  <a:lnTo>
                    <a:pt x="1068846" y="197182"/>
                  </a:lnTo>
                  <a:lnTo>
                    <a:pt x="1054200" y="181937"/>
                  </a:lnTo>
                  <a:lnTo>
                    <a:pt x="1039040" y="167202"/>
                  </a:lnTo>
                  <a:lnTo>
                    <a:pt x="1023384" y="152996"/>
                  </a:lnTo>
                  <a:lnTo>
                    <a:pt x="1007250" y="139335"/>
                  </a:lnTo>
                  <a:lnTo>
                    <a:pt x="990658" y="126234"/>
                  </a:lnTo>
                  <a:lnTo>
                    <a:pt x="973626" y="113710"/>
                  </a:lnTo>
                  <a:lnTo>
                    <a:pt x="956176" y="101777"/>
                  </a:lnTo>
                  <a:lnTo>
                    <a:pt x="938326" y="90448"/>
                  </a:lnTo>
                  <a:lnTo>
                    <a:pt x="920099" y="79738"/>
                  </a:lnTo>
                  <a:lnTo>
                    <a:pt x="901516" y="69659"/>
                  </a:lnTo>
                  <a:lnTo>
                    <a:pt x="882598" y="60223"/>
                  </a:lnTo>
                  <a:lnTo>
                    <a:pt x="863368" y="51440"/>
                  </a:lnTo>
                  <a:lnTo>
                    <a:pt x="843848" y="43322"/>
                  </a:lnTo>
                  <a:lnTo>
                    <a:pt x="824062" y="35877"/>
                  </a:lnTo>
                  <a:lnTo>
                    <a:pt x="804032" y="29114"/>
                  </a:lnTo>
                  <a:lnTo>
                    <a:pt x="783782" y="23042"/>
                  </a:lnTo>
                  <a:lnTo>
                    <a:pt x="763336" y="17667"/>
                  </a:lnTo>
                  <a:lnTo>
                    <a:pt x="742718" y="12997"/>
                  </a:lnTo>
                  <a:lnTo>
                    <a:pt x="721952" y="9035"/>
                  </a:lnTo>
                  <a:lnTo>
                    <a:pt x="701062" y="5787"/>
                  </a:lnTo>
                  <a:lnTo>
                    <a:pt x="680073" y="3257"/>
                  </a:lnTo>
                  <a:lnTo>
                    <a:pt x="659010" y="1448"/>
                  </a:lnTo>
                  <a:lnTo>
                    <a:pt x="637897" y="362"/>
                  </a:lnTo>
                  <a:lnTo>
                    <a:pt x="616759" y="0"/>
                  </a:lnTo>
                  <a:lnTo>
                    <a:pt x="616759" y="23424"/>
                  </a:lnTo>
                  <a:lnTo>
                    <a:pt x="616759" y="46849"/>
                  </a:lnTo>
                  <a:lnTo>
                    <a:pt x="616759" y="70273"/>
                  </a:lnTo>
                  <a:lnTo>
                    <a:pt x="616759" y="93698"/>
                  </a:lnTo>
                  <a:lnTo>
                    <a:pt x="616759" y="117122"/>
                  </a:lnTo>
                  <a:lnTo>
                    <a:pt x="616759" y="140547"/>
                  </a:lnTo>
                  <a:lnTo>
                    <a:pt x="637974" y="141020"/>
                  </a:lnTo>
                  <a:lnTo>
                    <a:pt x="659147" y="142437"/>
                  </a:lnTo>
                  <a:lnTo>
                    <a:pt x="680236" y="144796"/>
                  </a:lnTo>
                  <a:lnTo>
                    <a:pt x="701199" y="148092"/>
                  </a:lnTo>
                  <a:lnTo>
                    <a:pt x="721994" y="152318"/>
                  </a:lnTo>
                  <a:lnTo>
                    <a:pt x="742580" y="157466"/>
                  </a:lnTo>
                  <a:lnTo>
                    <a:pt x="762917" y="163526"/>
                  </a:lnTo>
                  <a:lnTo>
                    <a:pt x="782963" y="170486"/>
                  </a:lnTo>
                  <a:lnTo>
                    <a:pt x="802680" y="178332"/>
                  </a:lnTo>
                  <a:lnTo>
                    <a:pt x="822027" y="187049"/>
                  </a:lnTo>
                  <a:lnTo>
                    <a:pt x="840967" y="196618"/>
                  </a:lnTo>
                  <a:lnTo>
                    <a:pt x="859462" y="207022"/>
                  </a:lnTo>
                  <a:lnTo>
                    <a:pt x="877476" y="218239"/>
                  </a:lnTo>
                  <a:lnTo>
                    <a:pt x="894971" y="230247"/>
                  </a:lnTo>
                  <a:lnTo>
                    <a:pt x="911915" y="243022"/>
                  </a:lnTo>
                  <a:lnTo>
                    <a:pt x="928273" y="256540"/>
                  </a:lnTo>
                  <a:lnTo>
                    <a:pt x="944012" y="270773"/>
                  </a:lnTo>
                  <a:lnTo>
                    <a:pt x="959102" y="285692"/>
                  </a:lnTo>
                  <a:lnTo>
                    <a:pt x="973512" y="301270"/>
                  </a:lnTo>
                  <a:lnTo>
                    <a:pt x="987214" y="317473"/>
                  </a:lnTo>
                  <a:lnTo>
                    <a:pt x="1000181" y="334271"/>
                  </a:lnTo>
                  <a:lnTo>
                    <a:pt x="1012387" y="351629"/>
                  </a:lnTo>
                  <a:lnTo>
                    <a:pt x="1023808" y="369514"/>
                  </a:lnTo>
                  <a:lnTo>
                    <a:pt x="1034420" y="387890"/>
                  </a:lnTo>
                  <a:lnTo>
                    <a:pt x="1044204" y="406720"/>
                  </a:lnTo>
                  <a:lnTo>
                    <a:pt x="1053139" y="425968"/>
                  </a:lnTo>
                  <a:lnTo>
                    <a:pt x="1061208" y="445594"/>
                  </a:lnTo>
                  <a:lnTo>
                    <a:pt x="1068394" y="465560"/>
                  </a:lnTo>
                  <a:lnTo>
                    <a:pt x="1074685" y="485827"/>
                  </a:lnTo>
                  <a:lnTo>
                    <a:pt x="1080066" y="506353"/>
                  </a:lnTo>
                  <a:lnTo>
                    <a:pt x="1084528" y="527099"/>
                  </a:lnTo>
                  <a:lnTo>
                    <a:pt x="1088061" y="548023"/>
                  </a:lnTo>
                  <a:lnTo>
                    <a:pt x="1090659" y="569084"/>
                  </a:lnTo>
                  <a:lnTo>
                    <a:pt x="1092316" y="590240"/>
                  </a:lnTo>
                  <a:lnTo>
                    <a:pt x="1093029" y="611448"/>
                  </a:lnTo>
                  <a:lnTo>
                    <a:pt x="1092797" y="632667"/>
                  </a:lnTo>
                  <a:lnTo>
                    <a:pt x="1091620" y="653854"/>
                  </a:lnTo>
                  <a:lnTo>
                    <a:pt x="1089500" y="674969"/>
                  </a:lnTo>
                  <a:lnTo>
                    <a:pt x="1086442" y="695967"/>
                  </a:lnTo>
                  <a:lnTo>
                    <a:pt x="1082452" y="716809"/>
                  </a:lnTo>
                  <a:lnTo>
                    <a:pt x="1077537" y="737452"/>
                  </a:lnTo>
                  <a:lnTo>
                    <a:pt x="1071708" y="757856"/>
                  </a:lnTo>
                  <a:lnTo>
                    <a:pt x="1064976" y="777980"/>
                  </a:lnTo>
                  <a:lnTo>
                    <a:pt x="1057354" y="797785"/>
                  </a:lnTo>
                  <a:lnTo>
                    <a:pt x="1048857" y="817230"/>
                  </a:lnTo>
                  <a:lnTo>
                    <a:pt x="1039503" y="836277"/>
                  </a:lnTo>
                  <a:lnTo>
                    <a:pt x="1029310" y="854889"/>
                  </a:lnTo>
                  <a:lnTo>
                    <a:pt x="1018298" y="873028"/>
                  </a:lnTo>
                  <a:lnTo>
                    <a:pt x="1006489" y="890659"/>
                  </a:lnTo>
                  <a:lnTo>
                    <a:pt x="993906" y="907746"/>
                  </a:lnTo>
                  <a:lnTo>
                    <a:pt x="980575" y="924256"/>
                  </a:lnTo>
                  <a:lnTo>
                    <a:pt x="966521" y="940156"/>
                  </a:lnTo>
                  <a:lnTo>
                    <a:pt x="951774" y="955414"/>
                  </a:lnTo>
                  <a:lnTo>
                    <a:pt x="936361" y="970000"/>
                  </a:lnTo>
                  <a:lnTo>
                    <a:pt x="920314" y="983885"/>
                  </a:lnTo>
                  <a:lnTo>
                    <a:pt x="903664" y="997041"/>
                  </a:lnTo>
                  <a:lnTo>
                    <a:pt x="886445" y="1009443"/>
                  </a:lnTo>
                  <a:lnTo>
                    <a:pt x="868691" y="1021065"/>
                  </a:lnTo>
                  <a:lnTo>
                    <a:pt x="850437" y="1031886"/>
                  </a:lnTo>
                  <a:lnTo>
                    <a:pt x="831718" y="1041882"/>
                  </a:lnTo>
                  <a:lnTo>
                    <a:pt x="812573" y="1051035"/>
                  </a:lnTo>
                  <a:lnTo>
                    <a:pt x="793040" y="1059326"/>
                  </a:lnTo>
                  <a:lnTo>
                    <a:pt x="773156" y="1066738"/>
                  </a:lnTo>
                  <a:lnTo>
                    <a:pt x="752962" y="1073258"/>
                  </a:lnTo>
                  <a:lnTo>
                    <a:pt x="732498" y="1078871"/>
                  </a:lnTo>
                  <a:lnTo>
                    <a:pt x="711804" y="1083568"/>
                  </a:lnTo>
                  <a:lnTo>
                    <a:pt x="690922" y="1087338"/>
                  </a:lnTo>
                  <a:lnTo>
                    <a:pt x="669892" y="1090175"/>
                  </a:lnTo>
                  <a:lnTo>
                    <a:pt x="648756" y="1092071"/>
                  </a:lnTo>
                  <a:lnTo>
                    <a:pt x="627557" y="1093025"/>
                  </a:lnTo>
                  <a:lnTo>
                    <a:pt x="606337" y="1093033"/>
                  </a:lnTo>
                  <a:lnTo>
                    <a:pt x="585138" y="1092097"/>
                  </a:lnTo>
                  <a:lnTo>
                    <a:pt x="564001" y="1090216"/>
                  </a:lnTo>
                  <a:lnTo>
                    <a:pt x="542969" y="1087397"/>
                  </a:lnTo>
                  <a:lnTo>
                    <a:pt x="522083" y="1083643"/>
                  </a:lnTo>
                  <a:lnTo>
                    <a:pt x="501385" y="1078963"/>
                  </a:lnTo>
                  <a:lnTo>
                    <a:pt x="480917" y="1073365"/>
                  </a:lnTo>
                  <a:lnTo>
                    <a:pt x="460718" y="1066861"/>
                  </a:lnTo>
                  <a:lnTo>
                    <a:pt x="440828" y="1059465"/>
                  </a:lnTo>
                  <a:lnTo>
                    <a:pt x="421288" y="1051189"/>
                  </a:lnTo>
                  <a:lnTo>
                    <a:pt x="402136" y="1042051"/>
                  </a:lnTo>
                  <a:lnTo>
                    <a:pt x="383410" y="1032070"/>
                  </a:lnTo>
                  <a:lnTo>
                    <a:pt x="365147" y="1021264"/>
                  </a:lnTo>
                  <a:lnTo>
                    <a:pt x="347383" y="1009656"/>
                  </a:lnTo>
                  <a:lnTo>
                    <a:pt x="330155" y="997267"/>
                  </a:lnTo>
                  <a:lnTo>
                    <a:pt x="313495" y="984124"/>
                  </a:lnTo>
                  <a:lnTo>
                    <a:pt x="297437" y="970252"/>
                  </a:lnTo>
                  <a:lnTo>
                    <a:pt x="282012" y="955678"/>
                  </a:lnTo>
                  <a:lnTo>
                    <a:pt x="267253" y="940432"/>
                  </a:lnTo>
                  <a:lnTo>
                    <a:pt x="253187" y="924543"/>
                  </a:lnTo>
                  <a:lnTo>
                    <a:pt x="239842" y="908044"/>
                  </a:lnTo>
                  <a:lnTo>
                    <a:pt x="227246" y="890966"/>
                  </a:lnTo>
                  <a:lnTo>
                    <a:pt x="215423" y="873345"/>
                  </a:lnTo>
                  <a:lnTo>
                    <a:pt x="204397" y="855214"/>
                  </a:lnTo>
                  <a:lnTo>
                    <a:pt x="194189" y="836611"/>
                  </a:lnTo>
                  <a:lnTo>
                    <a:pt x="184820" y="817571"/>
                  </a:lnTo>
                  <a:lnTo>
                    <a:pt x="176308" y="798132"/>
                  </a:lnTo>
                  <a:lnTo>
                    <a:pt x="168670" y="778334"/>
                  </a:lnTo>
                  <a:lnTo>
                    <a:pt x="161922" y="758215"/>
                  </a:lnTo>
                  <a:lnTo>
                    <a:pt x="156077" y="737816"/>
                  </a:lnTo>
                  <a:lnTo>
                    <a:pt x="151146" y="717177"/>
                  </a:lnTo>
                  <a:lnTo>
                    <a:pt x="147139" y="696338"/>
                  </a:lnTo>
                  <a:lnTo>
                    <a:pt x="144065" y="675342"/>
                  </a:lnTo>
                  <a:lnTo>
                    <a:pt x="141929" y="654229"/>
                  </a:lnTo>
                  <a:lnTo>
                    <a:pt x="140735" y="633043"/>
                  </a:lnTo>
                  <a:lnTo>
                    <a:pt x="140486" y="611824"/>
                  </a:lnTo>
                  <a:lnTo>
                    <a:pt x="141182" y="590615"/>
                  </a:lnTo>
                  <a:lnTo>
                    <a:pt x="142823" y="569458"/>
                  </a:lnTo>
                  <a:lnTo>
                    <a:pt x="145404" y="548395"/>
                  </a:lnTo>
                  <a:lnTo>
                    <a:pt x="148920" y="527469"/>
                  </a:lnTo>
                  <a:lnTo>
                    <a:pt x="153366" y="506719"/>
                  </a:lnTo>
                  <a:lnTo>
                    <a:pt x="158731" y="486188"/>
                  </a:lnTo>
                  <a:lnTo>
                    <a:pt x="165005" y="465917"/>
                  </a:lnTo>
                  <a:lnTo>
                    <a:pt x="172176" y="445945"/>
                  </a:lnTo>
                  <a:lnTo>
                    <a:pt x="180230" y="426312"/>
                  </a:lnTo>
                  <a:lnTo>
                    <a:pt x="189150" y="407058"/>
                  </a:lnTo>
                  <a:lnTo>
                    <a:pt x="198918" y="388220"/>
                  </a:lnTo>
                  <a:lnTo>
                    <a:pt x="209516" y="369835"/>
                  </a:lnTo>
                  <a:lnTo>
                    <a:pt x="220923" y="351941"/>
                  </a:lnTo>
                  <a:lnTo>
                    <a:pt x="233115" y="334573"/>
                  </a:lnTo>
                  <a:lnTo>
                    <a:pt x="246068" y="317765"/>
                  </a:lnTo>
                  <a:lnTo>
                    <a:pt x="259758" y="301551"/>
                  </a:lnTo>
                  <a:lnTo>
                    <a:pt x="274156" y="285963"/>
                  </a:lnTo>
                  <a:lnTo>
                    <a:pt x="289234" y="271031"/>
                  </a:lnTo>
                  <a:lnTo>
                    <a:pt x="304962" y="256786"/>
                  </a:lnTo>
                  <a:lnTo>
                    <a:pt x="321309" y="243255"/>
                  </a:lnTo>
                  <a:lnTo>
                    <a:pt x="338242" y="230466"/>
                  </a:lnTo>
                  <a:lnTo>
                    <a:pt x="355729" y="218444"/>
                  </a:lnTo>
                  <a:lnTo>
                    <a:pt x="373733" y="207213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g57"/>
            <p:cNvSpPr/>
            <p:nvPr/>
          </p:nvSpPr>
          <p:spPr>
            <a:xfrm>
              <a:off x="2432860" y="4232637"/>
              <a:ext cx="290797" cy="196795"/>
            </a:xfrm>
            <a:custGeom>
              <a:avLst/>
              <a:pathLst>
                <a:path w="290797" h="196795">
                  <a:moveTo>
                    <a:pt x="290797" y="140547"/>
                  </a:moveTo>
                  <a:lnTo>
                    <a:pt x="290797" y="117122"/>
                  </a:lnTo>
                  <a:lnTo>
                    <a:pt x="290797" y="93698"/>
                  </a:lnTo>
                  <a:lnTo>
                    <a:pt x="290797" y="70273"/>
                  </a:lnTo>
                  <a:lnTo>
                    <a:pt x="290797" y="46849"/>
                  </a:lnTo>
                  <a:lnTo>
                    <a:pt x="290797" y="23424"/>
                  </a:lnTo>
                  <a:lnTo>
                    <a:pt x="290797" y="0"/>
                  </a:lnTo>
                  <a:lnTo>
                    <a:pt x="269171" y="379"/>
                  </a:lnTo>
                  <a:lnTo>
                    <a:pt x="247573" y="1516"/>
                  </a:lnTo>
                  <a:lnTo>
                    <a:pt x="226028" y="3409"/>
                  </a:lnTo>
                  <a:lnTo>
                    <a:pt x="204562" y="6057"/>
                  </a:lnTo>
                  <a:lnTo>
                    <a:pt x="183202" y="9456"/>
                  </a:lnTo>
                  <a:lnTo>
                    <a:pt x="161975" y="13601"/>
                  </a:lnTo>
                  <a:lnTo>
                    <a:pt x="140905" y="18488"/>
                  </a:lnTo>
                  <a:lnTo>
                    <a:pt x="120021" y="24111"/>
                  </a:lnTo>
                  <a:lnTo>
                    <a:pt x="99346" y="30462"/>
                  </a:lnTo>
                  <a:lnTo>
                    <a:pt x="78906" y="37534"/>
                  </a:lnTo>
                  <a:lnTo>
                    <a:pt x="58727" y="45319"/>
                  </a:lnTo>
                  <a:lnTo>
                    <a:pt x="38834" y="53806"/>
                  </a:lnTo>
                  <a:lnTo>
                    <a:pt x="19250" y="62985"/>
                  </a:lnTo>
                  <a:lnTo>
                    <a:pt x="0" y="72845"/>
                  </a:lnTo>
                  <a:lnTo>
                    <a:pt x="11042" y="93504"/>
                  </a:lnTo>
                  <a:lnTo>
                    <a:pt x="22085" y="114162"/>
                  </a:lnTo>
                  <a:lnTo>
                    <a:pt x="33128" y="134820"/>
                  </a:lnTo>
                  <a:lnTo>
                    <a:pt x="44171" y="155478"/>
                  </a:lnTo>
                  <a:lnTo>
                    <a:pt x="55214" y="176137"/>
                  </a:lnTo>
                  <a:lnTo>
                    <a:pt x="66257" y="196795"/>
                  </a:lnTo>
                  <a:lnTo>
                    <a:pt x="85220" y="187196"/>
                  </a:lnTo>
                  <a:lnTo>
                    <a:pt x="104593" y="178452"/>
                  </a:lnTo>
                  <a:lnTo>
                    <a:pt x="124337" y="170582"/>
                  </a:lnTo>
                  <a:lnTo>
                    <a:pt x="144412" y="163600"/>
                  </a:lnTo>
                  <a:lnTo>
                    <a:pt x="164778" y="157520"/>
                  </a:lnTo>
                  <a:lnTo>
                    <a:pt x="185395" y="152356"/>
                  </a:lnTo>
                  <a:lnTo>
                    <a:pt x="206223" y="148116"/>
                  </a:lnTo>
                  <a:lnTo>
                    <a:pt x="227218" y="144809"/>
                  </a:lnTo>
                  <a:lnTo>
                    <a:pt x="248341" y="142443"/>
                  </a:lnTo>
                  <a:lnTo>
                    <a:pt x="269547" y="141021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tx58"/>
            <p:cNvSpPr/>
            <p:nvPr/>
          </p:nvSpPr>
          <p:spPr>
            <a:xfrm rot="-843803">
              <a:off x="2207917" y="4242693"/>
              <a:ext cx="757845" cy="12124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 b="true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11,234(7.8%)</a:t>
              </a:r>
            </a:p>
          </p:txBody>
        </p:sp>
        <p:sp>
          <p:nvSpPr>
            <p:cNvPr id="59" name="tx59"/>
            <p:cNvSpPr/>
            <p:nvPr/>
          </p:nvSpPr>
          <p:spPr>
            <a:xfrm rot="-11643803">
              <a:off x="2410746" y="5335030"/>
              <a:ext cx="899455" cy="12124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 b="true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132,552(92.2%)</a:t>
              </a:r>
            </a:p>
          </p:txBody>
        </p:sp>
        <p:sp>
          <p:nvSpPr>
            <p:cNvPr id="60" name="rc60"/>
            <p:cNvSpPr/>
            <p:nvPr/>
          </p:nvSpPr>
          <p:spPr>
            <a:xfrm>
              <a:off x="2241958" y="5966992"/>
              <a:ext cx="963397" cy="34516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1"/>
            <p:cNvSpPr/>
            <p:nvPr/>
          </p:nvSpPr>
          <p:spPr>
            <a:xfrm>
              <a:off x="2364250" y="6038992"/>
              <a:ext cx="201167" cy="20116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rc62"/>
            <p:cNvSpPr/>
            <p:nvPr/>
          </p:nvSpPr>
          <p:spPr>
            <a:xfrm>
              <a:off x="2373250" y="6047992"/>
              <a:ext cx="183168" cy="18316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3"/>
            <p:cNvSpPr/>
            <p:nvPr/>
          </p:nvSpPr>
          <p:spPr>
            <a:xfrm>
              <a:off x="2772984" y="6038992"/>
              <a:ext cx="201167" cy="20116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rc64"/>
            <p:cNvSpPr/>
            <p:nvPr/>
          </p:nvSpPr>
          <p:spPr>
            <a:xfrm>
              <a:off x="2781984" y="6047992"/>
              <a:ext cx="183168" cy="18316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tx65"/>
            <p:cNvSpPr/>
            <p:nvPr/>
          </p:nvSpPr>
          <p:spPr>
            <a:xfrm>
              <a:off x="2590564" y="6102072"/>
              <a:ext cx="157274" cy="7362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Yes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2999298" y="6102270"/>
              <a:ext cx="134056" cy="7342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No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2186635" y="3808747"/>
              <a:ext cx="1074042" cy="17502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true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MediFund</a:t>
              </a:r>
            </a:p>
          </p:txBody>
        </p:sp>
        <p:sp>
          <p:nvSpPr>
            <p:cNvPr id="68" name="rc68"/>
            <p:cNvSpPr/>
            <p:nvPr/>
          </p:nvSpPr>
          <p:spPr>
            <a:xfrm>
              <a:off x="5724517" y="3753644"/>
              <a:ext cx="1870090" cy="262810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rc69"/>
            <p:cNvSpPr/>
            <p:nvPr/>
          </p:nvSpPr>
          <p:spPr>
            <a:xfrm>
              <a:off x="5986795" y="4092080"/>
              <a:ext cx="1538224" cy="1538224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g70"/>
            <p:cNvSpPr/>
            <p:nvPr/>
          </p:nvSpPr>
          <p:spPr>
            <a:xfrm>
              <a:off x="6755907" y="4253594"/>
              <a:ext cx="607581" cy="1009153"/>
            </a:xfrm>
            <a:custGeom>
              <a:avLst/>
              <a:pathLst>
                <a:path w="607581" h="1009153">
                  <a:moveTo>
                    <a:pt x="352095" y="917660"/>
                  </a:moveTo>
                  <a:lnTo>
                    <a:pt x="369411" y="932909"/>
                  </a:lnTo>
                  <a:lnTo>
                    <a:pt x="386727" y="948158"/>
                  </a:lnTo>
                  <a:lnTo>
                    <a:pt x="404044" y="963407"/>
                  </a:lnTo>
                  <a:lnTo>
                    <a:pt x="421360" y="978656"/>
                  </a:lnTo>
                  <a:lnTo>
                    <a:pt x="438676" y="993904"/>
                  </a:lnTo>
                  <a:lnTo>
                    <a:pt x="455992" y="1009153"/>
                  </a:lnTo>
                  <a:lnTo>
                    <a:pt x="469664" y="993073"/>
                  </a:lnTo>
                  <a:lnTo>
                    <a:pt x="482769" y="976528"/>
                  </a:lnTo>
                  <a:lnTo>
                    <a:pt x="495292" y="959538"/>
                  </a:lnTo>
                  <a:lnTo>
                    <a:pt x="507217" y="942123"/>
                  </a:lnTo>
                  <a:lnTo>
                    <a:pt x="518529" y="924304"/>
                  </a:lnTo>
                  <a:lnTo>
                    <a:pt x="529216" y="906103"/>
                  </a:lnTo>
                  <a:lnTo>
                    <a:pt x="539265" y="887542"/>
                  </a:lnTo>
                  <a:lnTo>
                    <a:pt x="548663" y="868643"/>
                  </a:lnTo>
                  <a:lnTo>
                    <a:pt x="557398" y="849429"/>
                  </a:lnTo>
                  <a:lnTo>
                    <a:pt x="565462" y="829924"/>
                  </a:lnTo>
                  <a:lnTo>
                    <a:pt x="572842" y="810150"/>
                  </a:lnTo>
                  <a:lnTo>
                    <a:pt x="579532" y="790131"/>
                  </a:lnTo>
                  <a:lnTo>
                    <a:pt x="585522" y="769893"/>
                  </a:lnTo>
                  <a:lnTo>
                    <a:pt x="590805" y="749458"/>
                  </a:lnTo>
                  <a:lnTo>
                    <a:pt x="595376" y="728852"/>
                  </a:lnTo>
                  <a:lnTo>
                    <a:pt x="599228" y="708100"/>
                  </a:lnTo>
                  <a:lnTo>
                    <a:pt x="602358" y="687227"/>
                  </a:lnTo>
                  <a:lnTo>
                    <a:pt x="604760" y="666258"/>
                  </a:lnTo>
                  <a:lnTo>
                    <a:pt x="606432" y="645218"/>
                  </a:lnTo>
                  <a:lnTo>
                    <a:pt x="607373" y="624132"/>
                  </a:lnTo>
                  <a:lnTo>
                    <a:pt x="607581" y="603027"/>
                  </a:lnTo>
                  <a:lnTo>
                    <a:pt x="607055" y="581927"/>
                  </a:lnTo>
                  <a:lnTo>
                    <a:pt x="605798" y="560857"/>
                  </a:lnTo>
                  <a:lnTo>
                    <a:pt x="603809" y="539845"/>
                  </a:lnTo>
                  <a:lnTo>
                    <a:pt x="601091" y="518914"/>
                  </a:lnTo>
                  <a:lnTo>
                    <a:pt x="597648" y="498090"/>
                  </a:lnTo>
                  <a:lnTo>
                    <a:pt x="593484" y="477398"/>
                  </a:lnTo>
                  <a:lnTo>
                    <a:pt x="588604" y="456864"/>
                  </a:lnTo>
                  <a:lnTo>
                    <a:pt x="583013" y="436511"/>
                  </a:lnTo>
                  <a:lnTo>
                    <a:pt x="576719" y="416365"/>
                  </a:lnTo>
                  <a:lnTo>
                    <a:pt x="569729" y="396449"/>
                  </a:lnTo>
                  <a:lnTo>
                    <a:pt x="562052" y="376789"/>
                  </a:lnTo>
                  <a:lnTo>
                    <a:pt x="553696" y="357407"/>
                  </a:lnTo>
                  <a:lnTo>
                    <a:pt x="544673" y="338326"/>
                  </a:lnTo>
                  <a:lnTo>
                    <a:pt x="534991" y="319571"/>
                  </a:lnTo>
                  <a:lnTo>
                    <a:pt x="524665" y="301163"/>
                  </a:lnTo>
                  <a:lnTo>
                    <a:pt x="513705" y="283125"/>
                  </a:lnTo>
                  <a:lnTo>
                    <a:pt x="502125" y="265479"/>
                  </a:lnTo>
                  <a:lnTo>
                    <a:pt x="489940" y="248245"/>
                  </a:lnTo>
                  <a:lnTo>
                    <a:pt x="477163" y="231445"/>
                  </a:lnTo>
                  <a:lnTo>
                    <a:pt x="463810" y="215099"/>
                  </a:lnTo>
                  <a:lnTo>
                    <a:pt x="449898" y="199227"/>
                  </a:lnTo>
                  <a:lnTo>
                    <a:pt x="435443" y="183847"/>
                  </a:lnTo>
                  <a:lnTo>
                    <a:pt x="420462" y="168979"/>
                  </a:lnTo>
                  <a:lnTo>
                    <a:pt x="404974" y="154640"/>
                  </a:lnTo>
                  <a:lnTo>
                    <a:pt x="388998" y="140847"/>
                  </a:lnTo>
                  <a:lnTo>
                    <a:pt x="372552" y="127618"/>
                  </a:lnTo>
                  <a:lnTo>
                    <a:pt x="355656" y="114968"/>
                  </a:lnTo>
                  <a:lnTo>
                    <a:pt x="338331" y="102912"/>
                  </a:lnTo>
                  <a:lnTo>
                    <a:pt x="320598" y="91466"/>
                  </a:lnTo>
                  <a:lnTo>
                    <a:pt x="302478" y="80642"/>
                  </a:lnTo>
                  <a:lnTo>
                    <a:pt x="283993" y="70454"/>
                  </a:lnTo>
                  <a:lnTo>
                    <a:pt x="265166" y="60914"/>
                  </a:lnTo>
                  <a:lnTo>
                    <a:pt x="246018" y="52034"/>
                  </a:lnTo>
                  <a:lnTo>
                    <a:pt x="226573" y="43825"/>
                  </a:lnTo>
                  <a:lnTo>
                    <a:pt x="206856" y="36296"/>
                  </a:lnTo>
                  <a:lnTo>
                    <a:pt x="186888" y="29456"/>
                  </a:lnTo>
                  <a:lnTo>
                    <a:pt x="166695" y="23313"/>
                  </a:lnTo>
                  <a:lnTo>
                    <a:pt x="146301" y="17876"/>
                  </a:lnTo>
                  <a:lnTo>
                    <a:pt x="125730" y="13151"/>
                  </a:lnTo>
                  <a:lnTo>
                    <a:pt x="105008" y="9142"/>
                  </a:lnTo>
                  <a:lnTo>
                    <a:pt x="84158" y="5856"/>
                  </a:lnTo>
                  <a:lnTo>
                    <a:pt x="63208" y="3296"/>
                  </a:lnTo>
                  <a:lnTo>
                    <a:pt x="42181" y="1465"/>
                  </a:lnTo>
                  <a:lnTo>
                    <a:pt x="21103" y="366"/>
                  </a:lnTo>
                  <a:lnTo>
                    <a:pt x="0" y="0"/>
                  </a:lnTo>
                  <a:lnTo>
                    <a:pt x="0" y="23073"/>
                  </a:lnTo>
                  <a:lnTo>
                    <a:pt x="0" y="46146"/>
                  </a:lnTo>
                  <a:lnTo>
                    <a:pt x="0" y="69220"/>
                  </a:lnTo>
                  <a:lnTo>
                    <a:pt x="0" y="92293"/>
                  </a:lnTo>
                  <a:lnTo>
                    <a:pt x="0" y="115366"/>
                  </a:lnTo>
                  <a:lnTo>
                    <a:pt x="0" y="138440"/>
                  </a:lnTo>
                  <a:lnTo>
                    <a:pt x="21084" y="138914"/>
                  </a:lnTo>
                  <a:lnTo>
                    <a:pt x="42126" y="140335"/>
                  </a:lnTo>
                  <a:lnTo>
                    <a:pt x="63083" y="142700"/>
                  </a:lnTo>
                  <a:lnTo>
                    <a:pt x="83913" y="146005"/>
                  </a:lnTo>
                  <a:lnTo>
                    <a:pt x="104573" y="150243"/>
                  </a:lnTo>
                  <a:lnTo>
                    <a:pt x="125022" y="155404"/>
                  </a:lnTo>
                  <a:lnTo>
                    <a:pt x="145218" y="161480"/>
                  </a:lnTo>
                  <a:lnTo>
                    <a:pt x="165120" y="168457"/>
                  </a:lnTo>
                  <a:lnTo>
                    <a:pt x="184689" y="176322"/>
                  </a:lnTo>
                  <a:lnTo>
                    <a:pt x="203885" y="185058"/>
                  </a:lnTo>
                  <a:lnTo>
                    <a:pt x="222669" y="194648"/>
                  </a:lnTo>
                  <a:lnTo>
                    <a:pt x="241002" y="205072"/>
                  </a:lnTo>
                  <a:lnTo>
                    <a:pt x="258849" y="216310"/>
                  </a:lnTo>
                  <a:lnTo>
                    <a:pt x="276173" y="228338"/>
                  </a:lnTo>
                  <a:lnTo>
                    <a:pt x="292938" y="241133"/>
                  </a:lnTo>
                  <a:lnTo>
                    <a:pt x="309112" y="254669"/>
                  </a:lnTo>
                  <a:lnTo>
                    <a:pt x="324661" y="268917"/>
                  </a:lnTo>
                  <a:lnTo>
                    <a:pt x="339554" y="283850"/>
                  </a:lnTo>
                  <a:lnTo>
                    <a:pt x="353760" y="299438"/>
                  </a:lnTo>
                  <a:lnTo>
                    <a:pt x="367252" y="315647"/>
                  </a:lnTo>
                  <a:lnTo>
                    <a:pt x="380002" y="332447"/>
                  </a:lnTo>
                  <a:lnTo>
                    <a:pt x="391984" y="349803"/>
                  </a:lnTo>
                  <a:lnTo>
                    <a:pt x="403173" y="367680"/>
                  </a:lnTo>
                  <a:lnTo>
                    <a:pt x="413548" y="386042"/>
                  </a:lnTo>
                  <a:lnTo>
                    <a:pt x="423087" y="404851"/>
                  </a:lnTo>
                  <a:lnTo>
                    <a:pt x="431772" y="424071"/>
                  </a:lnTo>
                  <a:lnTo>
                    <a:pt x="439584" y="443661"/>
                  </a:lnTo>
                  <a:lnTo>
                    <a:pt x="446507" y="463582"/>
                  </a:lnTo>
                  <a:lnTo>
                    <a:pt x="452528" y="483794"/>
                  </a:lnTo>
                  <a:lnTo>
                    <a:pt x="457635" y="504257"/>
                  </a:lnTo>
                  <a:lnTo>
                    <a:pt x="461817" y="524928"/>
                  </a:lnTo>
                  <a:lnTo>
                    <a:pt x="465066" y="545766"/>
                  </a:lnTo>
                  <a:lnTo>
                    <a:pt x="467374" y="566730"/>
                  </a:lnTo>
                  <a:lnTo>
                    <a:pt x="468739" y="587776"/>
                  </a:lnTo>
                  <a:lnTo>
                    <a:pt x="469156" y="608862"/>
                  </a:lnTo>
                  <a:lnTo>
                    <a:pt x="468625" y="629945"/>
                  </a:lnTo>
                  <a:lnTo>
                    <a:pt x="467148" y="650983"/>
                  </a:lnTo>
                  <a:lnTo>
                    <a:pt x="464726" y="671934"/>
                  </a:lnTo>
                  <a:lnTo>
                    <a:pt x="461365" y="692755"/>
                  </a:lnTo>
                  <a:lnTo>
                    <a:pt x="457072" y="713403"/>
                  </a:lnTo>
                  <a:lnTo>
                    <a:pt x="451855" y="733838"/>
                  </a:lnTo>
                  <a:lnTo>
                    <a:pt x="445725" y="754017"/>
                  </a:lnTo>
                  <a:lnTo>
                    <a:pt x="438694" y="773901"/>
                  </a:lnTo>
                  <a:lnTo>
                    <a:pt x="430777" y="793449"/>
                  </a:lnTo>
                  <a:lnTo>
                    <a:pt x="421989" y="812621"/>
                  </a:lnTo>
                  <a:lnTo>
                    <a:pt x="412349" y="831379"/>
                  </a:lnTo>
                  <a:lnTo>
                    <a:pt x="401875" y="849684"/>
                  </a:lnTo>
                  <a:lnTo>
                    <a:pt x="390589" y="867501"/>
                  </a:lnTo>
                  <a:lnTo>
                    <a:pt x="378514" y="884792"/>
                  </a:lnTo>
                  <a:lnTo>
                    <a:pt x="365674" y="901523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g71"/>
            <p:cNvSpPr/>
            <p:nvPr/>
          </p:nvSpPr>
          <p:spPr>
            <a:xfrm>
              <a:off x="6148349" y="4253594"/>
              <a:ext cx="1063550" cy="1215158"/>
            </a:xfrm>
            <a:custGeom>
              <a:avLst/>
              <a:pathLst>
                <a:path w="1063550" h="1215158">
                  <a:moveTo>
                    <a:pt x="607557" y="138440"/>
                  </a:moveTo>
                  <a:lnTo>
                    <a:pt x="607557" y="115366"/>
                  </a:lnTo>
                  <a:lnTo>
                    <a:pt x="607557" y="92293"/>
                  </a:lnTo>
                  <a:lnTo>
                    <a:pt x="607557" y="69220"/>
                  </a:lnTo>
                  <a:lnTo>
                    <a:pt x="607557" y="46146"/>
                  </a:lnTo>
                  <a:lnTo>
                    <a:pt x="607557" y="23073"/>
                  </a:lnTo>
                  <a:lnTo>
                    <a:pt x="607557" y="0"/>
                  </a:lnTo>
                  <a:lnTo>
                    <a:pt x="586660" y="359"/>
                  </a:lnTo>
                  <a:lnTo>
                    <a:pt x="565788" y="1437"/>
                  </a:lnTo>
                  <a:lnTo>
                    <a:pt x="544964" y="3232"/>
                  </a:lnTo>
                  <a:lnTo>
                    <a:pt x="524216" y="5742"/>
                  </a:lnTo>
                  <a:lnTo>
                    <a:pt x="503565" y="8965"/>
                  </a:lnTo>
                  <a:lnTo>
                    <a:pt x="483038" y="12896"/>
                  </a:lnTo>
                  <a:lnTo>
                    <a:pt x="462658" y="17530"/>
                  </a:lnTo>
                  <a:lnTo>
                    <a:pt x="442449" y="22863"/>
                  </a:lnTo>
                  <a:lnTo>
                    <a:pt x="422436" y="28887"/>
                  </a:lnTo>
                  <a:lnTo>
                    <a:pt x="402642" y="35597"/>
                  </a:lnTo>
                  <a:lnTo>
                    <a:pt x="383090" y="42983"/>
                  </a:lnTo>
                  <a:lnTo>
                    <a:pt x="363804" y="51037"/>
                  </a:lnTo>
                  <a:lnTo>
                    <a:pt x="344807" y="59749"/>
                  </a:lnTo>
                  <a:lnTo>
                    <a:pt x="326120" y="69110"/>
                  </a:lnTo>
                  <a:lnTo>
                    <a:pt x="307766" y="79108"/>
                  </a:lnTo>
                  <a:lnTo>
                    <a:pt x="289767" y="89732"/>
                  </a:lnTo>
                  <a:lnTo>
                    <a:pt x="272144" y="100968"/>
                  </a:lnTo>
                  <a:lnTo>
                    <a:pt x="254918" y="112804"/>
                  </a:lnTo>
                  <a:lnTo>
                    <a:pt x="238109" y="125225"/>
                  </a:lnTo>
                  <a:lnTo>
                    <a:pt x="221737" y="138217"/>
                  </a:lnTo>
                  <a:lnTo>
                    <a:pt x="205822" y="151764"/>
                  </a:lnTo>
                  <a:lnTo>
                    <a:pt x="190382" y="165850"/>
                  </a:lnTo>
                  <a:lnTo>
                    <a:pt x="175436" y="180460"/>
                  </a:lnTo>
                  <a:lnTo>
                    <a:pt x="161001" y="195574"/>
                  </a:lnTo>
                  <a:lnTo>
                    <a:pt x="147094" y="211177"/>
                  </a:lnTo>
                  <a:lnTo>
                    <a:pt x="133733" y="227248"/>
                  </a:lnTo>
                  <a:lnTo>
                    <a:pt x="120932" y="243769"/>
                  </a:lnTo>
                  <a:lnTo>
                    <a:pt x="108706" y="260721"/>
                  </a:lnTo>
                  <a:lnTo>
                    <a:pt x="97071" y="278083"/>
                  </a:lnTo>
                  <a:lnTo>
                    <a:pt x="86040" y="295835"/>
                  </a:lnTo>
                  <a:lnTo>
                    <a:pt x="75626" y="313956"/>
                  </a:lnTo>
                  <a:lnTo>
                    <a:pt x="65842" y="332425"/>
                  </a:lnTo>
                  <a:lnTo>
                    <a:pt x="56698" y="351219"/>
                  </a:lnTo>
                  <a:lnTo>
                    <a:pt x="48206" y="370316"/>
                  </a:lnTo>
                  <a:lnTo>
                    <a:pt x="40376" y="389695"/>
                  </a:lnTo>
                  <a:lnTo>
                    <a:pt x="33218" y="409331"/>
                  </a:lnTo>
                  <a:lnTo>
                    <a:pt x="26738" y="429201"/>
                  </a:lnTo>
                  <a:lnTo>
                    <a:pt x="20946" y="449283"/>
                  </a:lnTo>
                  <a:lnTo>
                    <a:pt x="15848" y="469552"/>
                  </a:lnTo>
                  <a:lnTo>
                    <a:pt x="11451" y="489984"/>
                  </a:lnTo>
                  <a:lnTo>
                    <a:pt x="7758" y="510556"/>
                  </a:lnTo>
                  <a:lnTo>
                    <a:pt x="4775" y="531242"/>
                  </a:lnTo>
                  <a:lnTo>
                    <a:pt x="2506" y="552019"/>
                  </a:lnTo>
                  <a:lnTo>
                    <a:pt x="952" y="572861"/>
                  </a:lnTo>
                  <a:lnTo>
                    <a:pt x="117" y="593745"/>
                  </a:lnTo>
                  <a:lnTo>
                    <a:pt x="0" y="614645"/>
                  </a:lnTo>
                  <a:lnTo>
                    <a:pt x="601" y="635537"/>
                  </a:lnTo>
                  <a:lnTo>
                    <a:pt x="1921" y="656395"/>
                  </a:lnTo>
                  <a:lnTo>
                    <a:pt x="3958" y="677196"/>
                  </a:lnTo>
                  <a:lnTo>
                    <a:pt x="6709" y="697914"/>
                  </a:lnTo>
                  <a:lnTo>
                    <a:pt x="10170" y="718526"/>
                  </a:lnTo>
                  <a:lnTo>
                    <a:pt x="14339" y="739006"/>
                  </a:lnTo>
                  <a:lnTo>
                    <a:pt x="19209" y="759331"/>
                  </a:lnTo>
                  <a:lnTo>
                    <a:pt x="24776" y="779477"/>
                  </a:lnTo>
                  <a:lnTo>
                    <a:pt x="31032" y="799418"/>
                  </a:lnTo>
                  <a:lnTo>
                    <a:pt x="37971" y="819133"/>
                  </a:lnTo>
                  <a:lnTo>
                    <a:pt x="45583" y="838598"/>
                  </a:lnTo>
                  <a:lnTo>
                    <a:pt x="53860" y="857790"/>
                  </a:lnTo>
                  <a:lnTo>
                    <a:pt x="62793" y="876685"/>
                  </a:lnTo>
                  <a:lnTo>
                    <a:pt x="72370" y="895262"/>
                  </a:lnTo>
                  <a:lnTo>
                    <a:pt x="82580" y="913498"/>
                  </a:lnTo>
                  <a:lnTo>
                    <a:pt x="93411" y="931373"/>
                  </a:lnTo>
                  <a:lnTo>
                    <a:pt x="104851" y="948864"/>
                  </a:lnTo>
                  <a:lnTo>
                    <a:pt x="116886" y="965952"/>
                  </a:lnTo>
                  <a:lnTo>
                    <a:pt x="129501" y="982616"/>
                  </a:lnTo>
                  <a:lnTo>
                    <a:pt x="142682" y="998836"/>
                  </a:lnTo>
                  <a:lnTo>
                    <a:pt x="156413" y="1014593"/>
                  </a:lnTo>
                  <a:lnTo>
                    <a:pt x="170678" y="1029868"/>
                  </a:lnTo>
                  <a:lnTo>
                    <a:pt x="185459" y="1044644"/>
                  </a:lnTo>
                  <a:lnTo>
                    <a:pt x="200740" y="1058903"/>
                  </a:lnTo>
                  <a:lnTo>
                    <a:pt x="216503" y="1072628"/>
                  </a:lnTo>
                  <a:lnTo>
                    <a:pt x="232728" y="1085802"/>
                  </a:lnTo>
                  <a:lnTo>
                    <a:pt x="249397" y="1098411"/>
                  </a:lnTo>
                  <a:lnTo>
                    <a:pt x="266489" y="1110439"/>
                  </a:lnTo>
                  <a:lnTo>
                    <a:pt x="283985" y="1121871"/>
                  </a:lnTo>
                  <a:lnTo>
                    <a:pt x="301864" y="1132696"/>
                  </a:lnTo>
                  <a:lnTo>
                    <a:pt x="320105" y="1142899"/>
                  </a:lnTo>
                  <a:lnTo>
                    <a:pt x="338685" y="1152469"/>
                  </a:lnTo>
                  <a:lnTo>
                    <a:pt x="357584" y="1161394"/>
                  </a:lnTo>
                  <a:lnTo>
                    <a:pt x="376779" y="1169663"/>
                  </a:lnTo>
                  <a:lnTo>
                    <a:pt x="396246" y="1177268"/>
                  </a:lnTo>
                  <a:lnTo>
                    <a:pt x="415964" y="1184199"/>
                  </a:lnTo>
                  <a:lnTo>
                    <a:pt x="435909" y="1190447"/>
                  </a:lnTo>
                  <a:lnTo>
                    <a:pt x="456056" y="1196006"/>
                  </a:lnTo>
                  <a:lnTo>
                    <a:pt x="476383" y="1200868"/>
                  </a:lnTo>
                  <a:lnTo>
                    <a:pt x="496865" y="1205029"/>
                  </a:lnTo>
                  <a:lnTo>
                    <a:pt x="517478" y="1208482"/>
                  </a:lnTo>
                  <a:lnTo>
                    <a:pt x="538197" y="1211225"/>
                  </a:lnTo>
                  <a:lnTo>
                    <a:pt x="558999" y="1213253"/>
                  </a:lnTo>
                  <a:lnTo>
                    <a:pt x="579858" y="1214565"/>
                  </a:lnTo>
                  <a:lnTo>
                    <a:pt x="600750" y="1215158"/>
                  </a:lnTo>
                  <a:lnTo>
                    <a:pt x="621650" y="1215033"/>
                  </a:lnTo>
                  <a:lnTo>
                    <a:pt x="642533" y="1214189"/>
                  </a:lnTo>
                  <a:lnTo>
                    <a:pt x="663375" y="1212627"/>
                  </a:lnTo>
                  <a:lnTo>
                    <a:pt x="684151" y="1210350"/>
                  </a:lnTo>
                  <a:lnTo>
                    <a:pt x="704836" y="1207359"/>
                  </a:lnTo>
                  <a:lnTo>
                    <a:pt x="725406" y="1203658"/>
                  </a:lnTo>
                  <a:lnTo>
                    <a:pt x="745837" y="1199252"/>
                  </a:lnTo>
                  <a:lnTo>
                    <a:pt x="766104" y="1194146"/>
                  </a:lnTo>
                  <a:lnTo>
                    <a:pt x="786183" y="1188347"/>
                  </a:lnTo>
                  <a:lnTo>
                    <a:pt x="806051" y="1181859"/>
                  </a:lnTo>
                  <a:lnTo>
                    <a:pt x="825684" y="1174693"/>
                  </a:lnTo>
                  <a:lnTo>
                    <a:pt x="845059" y="1166855"/>
                  </a:lnTo>
                  <a:lnTo>
                    <a:pt x="864154" y="1158356"/>
                  </a:lnTo>
                  <a:lnTo>
                    <a:pt x="882944" y="1149205"/>
                  </a:lnTo>
                  <a:lnTo>
                    <a:pt x="901409" y="1139413"/>
                  </a:lnTo>
                  <a:lnTo>
                    <a:pt x="919526" y="1128992"/>
                  </a:lnTo>
                  <a:lnTo>
                    <a:pt x="937273" y="1117954"/>
                  </a:lnTo>
                  <a:lnTo>
                    <a:pt x="954631" y="1106312"/>
                  </a:lnTo>
                  <a:lnTo>
                    <a:pt x="971578" y="1094080"/>
                  </a:lnTo>
                  <a:lnTo>
                    <a:pt x="988094" y="1081273"/>
                  </a:lnTo>
                  <a:lnTo>
                    <a:pt x="1004160" y="1067905"/>
                  </a:lnTo>
                  <a:lnTo>
                    <a:pt x="1019757" y="1053992"/>
                  </a:lnTo>
                  <a:lnTo>
                    <a:pt x="1034866" y="1039551"/>
                  </a:lnTo>
                  <a:lnTo>
                    <a:pt x="1049469" y="1024599"/>
                  </a:lnTo>
                  <a:lnTo>
                    <a:pt x="1063550" y="1009153"/>
                  </a:lnTo>
                  <a:lnTo>
                    <a:pt x="1046234" y="993904"/>
                  </a:lnTo>
                  <a:lnTo>
                    <a:pt x="1028917" y="978656"/>
                  </a:lnTo>
                  <a:lnTo>
                    <a:pt x="1011601" y="963407"/>
                  </a:lnTo>
                  <a:lnTo>
                    <a:pt x="994285" y="948158"/>
                  </a:lnTo>
                  <a:lnTo>
                    <a:pt x="976969" y="932909"/>
                  </a:lnTo>
                  <a:lnTo>
                    <a:pt x="959653" y="917660"/>
                  </a:lnTo>
                  <a:lnTo>
                    <a:pt x="945402" y="933129"/>
                  </a:lnTo>
                  <a:lnTo>
                    <a:pt x="930472" y="947945"/>
                  </a:lnTo>
                  <a:lnTo>
                    <a:pt x="914893" y="962076"/>
                  </a:lnTo>
                  <a:lnTo>
                    <a:pt x="898696" y="975495"/>
                  </a:lnTo>
                  <a:lnTo>
                    <a:pt x="881914" y="988174"/>
                  </a:lnTo>
                  <a:lnTo>
                    <a:pt x="864580" y="1000088"/>
                  </a:lnTo>
                  <a:lnTo>
                    <a:pt x="846730" y="1011214"/>
                  </a:lnTo>
                  <a:lnTo>
                    <a:pt x="828400" y="1021528"/>
                  </a:lnTo>
                  <a:lnTo>
                    <a:pt x="809625" y="1031011"/>
                  </a:lnTo>
                  <a:lnTo>
                    <a:pt x="790444" y="1039642"/>
                  </a:lnTo>
                  <a:lnTo>
                    <a:pt x="770896" y="1047405"/>
                  </a:lnTo>
                  <a:lnTo>
                    <a:pt x="751019" y="1054284"/>
                  </a:lnTo>
                  <a:lnTo>
                    <a:pt x="730854" y="1060265"/>
                  </a:lnTo>
                  <a:lnTo>
                    <a:pt x="710441" y="1065336"/>
                  </a:lnTo>
                  <a:lnTo>
                    <a:pt x="689822" y="1069488"/>
                  </a:lnTo>
                  <a:lnTo>
                    <a:pt x="669037" y="1072711"/>
                  </a:lnTo>
                  <a:lnTo>
                    <a:pt x="648128" y="1074999"/>
                  </a:lnTo>
                  <a:lnTo>
                    <a:pt x="627138" y="1076348"/>
                  </a:lnTo>
                  <a:lnTo>
                    <a:pt x="606109" y="1076754"/>
                  </a:lnTo>
                  <a:lnTo>
                    <a:pt x="585082" y="1076218"/>
                  </a:lnTo>
                  <a:lnTo>
                    <a:pt x="564101" y="1074740"/>
                  </a:lnTo>
                  <a:lnTo>
                    <a:pt x="543207" y="1072322"/>
                  </a:lnTo>
                  <a:lnTo>
                    <a:pt x="522443" y="1068971"/>
                  </a:lnTo>
                  <a:lnTo>
                    <a:pt x="501849" y="1064693"/>
                  </a:lnTo>
                  <a:lnTo>
                    <a:pt x="481468" y="1059495"/>
                  </a:lnTo>
                  <a:lnTo>
                    <a:pt x="461340" y="1053390"/>
                  </a:lnTo>
                  <a:lnTo>
                    <a:pt x="441506" y="1046388"/>
                  </a:lnTo>
                  <a:lnTo>
                    <a:pt x="422006" y="1038505"/>
                  </a:lnTo>
                  <a:lnTo>
                    <a:pt x="402879" y="1029755"/>
                  </a:lnTo>
                  <a:lnTo>
                    <a:pt x="384164" y="1020157"/>
                  </a:lnTo>
                  <a:lnTo>
                    <a:pt x="365897" y="1009730"/>
                  </a:lnTo>
                  <a:lnTo>
                    <a:pt x="348116" y="998494"/>
                  </a:lnTo>
                  <a:lnTo>
                    <a:pt x="330856" y="986473"/>
                  </a:lnTo>
                  <a:lnTo>
                    <a:pt x="314153" y="973690"/>
                  </a:lnTo>
                  <a:lnTo>
                    <a:pt x="298039" y="960172"/>
                  </a:lnTo>
                  <a:lnTo>
                    <a:pt x="282548" y="945945"/>
                  </a:lnTo>
                  <a:lnTo>
                    <a:pt x="267709" y="931037"/>
                  </a:lnTo>
                  <a:lnTo>
                    <a:pt x="253554" y="915480"/>
                  </a:lnTo>
                  <a:lnTo>
                    <a:pt x="240110" y="899304"/>
                  </a:lnTo>
                  <a:lnTo>
                    <a:pt x="227405" y="882542"/>
                  </a:lnTo>
                  <a:lnTo>
                    <a:pt x="215464" y="865227"/>
                  </a:lnTo>
                  <a:lnTo>
                    <a:pt x="204311" y="847394"/>
                  </a:lnTo>
                  <a:lnTo>
                    <a:pt x="193968" y="829079"/>
                  </a:lnTo>
                  <a:lnTo>
                    <a:pt x="184457" y="810319"/>
                  </a:lnTo>
                  <a:lnTo>
                    <a:pt x="175796" y="791152"/>
                  </a:lnTo>
                  <a:lnTo>
                    <a:pt x="168003" y="771615"/>
                  </a:lnTo>
                  <a:lnTo>
                    <a:pt x="161093" y="751749"/>
                  </a:lnTo>
                  <a:lnTo>
                    <a:pt x="155081" y="731594"/>
                  </a:lnTo>
                  <a:lnTo>
                    <a:pt x="149978" y="711189"/>
                  </a:lnTo>
                  <a:lnTo>
                    <a:pt x="145795" y="690575"/>
                  </a:lnTo>
                  <a:lnTo>
                    <a:pt x="142540" y="669796"/>
                  </a:lnTo>
                  <a:lnTo>
                    <a:pt x="140220" y="648891"/>
                  </a:lnTo>
                  <a:lnTo>
                    <a:pt x="138838" y="627903"/>
                  </a:lnTo>
                  <a:lnTo>
                    <a:pt x="138399" y="606874"/>
                  </a:lnTo>
                  <a:lnTo>
                    <a:pt x="138903" y="585847"/>
                  </a:lnTo>
                  <a:lnTo>
                    <a:pt x="140349" y="564863"/>
                  </a:lnTo>
                  <a:lnTo>
                    <a:pt x="142734" y="543965"/>
                  </a:lnTo>
                  <a:lnTo>
                    <a:pt x="146053" y="523196"/>
                  </a:lnTo>
                  <a:lnTo>
                    <a:pt x="150300" y="502595"/>
                  </a:lnTo>
                  <a:lnTo>
                    <a:pt x="155466" y="482206"/>
                  </a:lnTo>
                  <a:lnTo>
                    <a:pt x="161540" y="462069"/>
                  </a:lnTo>
                  <a:lnTo>
                    <a:pt x="168511" y="442225"/>
                  </a:lnTo>
                  <a:lnTo>
                    <a:pt x="176365" y="422713"/>
                  </a:lnTo>
                  <a:lnTo>
                    <a:pt x="185085" y="403572"/>
                  </a:lnTo>
                  <a:lnTo>
                    <a:pt x="194654" y="384841"/>
                  </a:lnTo>
                  <a:lnTo>
                    <a:pt x="205053" y="366559"/>
                  </a:lnTo>
                  <a:lnTo>
                    <a:pt x="216261" y="348760"/>
                  </a:lnTo>
                  <a:lnTo>
                    <a:pt x="228256" y="331482"/>
                  </a:lnTo>
                  <a:lnTo>
                    <a:pt x="241013" y="314759"/>
                  </a:lnTo>
                  <a:lnTo>
                    <a:pt x="254506" y="298625"/>
                  </a:lnTo>
                  <a:lnTo>
                    <a:pt x="268709" y="283111"/>
                  </a:lnTo>
                  <a:lnTo>
                    <a:pt x="283594" y="268250"/>
                  </a:lnTo>
                  <a:lnTo>
                    <a:pt x="299129" y="254071"/>
                  </a:lnTo>
                  <a:lnTo>
                    <a:pt x="315284" y="240602"/>
                  </a:lnTo>
                  <a:lnTo>
                    <a:pt x="332027" y="227871"/>
                  </a:lnTo>
                  <a:lnTo>
                    <a:pt x="349324" y="215903"/>
                  </a:lnTo>
                  <a:lnTo>
                    <a:pt x="367139" y="204722"/>
                  </a:lnTo>
                  <a:lnTo>
                    <a:pt x="385438" y="194351"/>
                  </a:lnTo>
                  <a:lnTo>
                    <a:pt x="404183" y="184811"/>
                  </a:lnTo>
                  <a:lnTo>
                    <a:pt x="423337" y="176121"/>
                  </a:lnTo>
                  <a:lnTo>
                    <a:pt x="442862" y="168297"/>
                  </a:lnTo>
                  <a:lnTo>
                    <a:pt x="462717" y="161357"/>
                  </a:lnTo>
                  <a:lnTo>
                    <a:pt x="482863" y="155314"/>
                  </a:lnTo>
                  <a:lnTo>
                    <a:pt x="503260" y="150179"/>
                  </a:lnTo>
                  <a:lnTo>
                    <a:pt x="523867" y="145964"/>
                  </a:lnTo>
                  <a:lnTo>
                    <a:pt x="544642" y="142677"/>
                  </a:lnTo>
                  <a:lnTo>
                    <a:pt x="565543" y="140325"/>
                  </a:lnTo>
                  <a:lnTo>
                    <a:pt x="586529" y="138911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tx72"/>
            <p:cNvSpPr/>
            <p:nvPr/>
          </p:nvSpPr>
          <p:spPr>
            <a:xfrm rot="-6858968">
              <a:off x="5835955" y="5029040"/>
              <a:ext cx="828650" cy="12124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 b="true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91,317(63.5%)</a:t>
              </a:r>
            </a:p>
          </p:txBody>
        </p:sp>
        <p:sp>
          <p:nvSpPr>
            <p:cNvPr id="73" name="tx73"/>
            <p:cNvSpPr/>
            <p:nvPr/>
          </p:nvSpPr>
          <p:spPr>
            <a:xfrm rot="-17658968">
              <a:off x="6847208" y="4572099"/>
              <a:ext cx="828650" cy="12124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 b="true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52,469(36.5%)</a:t>
              </a:r>
            </a:p>
          </p:txBody>
        </p:sp>
        <p:sp>
          <p:nvSpPr>
            <p:cNvPr id="74" name="rc74"/>
            <p:cNvSpPr/>
            <p:nvPr/>
          </p:nvSpPr>
          <p:spPr>
            <a:xfrm>
              <a:off x="6164233" y="5966992"/>
              <a:ext cx="1183346" cy="34516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5"/>
            <p:cNvSpPr/>
            <p:nvPr/>
          </p:nvSpPr>
          <p:spPr>
            <a:xfrm>
              <a:off x="6286525" y="6038992"/>
              <a:ext cx="201167" cy="20116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rc76"/>
            <p:cNvSpPr/>
            <p:nvPr/>
          </p:nvSpPr>
          <p:spPr>
            <a:xfrm>
              <a:off x="6295525" y="6047992"/>
              <a:ext cx="183168" cy="18316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7"/>
            <p:cNvSpPr/>
            <p:nvPr/>
          </p:nvSpPr>
          <p:spPr>
            <a:xfrm>
              <a:off x="6814136" y="6038992"/>
              <a:ext cx="201167" cy="20116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rc78"/>
            <p:cNvSpPr/>
            <p:nvPr/>
          </p:nvSpPr>
          <p:spPr>
            <a:xfrm>
              <a:off x="6823136" y="6047992"/>
              <a:ext cx="183168" cy="18316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tx79"/>
            <p:cNvSpPr/>
            <p:nvPr/>
          </p:nvSpPr>
          <p:spPr>
            <a:xfrm>
              <a:off x="6512839" y="6101476"/>
              <a:ext cx="276150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NHGP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7040450" y="6101476"/>
              <a:ext cx="235129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TTSH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6109310" y="3770250"/>
              <a:ext cx="1293192" cy="21351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true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Patient type</a:t>
              </a:r>
            </a:p>
          </p:txBody>
        </p:sp>
      </p:grp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Dashboard - Disease Prevalence</a:t>
            </a:r>
          </a:p>
        </p:txBody>
      </p:sp>
      <p:grpSp>
        <p:nvGrpSpPr>
          <p:cNvPr id="2" name="grp2"/>
          <p:cNvGrpSpPr/>
          <p:nvPr/>
        </p:nvGrpSpPr>
        <p:grpSpPr>
          <a:xfrm>
            <a:off x="611188" y="1125538"/>
            <a:ext cx="8064500" cy="5256212"/>
            <a:chOff x="611188" y="1125538"/>
            <a:chExt cx="8064500" cy="5256212"/>
          </a:xfrm>
        </p:grpSpPr>
        <p:sp>
          <p:nvSpPr>
            <p:cNvPr id="4" name="rc4"/>
            <p:cNvSpPr/>
            <p:nvPr/>
          </p:nvSpPr>
          <p:spPr>
            <a:xfrm>
              <a:off x="611188" y="1125538"/>
              <a:ext cx="8064499" cy="525621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1781383" y="1440558"/>
              <a:ext cx="6824715" cy="4541937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830203" y="1440558"/>
              <a:ext cx="0" cy="4541937"/>
            </a:xfrm>
            <a:custGeom>
              <a:avLst/>
              <a:pathLst>
                <a:path w="0" h="4541937">
                  <a:moveTo>
                    <a:pt x="0" y="454193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307414" y="1440558"/>
              <a:ext cx="0" cy="4541937"/>
            </a:xfrm>
            <a:custGeom>
              <a:avLst/>
              <a:pathLst>
                <a:path w="0" h="4541937">
                  <a:moveTo>
                    <a:pt x="0" y="454193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5784625" y="1440558"/>
              <a:ext cx="0" cy="4541937"/>
            </a:xfrm>
            <a:custGeom>
              <a:avLst/>
              <a:pathLst>
                <a:path w="0" h="4541937">
                  <a:moveTo>
                    <a:pt x="0" y="454193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7261836" y="1440558"/>
              <a:ext cx="0" cy="4541937"/>
            </a:xfrm>
            <a:custGeom>
              <a:avLst/>
              <a:pathLst>
                <a:path w="0" h="4541937">
                  <a:moveTo>
                    <a:pt x="0" y="454193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1781383" y="5759122"/>
              <a:ext cx="6824715" cy="0"/>
            </a:xfrm>
            <a:custGeom>
              <a:avLst/>
              <a:pathLst>
                <a:path w="6824715" h="0">
                  <a:moveTo>
                    <a:pt x="0" y="0"/>
                  </a:moveTo>
                  <a:lnTo>
                    <a:pt x="6824715" y="0"/>
                  </a:lnTo>
                  <a:lnTo>
                    <a:pt x="682471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1781383" y="5386832"/>
              <a:ext cx="6824715" cy="0"/>
            </a:xfrm>
            <a:custGeom>
              <a:avLst/>
              <a:pathLst>
                <a:path w="6824715" h="0">
                  <a:moveTo>
                    <a:pt x="0" y="0"/>
                  </a:moveTo>
                  <a:lnTo>
                    <a:pt x="6824715" y="0"/>
                  </a:lnTo>
                  <a:lnTo>
                    <a:pt x="682471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781383" y="5014542"/>
              <a:ext cx="6824715" cy="0"/>
            </a:xfrm>
            <a:custGeom>
              <a:avLst/>
              <a:pathLst>
                <a:path w="6824715" h="0">
                  <a:moveTo>
                    <a:pt x="0" y="0"/>
                  </a:moveTo>
                  <a:lnTo>
                    <a:pt x="6824715" y="0"/>
                  </a:lnTo>
                  <a:lnTo>
                    <a:pt x="682471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781383" y="4642252"/>
              <a:ext cx="6824715" cy="0"/>
            </a:xfrm>
            <a:custGeom>
              <a:avLst/>
              <a:pathLst>
                <a:path w="6824715" h="0">
                  <a:moveTo>
                    <a:pt x="0" y="0"/>
                  </a:moveTo>
                  <a:lnTo>
                    <a:pt x="6824715" y="0"/>
                  </a:lnTo>
                  <a:lnTo>
                    <a:pt x="682471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1781383" y="4269962"/>
              <a:ext cx="6824715" cy="0"/>
            </a:xfrm>
            <a:custGeom>
              <a:avLst/>
              <a:pathLst>
                <a:path w="6824715" h="0">
                  <a:moveTo>
                    <a:pt x="0" y="0"/>
                  </a:moveTo>
                  <a:lnTo>
                    <a:pt x="6824715" y="0"/>
                  </a:lnTo>
                  <a:lnTo>
                    <a:pt x="682471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1781383" y="3897672"/>
              <a:ext cx="6824715" cy="0"/>
            </a:xfrm>
            <a:custGeom>
              <a:avLst/>
              <a:pathLst>
                <a:path w="6824715" h="0">
                  <a:moveTo>
                    <a:pt x="0" y="0"/>
                  </a:moveTo>
                  <a:lnTo>
                    <a:pt x="6824715" y="0"/>
                  </a:lnTo>
                  <a:lnTo>
                    <a:pt x="682471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1781383" y="3525382"/>
              <a:ext cx="6824715" cy="0"/>
            </a:xfrm>
            <a:custGeom>
              <a:avLst/>
              <a:pathLst>
                <a:path w="6824715" h="0">
                  <a:moveTo>
                    <a:pt x="0" y="0"/>
                  </a:moveTo>
                  <a:lnTo>
                    <a:pt x="6824715" y="0"/>
                  </a:lnTo>
                  <a:lnTo>
                    <a:pt x="682471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1781383" y="3153092"/>
              <a:ext cx="6824715" cy="0"/>
            </a:xfrm>
            <a:custGeom>
              <a:avLst/>
              <a:pathLst>
                <a:path w="6824715" h="0">
                  <a:moveTo>
                    <a:pt x="0" y="0"/>
                  </a:moveTo>
                  <a:lnTo>
                    <a:pt x="6824715" y="0"/>
                  </a:lnTo>
                  <a:lnTo>
                    <a:pt x="682471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1781383" y="2780802"/>
              <a:ext cx="6824715" cy="0"/>
            </a:xfrm>
            <a:custGeom>
              <a:avLst/>
              <a:pathLst>
                <a:path w="6824715" h="0">
                  <a:moveTo>
                    <a:pt x="0" y="0"/>
                  </a:moveTo>
                  <a:lnTo>
                    <a:pt x="6824715" y="0"/>
                  </a:lnTo>
                  <a:lnTo>
                    <a:pt x="682471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1781383" y="2408512"/>
              <a:ext cx="6824715" cy="0"/>
            </a:xfrm>
            <a:custGeom>
              <a:avLst/>
              <a:pathLst>
                <a:path w="6824715" h="0">
                  <a:moveTo>
                    <a:pt x="0" y="0"/>
                  </a:moveTo>
                  <a:lnTo>
                    <a:pt x="6824715" y="0"/>
                  </a:lnTo>
                  <a:lnTo>
                    <a:pt x="682471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1781383" y="2036222"/>
              <a:ext cx="6824715" cy="0"/>
            </a:xfrm>
            <a:custGeom>
              <a:avLst/>
              <a:pathLst>
                <a:path w="6824715" h="0">
                  <a:moveTo>
                    <a:pt x="0" y="0"/>
                  </a:moveTo>
                  <a:lnTo>
                    <a:pt x="6824715" y="0"/>
                  </a:lnTo>
                  <a:lnTo>
                    <a:pt x="682471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1781383" y="1663932"/>
              <a:ext cx="6824715" cy="0"/>
            </a:xfrm>
            <a:custGeom>
              <a:avLst/>
              <a:pathLst>
                <a:path w="6824715" h="0">
                  <a:moveTo>
                    <a:pt x="0" y="0"/>
                  </a:moveTo>
                  <a:lnTo>
                    <a:pt x="6824715" y="0"/>
                  </a:lnTo>
                  <a:lnTo>
                    <a:pt x="682471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2091597" y="1440558"/>
              <a:ext cx="0" cy="4541937"/>
            </a:xfrm>
            <a:custGeom>
              <a:avLst/>
              <a:pathLst>
                <a:path w="0" h="4541937">
                  <a:moveTo>
                    <a:pt x="0" y="454193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3568809" y="1440558"/>
              <a:ext cx="0" cy="4541937"/>
            </a:xfrm>
            <a:custGeom>
              <a:avLst/>
              <a:pathLst>
                <a:path w="0" h="4541937">
                  <a:moveTo>
                    <a:pt x="0" y="454193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5046020" y="1440558"/>
              <a:ext cx="0" cy="4541937"/>
            </a:xfrm>
            <a:custGeom>
              <a:avLst/>
              <a:pathLst>
                <a:path w="0" h="4541937">
                  <a:moveTo>
                    <a:pt x="0" y="454193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6523231" y="1440558"/>
              <a:ext cx="0" cy="4541937"/>
            </a:xfrm>
            <a:custGeom>
              <a:avLst/>
              <a:pathLst>
                <a:path w="0" h="4541937">
                  <a:moveTo>
                    <a:pt x="0" y="454193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8000442" y="1440558"/>
              <a:ext cx="0" cy="4541937"/>
            </a:xfrm>
            <a:custGeom>
              <a:avLst/>
              <a:pathLst>
                <a:path w="0" h="4541937">
                  <a:moveTo>
                    <a:pt x="0" y="454193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2091597" y="5591592"/>
              <a:ext cx="31149" cy="335060"/>
            </a:xfrm>
            <a:prstGeom prst="rect">
              <a:avLst/>
            </a:prstGeom>
            <a:solidFill>
              <a:srgbClr val="4682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2091597" y="5219302"/>
              <a:ext cx="44546" cy="335060"/>
            </a:xfrm>
            <a:prstGeom prst="rect">
              <a:avLst/>
            </a:prstGeom>
            <a:solidFill>
              <a:srgbClr val="4682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2091597" y="4847012"/>
              <a:ext cx="116010" cy="335060"/>
            </a:xfrm>
            <a:prstGeom prst="rect">
              <a:avLst/>
            </a:prstGeom>
            <a:solidFill>
              <a:srgbClr val="4682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2091597" y="4474722"/>
              <a:ext cx="266992" cy="335060"/>
            </a:xfrm>
            <a:prstGeom prst="rect">
              <a:avLst/>
            </a:prstGeom>
            <a:solidFill>
              <a:srgbClr val="4682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2091597" y="4102432"/>
              <a:ext cx="321771" cy="335060"/>
            </a:xfrm>
            <a:prstGeom prst="rect">
              <a:avLst/>
            </a:prstGeom>
            <a:solidFill>
              <a:srgbClr val="4682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2091597" y="3730142"/>
              <a:ext cx="664789" cy="335060"/>
            </a:xfrm>
            <a:prstGeom prst="rect">
              <a:avLst/>
            </a:prstGeom>
            <a:solidFill>
              <a:srgbClr val="4682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2091597" y="3357852"/>
              <a:ext cx="684144" cy="335060"/>
            </a:xfrm>
            <a:prstGeom prst="rect">
              <a:avLst/>
            </a:prstGeom>
            <a:solidFill>
              <a:srgbClr val="4682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2091597" y="2985562"/>
              <a:ext cx="1162363" cy="335060"/>
            </a:xfrm>
            <a:prstGeom prst="rect">
              <a:avLst/>
            </a:prstGeom>
            <a:solidFill>
              <a:srgbClr val="4682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2091597" y="2613272"/>
              <a:ext cx="1191335" cy="335060"/>
            </a:xfrm>
            <a:prstGeom prst="rect">
              <a:avLst/>
            </a:prstGeom>
            <a:solidFill>
              <a:srgbClr val="4682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2091597" y="2240982"/>
              <a:ext cx="2612185" cy="335060"/>
            </a:xfrm>
            <a:prstGeom prst="rect">
              <a:avLst/>
            </a:prstGeom>
            <a:solidFill>
              <a:srgbClr val="4682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2091597" y="1868692"/>
              <a:ext cx="4720837" cy="335060"/>
            </a:xfrm>
            <a:prstGeom prst="rect">
              <a:avLst/>
            </a:prstGeom>
            <a:solidFill>
              <a:srgbClr val="4682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2091597" y="1496402"/>
              <a:ext cx="5555388" cy="335060"/>
            </a:xfrm>
            <a:prstGeom prst="rect">
              <a:avLst/>
            </a:prstGeom>
            <a:solidFill>
              <a:srgbClr val="4682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tx39"/>
            <p:cNvSpPr/>
            <p:nvPr/>
          </p:nvSpPr>
          <p:spPr>
            <a:xfrm>
              <a:off x="7716495" y="1614819"/>
              <a:ext cx="347544" cy="9326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4682B4">
                      <a:alpha val="100000"/>
                    </a:srgbClr>
                  </a:solidFill>
                  <a:latin typeface="Calibri"/>
                  <a:cs typeface="Calibri"/>
                </a:rPr>
                <a:t>94.0%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6881944" y="1987109"/>
              <a:ext cx="347544" cy="9326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4682B4">
                      <a:alpha val="100000"/>
                    </a:srgbClr>
                  </a:solidFill>
                  <a:latin typeface="Calibri"/>
                  <a:cs typeface="Calibri"/>
                </a:rPr>
                <a:t>79.9%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2468717" y="4220849"/>
              <a:ext cx="276739" cy="9326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4682B4">
                      <a:alpha val="100000"/>
                    </a:srgbClr>
                  </a:solidFill>
                  <a:latin typeface="Calibri"/>
                  <a:cs typeface="Calibri"/>
                </a:rPr>
                <a:t>5.4%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2262956" y="4965429"/>
              <a:ext cx="276739" cy="9326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4682B4">
                      <a:alpha val="100000"/>
                    </a:srgbClr>
                  </a:solidFill>
                  <a:latin typeface="Calibri"/>
                  <a:cs typeface="Calibri"/>
                </a:rPr>
                <a:t>2.0%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4773292" y="2359399"/>
              <a:ext cx="347544" cy="9326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4682B4">
                      <a:alpha val="100000"/>
                    </a:srgbClr>
                  </a:solidFill>
                  <a:latin typeface="Calibri"/>
                  <a:cs typeface="Calibri"/>
                </a:rPr>
                <a:t>44.2%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3323470" y="3103979"/>
              <a:ext cx="347544" cy="9326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4682B4">
                      <a:alpha val="100000"/>
                    </a:srgbClr>
                  </a:solidFill>
                  <a:latin typeface="Calibri"/>
                  <a:cs typeface="Calibri"/>
                </a:rPr>
                <a:t>19.7%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2413938" y="4593139"/>
              <a:ext cx="276739" cy="9326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4682B4">
                      <a:alpha val="100000"/>
                    </a:srgbClr>
                  </a:solidFill>
                  <a:latin typeface="Calibri"/>
                  <a:cs typeface="Calibri"/>
                </a:rPr>
                <a:t>4.5%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2825896" y="3848559"/>
              <a:ext cx="347544" cy="9326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4682B4">
                      <a:alpha val="100000"/>
                    </a:srgbClr>
                  </a:solidFill>
                  <a:latin typeface="Calibri"/>
                  <a:cs typeface="Calibri"/>
                </a:rPr>
                <a:t>11.3%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2845251" y="3476269"/>
              <a:ext cx="347544" cy="9326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4682B4">
                      <a:alpha val="100000"/>
                    </a:srgbClr>
                  </a:solidFill>
                  <a:latin typeface="Calibri"/>
                  <a:cs typeface="Calibri"/>
                </a:rPr>
                <a:t>11.6%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3352442" y="2731689"/>
              <a:ext cx="347544" cy="9326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4682B4">
                      <a:alpha val="100000"/>
                    </a:srgbClr>
                  </a:solidFill>
                  <a:latin typeface="Calibri"/>
                  <a:cs typeface="Calibri"/>
                </a:rPr>
                <a:t>20.2%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2178095" y="5710009"/>
              <a:ext cx="276739" cy="9326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4682B4">
                      <a:alpha val="100000"/>
                    </a:srgbClr>
                  </a:solidFill>
                  <a:latin typeface="Calibri"/>
                  <a:cs typeface="Calibri"/>
                </a:rPr>
                <a:t>0.5%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2191492" y="5337719"/>
              <a:ext cx="276739" cy="9326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4682B4">
                      <a:alpha val="100000"/>
                    </a:srgbClr>
                  </a:solidFill>
                  <a:latin typeface="Calibri"/>
                  <a:cs typeface="Calibri"/>
                </a:rPr>
                <a:t>0.8%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857540" y="5700781"/>
              <a:ext cx="861212" cy="944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Major Amputation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853355" y="5328690"/>
              <a:ext cx="865398" cy="9425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Minor Amputation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1452760" y="4976442"/>
              <a:ext cx="265993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COPD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1115441" y="4599588"/>
              <a:ext cx="603312" cy="78779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Heart Failure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1363519" y="4227298"/>
              <a:ext cx="355234" cy="78779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Asthma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1418995" y="3855008"/>
              <a:ext cx="299758" cy="78779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Stroke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1150099" y="3463470"/>
              <a:ext cx="568653" cy="9802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Retinopathy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1516272" y="3115191"/>
              <a:ext cx="202480" cy="7401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CHD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1533406" y="2742702"/>
              <a:ext cx="185346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SPN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1528104" y="2370611"/>
              <a:ext cx="190648" cy="7401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CKD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1092559" y="1978080"/>
              <a:ext cx="626194" cy="9425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Hypertension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1124036" y="1602020"/>
              <a:ext cx="594717" cy="9802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Dyslipidemia</a:t>
              </a:r>
            </a:p>
          </p:txBody>
        </p:sp>
        <p:sp>
          <p:nvSpPr>
            <p:cNvPr id="63" name="pl63"/>
            <p:cNvSpPr/>
            <p:nvPr/>
          </p:nvSpPr>
          <p:spPr>
            <a:xfrm>
              <a:off x="1746589" y="575912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1746589" y="538683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1746589" y="501454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1746589" y="464225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1746589" y="426996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1746589" y="389767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1746589" y="352538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1746589" y="315309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1746589" y="278080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1746589" y="240851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1746589" y="203622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1746589" y="166393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2091597" y="598249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3568809" y="598249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5046020" y="598249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6523231" y="598249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9"/>
            <p:cNvSpPr/>
            <p:nvPr/>
          </p:nvSpPr>
          <p:spPr>
            <a:xfrm>
              <a:off x="8000442" y="598249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tx80"/>
            <p:cNvSpPr/>
            <p:nvPr/>
          </p:nvSpPr>
          <p:spPr>
            <a:xfrm>
              <a:off x="2062632" y="6043142"/>
              <a:ext cx="57931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3510877" y="6043142"/>
              <a:ext cx="115862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25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4988088" y="6043142"/>
              <a:ext cx="115862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50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6465299" y="6044134"/>
              <a:ext cx="115862" cy="7322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75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7913545" y="6043142"/>
              <a:ext cx="173794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100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4742891" y="6161546"/>
              <a:ext cx="901700" cy="1270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true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Prevalence(%)</a:t>
              </a:r>
            </a:p>
          </p:txBody>
        </p:sp>
        <p:sp>
          <p:nvSpPr>
            <p:cNvPr id="86" name="tx86"/>
            <p:cNvSpPr/>
            <p:nvPr/>
          </p:nvSpPr>
          <p:spPr>
            <a:xfrm rot="-5400000">
              <a:off x="477577" y="3654377"/>
              <a:ext cx="495300" cy="1143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true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Disease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4182082" y="1180244"/>
              <a:ext cx="2023318" cy="17541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true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Disease Prevalence</a:t>
              </a:r>
            </a:p>
          </p:txBody>
        </p:sp>
      </p:grp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Age Distribution</a:t>
            </a:r>
          </a:p>
        </p:txBody>
      </p:sp>
      <p:grpSp>
        <p:nvGrpSpPr>
          <p:cNvPr id="2" name="grp2"/>
          <p:cNvGrpSpPr/>
          <p:nvPr/>
        </p:nvGrpSpPr>
        <p:grpSpPr>
          <a:xfrm>
            <a:off x="611188" y="1125538"/>
            <a:ext cx="8064500" cy="5256212"/>
            <a:chOff x="611188" y="1125538"/>
            <a:chExt cx="8064500" cy="5256212"/>
          </a:xfrm>
        </p:grpSpPr>
        <p:sp>
          <p:nvSpPr>
            <p:cNvPr id="4" name="rc4"/>
            <p:cNvSpPr/>
            <p:nvPr/>
          </p:nvSpPr>
          <p:spPr>
            <a:xfrm>
              <a:off x="611188" y="1125538"/>
              <a:ext cx="8064500" cy="525621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1041968" y="1463974"/>
              <a:ext cx="7564130" cy="4028163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1041968" y="4809175"/>
              <a:ext cx="7564130" cy="0"/>
            </a:xfrm>
            <a:custGeom>
              <a:avLst/>
              <a:pathLst>
                <a:path w="7564130" h="0">
                  <a:moveTo>
                    <a:pt x="0" y="0"/>
                  </a:moveTo>
                  <a:lnTo>
                    <a:pt x="7564130" y="0"/>
                  </a:lnTo>
                  <a:lnTo>
                    <a:pt x="756413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1041968" y="3809446"/>
              <a:ext cx="7564130" cy="0"/>
            </a:xfrm>
            <a:custGeom>
              <a:avLst/>
              <a:pathLst>
                <a:path w="7564130" h="0">
                  <a:moveTo>
                    <a:pt x="0" y="0"/>
                  </a:moveTo>
                  <a:lnTo>
                    <a:pt x="7564130" y="0"/>
                  </a:lnTo>
                  <a:lnTo>
                    <a:pt x="756413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1041968" y="2809717"/>
              <a:ext cx="7564130" cy="0"/>
            </a:xfrm>
            <a:custGeom>
              <a:avLst/>
              <a:pathLst>
                <a:path w="7564130" h="0">
                  <a:moveTo>
                    <a:pt x="0" y="0"/>
                  </a:moveTo>
                  <a:lnTo>
                    <a:pt x="7564130" y="0"/>
                  </a:lnTo>
                  <a:lnTo>
                    <a:pt x="756413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1041968" y="1809988"/>
              <a:ext cx="7564130" cy="0"/>
            </a:xfrm>
            <a:custGeom>
              <a:avLst/>
              <a:pathLst>
                <a:path w="7564130" h="0">
                  <a:moveTo>
                    <a:pt x="0" y="0"/>
                  </a:moveTo>
                  <a:lnTo>
                    <a:pt x="7564130" y="0"/>
                  </a:lnTo>
                  <a:lnTo>
                    <a:pt x="756413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1041968" y="5309039"/>
              <a:ext cx="7564130" cy="0"/>
            </a:xfrm>
            <a:custGeom>
              <a:avLst/>
              <a:pathLst>
                <a:path w="7564130" h="0">
                  <a:moveTo>
                    <a:pt x="0" y="0"/>
                  </a:moveTo>
                  <a:lnTo>
                    <a:pt x="7564130" y="0"/>
                  </a:lnTo>
                  <a:lnTo>
                    <a:pt x="756413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1041968" y="4309310"/>
              <a:ext cx="7564130" cy="0"/>
            </a:xfrm>
            <a:custGeom>
              <a:avLst/>
              <a:pathLst>
                <a:path w="7564130" h="0">
                  <a:moveTo>
                    <a:pt x="0" y="0"/>
                  </a:moveTo>
                  <a:lnTo>
                    <a:pt x="7564130" y="0"/>
                  </a:lnTo>
                  <a:lnTo>
                    <a:pt x="756413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041968" y="3309581"/>
              <a:ext cx="7564130" cy="0"/>
            </a:xfrm>
            <a:custGeom>
              <a:avLst/>
              <a:pathLst>
                <a:path w="7564130" h="0">
                  <a:moveTo>
                    <a:pt x="0" y="0"/>
                  </a:moveTo>
                  <a:lnTo>
                    <a:pt x="7564130" y="0"/>
                  </a:lnTo>
                  <a:lnTo>
                    <a:pt x="756413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041968" y="2309852"/>
              <a:ext cx="7564130" cy="0"/>
            </a:xfrm>
            <a:custGeom>
              <a:avLst/>
              <a:pathLst>
                <a:path w="7564130" h="0">
                  <a:moveTo>
                    <a:pt x="0" y="0"/>
                  </a:moveTo>
                  <a:lnTo>
                    <a:pt x="7564130" y="0"/>
                  </a:lnTo>
                  <a:lnTo>
                    <a:pt x="756413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1535281" y="1463974"/>
              <a:ext cx="0" cy="4028163"/>
            </a:xfrm>
            <a:custGeom>
              <a:avLst/>
              <a:pathLst>
                <a:path w="0" h="4028163">
                  <a:moveTo>
                    <a:pt x="0" y="402816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357469" y="1463974"/>
              <a:ext cx="0" cy="4028163"/>
            </a:xfrm>
            <a:custGeom>
              <a:avLst/>
              <a:pathLst>
                <a:path w="0" h="4028163">
                  <a:moveTo>
                    <a:pt x="0" y="402816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3179657" y="1463974"/>
              <a:ext cx="0" cy="4028163"/>
            </a:xfrm>
            <a:custGeom>
              <a:avLst/>
              <a:pathLst>
                <a:path w="0" h="4028163">
                  <a:moveTo>
                    <a:pt x="0" y="402816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4001845" y="1463974"/>
              <a:ext cx="0" cy="4028163"/>
            </a:xfrm>
            <a:custGeom>
              <a:avLst/>
              <a:pathLst>
                <a:path w="0" h="4028163">
                  <a:moveTo>
                    <a:pt x="0" y="402816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4824033" y="1463974"/>
              <a:ext cx="0" cy="4028163"/>
            </a:xfrm>
            <a:custGeom>
              <a:avLst/>
              <a:pathLst>
                <a:path w="0" h="4028163">
                  <a:moveTo>
                    <a:pt x="0" y="402816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5646221" y="1463974"/>
              <a:ext cx="0" cy="4028163"/>
            </a:xfrm>
            <a:custGeom>
              <a:avLst/>
              <a:pathLst>
                <a:path w="0" h="4028163">
                  <a:moveTo>
                    <a:pt x="0" y="402816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6468409" y="1463974"/>
              <a:ext cx="0" cy="4028163"/>
            </a:xfrm>
            <a:custGeom>
              <a:avLst/>
              <a:pathLst>
                <a:path w="0" h="4028163">
                  <a:moveTo>
                    <a:pt x="0" y="402816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7290597" y="1463974"/>
              <a:ext cx="0" cy="4028163"/>
            </a:xfrm>
            <a:custGeom>
              <a:avLst/>
              <a:pathLst>
                <a:path w="0" h="4028163">
                  <a:moveTo>
                    <a:pt x="0" y="402816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8112786" y="1463974"/>
              <a:ext cx="0" cy="4028163"/>
            </a:xfrm>
            <a:custGeom>
              <a:avLst/>
              <a:pathLst>
                <a:path w="0" h="4028163">
                  <a:moveTo>
                    <a:pt x="0" y="402816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1165296" y="5306953"/>
              <a:ext cx="739969" cy="208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1987484" y="5274062"/>
              <a:ext cx="739969" cy="34977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2809672" y="5192425"/>
              <a:ext cx="739969" cy="11661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3631860" y="4859690"/>
              <a:ext cx="739969" cy="449349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4454048" y="3776301"/>
              <a:ext cx="739969" cy="153273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5276237" y="2257400"/>
              <a:ext cx="739969" cy="305163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6098425" y="2528873"/>
              <a:ext cx="739969" cy="278016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6920613" y="3714621"/>
              <a:ext cx="739969" cy="1594417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7742801" y="4873736"/>
              <a:ext cx="739969" cy="435302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tx32"/>
            <p:cNvSpPr/>
            <p:nvPr/>
          </p:nvSpPr>
          <p:spPr>
            <a:xfrm>
              <a:off x="1464476" y="5171916"/>
              <a:ext cx="141609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BFC4">
                      <a:alpha val="100000"/>
                    </a:srgbClr>
                  </a:solidFill>
                  <a:latin typeface="Calibri"/>
                  <a:cs typeface="Calibri"/>
                </a:rPr>
                <a:t>30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2251261" y="5139025"/>
              <a:ext cx="212414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BFC4">
                      <a:alpha val="100000"/>
                    </a:srgbClr>
                  </a:solidFill>
                  <a:latin typeface="Calibri"/>
                  <a:cs typeface="Calibri"/>
                </a:rPr>
                <a:t>503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3020619" y="5038934"/>
              <a:ext cx="318076" cy="109339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BFC4">
                      <a:alpha val="100000"/>
                    </a:srgbClr>
                  </a:solidFill>
                  <a:latin typeface="Calibri"/>
                  <a:cs typeface="Calibri"/>
                </a:rPr>
                <a:t>1,677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3842807" y="4706198"/>
              <a:ext cx="318076" cy="109339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BFC4">
                      <a:alpha val="100000"/>
                    </a:srgbClr>
                  </a:solidFill>
                  <a:latin typeface="Calibri"/>
                  <a:cs typeface="Calibri"/>
                </a:rPr>
                <a:t>6,462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629592" y="3622809"/>
              <a:ext cx="388881" cy="109339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BFC4">
                      <a:alpha val="100000"/>
                    </a:srgbClr>
                  </a:solidFill>
                  <a:latin typeface="Calibri"/>
                  <a:cs typeface="Calibri"/>
                </a:rPr>
                <a:t>22,042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5451780" y="2103909"/>
              <a:ext cx="388881" cy="109339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BFC4">
                      <a:alpha val="100000"/>
                    </a:srgbClr>
                  </a:solidFill>
                  <a:latin typeface="Calibri"/>
                  <a:cs typeface="Calibri"/>
                </a:rPr>
                <a:t>43,885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6273969" y="2375382"/>
              <a:ext cx="388881" cy="109339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8766D">
                      <a:alpha val="100000"/>
                    </a:srgbClr>
                  </a:solidFill>
                  <a:latin typeface="Calibri"/>
                  <a:cs typeface="Calibri"/>
                </a:rPr>
                <a:t>39,981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7096157" y="3561130"/>
              <a:ext cx="388881" cy="109339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8766D">
                      <a:alpha val="100000"/>
                    </a:srgbClr>
                  </a:solidFill>
                  <a:latin typeface="Calibri"/>
                  <a:cs typeface="Calibri"/>
                </a:rPr>
                <a:t>22,929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7953747" y="4720245"/>
              <a:ext cx="318076" cy="109339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8766D">
                      <a:alpha val="100000"/>
                    </a:srgbClr>
                  </a:solidFill>
                  <a:latin typeface="Calibri"/>
                  <a:cs typeface="Calibri"/>
                </a:rPr>
                <a:t>6,260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921406" y="5270939"/>
              <a:ext cx="57931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863475" y="4271210"/>
              <a:ext cx="115862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10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863475" y="3271481"/>
              <a:ext cx="115862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20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863475" y="2271752"/>
              <a:ext cx="115862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30</a:t>
              </a:r>
            </a:p>
          </p:txBody>
        </p:sp>
        <p:sp>
          <p:nvSpPr>
            <p:cNvPr id="45" name="pl45"/>
            <p:cNvSpPr/>
            <p:nvPr/>
          </p:nvSpPr>
          <p:spPr>
            <a:xfrm>
              <a:off x="1007173" y="530903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1007173" y="430931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1007173" y="330958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1007173" y="230985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1535281" y="549213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2357469" y="549213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3179657" y="549213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4001845" y="549213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4824033" y="549213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5646221" y="549213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6468409" y="549213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7290597" y="549213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8112786" y="549213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tx58"/>
            <p:cNvSpPr/>
            <p:nvPr/>
          </p:nvSpPr>
          <p:spPr>
            <a:xfrm>
              <a:off x="1430887" y="5552783"/>
              <a:ext cx="208787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0-14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2224109" y="5552783"/>
              <a:ext cx="266718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15-24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3046298" y="5552783"/>
              <a:ext cx="266718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25-34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3868486" y="5552783"/>
              <a:ext cx="266718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35-44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4690674" y="5553378"/>
              <a:ext cx="266718" cy="7362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45-54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5512862" y="5552783"/>
              <a:ext cx="266718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55-64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6335050" y="5552783"/>
              <a:ext cx="266718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65-74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7157238" y="5552783"/>
              <a:ext cx="266718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75-84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8026391" y="5552783"/>
              <a:ext cx="172789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85+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4703383" y="5671188"/>
              <a:ext cx="241300" cy="1270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true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Age</a:t>
              </a:r>
            </a:p>
          </p:txBody>
        </p:sp>
        <p:sp>
          <p:nvSpPr>
            <p:cNvPr id="68" name="tx68"/>
            <p:cNvSpPr/>
            <p:nvPr/>
          </p:nvSpPr>
          <p:spPr>
            <a:xfrm rot="-5400000">
              <a:off x="307850" y="3417235"/>
              <a:ext cx="800819" cy="12164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Proportion(%)</a:t>
              </a:r>
            </a:p>
          </p:txBody>
        </p:sp>
        <p:sp>
          <p:nvSpPr>
            <p:cNvPr id="69" name="rc69"/>
            <p:cNvSpPr/>
            <p:nvPr/>
          </p:nvSpPr>
          <p:spPr>
            <a:xfrm>
              <a:off x="4148746" y="5966992"/>
              <a:ext cx="1350573" cy="34516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tx70"/>
            <p:cNvSpPr/>
            <p:nvPr/>
          </p:nvSpPr>
          <p:spPr>
            <a:xfrm>
              <a:off x="4220746" y="6063873"/>
              <a:ext cx="387176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Elderly</a:t>
              </a:r>
            </a:p>
          </p:txBody>
        </p:sp>
        <p:sp>
          <p:nvSpPr>
            <p:cNvPr id="71" name="rc71"/>
            <p:cNvSpPr/>
            <p:nvPr/>
          </p:nvSpPr>
          <p:spPr>
            <a:xfrm>
              <a:off x="4658215" y="6038992"/>
              <a:ext cx="201167" cy="20116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rc72"/>
            <p:cNvSpPr/>
            <p:nvPr/>
          </p:nvSpPr>
          <p:spPr>
            <a:xfrm>
              <a:off x="4667215" y="6047992"/>
              <a:ext cx="183168" cy="18316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tx73"/>
            <p:cNvSpPr/>
            <p:nvPr/>
          </p:nvSpPr>
          <p:spPr>
            <a:xfrm>
              <a:off x="4725340" y="6116260"/>
              <a:ext cx="66916" cy="6746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8766D">
                      <a:alpha val="100000"/>
                    </a:srgbClr>
                  </a:solidFill>
                  <a:latin typeface="Calibri"/>
                  <a:cs typeface="Calibri"/>
                </a:rPr>
                <a:t>a</a:t>
              </a:r>
            </a:p>
          </p:txBody>
        </p:sp>
        <p:sp>
          <p:nvSpPr>
            <p:cNvPr id="74" name="rc74"/>
            <p:cNvSpPr/>
            <p:nvPr/>
          </p:nvSpPr>
          <p:spPr>
            <a:xfrm>
              <a:off x="5066949" y="6038992"/>
              <a:ext cx="201167" cy="20116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rc75"/>
            <p:cNvSpPr/>
            <p:nvPr/>
          </p:nvSpPr>
          <p:spPr>
            <a:xfrm>
              <a:off x="5075949" y="6047992"/>
              <a:ext cx="183168" cy="18316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tx76"/>
            <p:cNvSpPr/>
            <p:nvPr/>
          </p:nvSpPr>
          <p:spPr>
            <a:xfrm>
              <a:off x="5134074" y="6116260"/>
              <a:ext cx="66916" cy="6746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BFC4">
                      <a:alpha val="100000"/>
                    </a:srgbClr>
                  </a:solidFill>
                  <a:latin typeface="Calibri"/>
                  <a:cs typeface="Calibri"/>
                </a:rPr>
                <a:t>a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4884529" y="6102072"/>
              <a:ext cx="157274" cy="7362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Yes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5293263" y="6102270"/>
              <a:ext cx="134056" cy="7342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No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4622929" y="1149089"/>
              <a:ext cx="402208" cy="20657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true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Age</a:t>
              </a:r>
            </a:p>
          </p:txBody>
        </p:sp>
      </p:grp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Gender Distribution</a:t>
            </a:r>
          </a:p>
        </p:txBody>
      </p:sp>
      <p:grpSp>
        <p:nvGrpSpPr>
          <p:cNvPr id="2" name="grp2"/>
          <p:cNvGrpSpPr/>
          <p:nvPr/>
        </p:nvGrpSpPr>
        <p:grpSpPr>
          <a:xfrm>
            <a:off x="611188" y="1125538"/>
            <a:ext cx="8064500" cy="5256212"/>
            <a:chOff x="611188" y="1125538"/>
            <a:chExt cx="8064500" cy="5256212"/>
          </a:xfrm>
        </p:grpSpPr>
        <p:sp>
          <p:nvSpPr>
            <p:cNvPr id="4" name="rc4"/>
            <p:cNvSpPr/>
            <p:nvPr/>
          </p:nvSpPr>
          <p:spPr>
            <a:xfrm>
              <a:off x="2382631" y="1125538"/>
              <a:ext cx="4521612" cy="525621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644909" y="1440558"/>
              <a:ext cx="4189745" cy="4189745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4739782" y="1880482"/>
              <a:ext cx="1654870" cy="3309718"/>
            </a:xfrm>
            <a:custGeom>
              <a:avLst/>
              <a:pathLst>
                <a:path w="1654870" h="3309718">
                  <a:moveTo>
                    <a:pt x="18873" y="2932682"/>
                  </a:moveTo>
                  <a:lnTo>
                    <a:pt x="19801" y="2995522"/>
                  </a:lnTo>
                  <a:lnTo>
                    <a:pt x="20729" y="3058361"/>
                  </a:lnTo>
                  <a:lnTo>
                    <a:pt x="21658" y="3121200"/>
                  </a:lnTo>
                  <a:lnTo>
                    <a:pt x="22586" y="3184040"/>
                  </a:lnTo>
                  <a:lnTo>
                    <a:pt x="23514" y="3246879"/>
                  </a:lnTo>
                  <a:lnTo>
                    <a:pt x="24442" y="3309718"/>
                  </a:lnTo>
                  <a:lnTo>
                    <a:pt x="81276" y="3307902"/>
                  </a:lnTo>
                  <a:lnTo>
                    <a:pt x="138013" y="3304134"/>
                  </a:lnTo>
                  <a:lnTo>
                    <a:pt x="194588" y="3298419"/>
                  </a:lnTo>
                  <a:lnTo>
                    <a:pt x="250932" y="3290764"/>
                  </a:lnTo>
                  <a:lnTo>
                    <a:pt x="306981" y="3281178"/>
                  </a:lnTo>
                  <a:lnTo>
                    <a:pt x="362667" y="3269672"/>
                  </a:lnTo>
                  <a:lnTo>
                    <a:pt x="417925" y="3256260"/>
                  </a:lnTo>
                  <a:lnTo>
                    <a:pt x="472690" y="3240957"/>
                  </a:lnTo>
                  <a:lnTo>
                    <a:pt x="526896" y="3223782"/>
                  </a:lnTo>
                  <a:lnTo>
                    <a:pt x="580481" y="3204755"/>
                  </a:lnTo>
                  <a:lnTo>
                    <a:pt x="633380" y="3183899"/>
                  </a:lnTo>
                  <a:lnTo>
                    <a:pt x="685532" y="3161237"/>
                  </a:lnTo>
                  <a:lnTo>
                    <a:pt x="736874" y="3136797"/>
                  </a:lnTo>
                  <a:lnTo>
                    <a:pt x="787346" y="3110608"/>
                  </a:lnTo>
                  <a:lnTo>
                    <a:pt x="836889" y="3082700"/>
                  </a:lnTo>
                  <a:lnTo>
                    <a:pt x="885444" y="3053107"/>
                  </a:lnTo>
                  <a:lnTo>
                    <a:pt x="932954" y="3021863"/>
                  </a:lnTo>
                  <a:lnTo>
                    <a:pt x="979362" y="2989006"/>
                  </a:lnTo>
                  <a:lnTo>
                    <a:pt x="1024614" y="2954574"/>
                  </a:lnTo>
                  <a:lnTo>
                    <a:pt x="1068656" y="2918607"/>
                  </a:lnTo>
                  <a:lnTo>
                    <a:pt x="1111437" y="2881148"/>
                  </a:lnTo>
                  <a:lnTo>
                    <a:pt x="1152906" y="2842242"/>
                  </a:lnTo>
                  <a:lnTo>
                    <a:pt x="1193013" y="2801935"/>
                  </a:lnTo>
                  <a:lnTo>
                    <a:pt x="1231713" y="2760273"/>
                  </a:lnTo>
                  <a:lnTo>
                    <a:pt x="1268958" y="2717306"/>
                  </a:lnTo>
                  <a:lnTo>
                    <a:pt x="1304705" y="2673086"/>
                  </a:lnTo>
                  <a:lnTo>
                    <a:pt x="1338912" y="2627663"/>
                  </a:lnTo>
                  <a:lnTo>
                    <a:pt x="1371538" y="2581092"/>
                  </a:lnTo>
                  <a:lnTo>
                    <a:pt x="1402545" y="2533427"/>
                  </a:lnTo>
                  <a:lnTo>
                    <a:pt x="1431896" y="2484726"/>
                  </a:lnTo>
                  <a:lnTo>
                    <a:pt x="1459557" y="2435045"/>
                  </a:lnTo>
                  <a:lnTo>
                    <a:pt x="1485495" y="2384443"/>
                  </a:lnTo>
                  <a:lnTo>
                    <a:pt x="1509679" y="2332980"/>
                  </a:lnTo>
                  <a:lnTo>
                    <a:pt x="1532081" y="2280716"/>
                  </a:lnTo>
                  <a:lnTo>
                    <a:pt x="1552674" y="2227714"/>
                  </a:lnTo>
                  <a:lnTo>
                    <a:pt x="1571435" y="2174035"/>
                  </a:lnTo>
                  <a:lnTo>
                    <a:pt x="1588340" y="2119744"/>
                  </a:lnTo>
                  <a:lnTo>
                    <a:pt x="1603370" y="2064904"/>
                  </a:lnTo>
                  <a:lnTo>
                    <a:pt x="1616507" y="2009580"/>
                  </a:lnTo>
                  <a:lnTo>
                    <a:pt x="1627735" y="1953837"/>
                  </a:lnTo>
                  <a:lnTo>
                    <a:pt x="1637043" y="1897741"/>
                  </a:lnTo>
                  <a:lnTo>
                    <a:pt x="1644417" y="1841359"/>
                  </a:lnTo>
                  <a:lnTo>
                    <a:pt x="1649850" y="1784757"/>
                  </a:lnTo>
                  <a:lnTo>
                    <a:pt x="1653336" y="1728001"/>
                  </a:lnTo>
                  <a:lnTo>
                    <a:pt x="1654870" y="1671160"/>
                  </a:lnTo>
                  <a:lnTo>
                    <a:pt x="1654450" y="1614299"/>
                  </a:lnTo>
                  <a:lnTo>
                    <a:pt x="1652077" y="1557486"/>
                  </a:lnTo>
                  <a:lnTo>
                    <a:pt x="1647753" y="1500788"/>
                  </a:lnTo>
                  <a:lnTo>
                    <a:pt x="1641485" y="1444272"/>
                  </a:lnTo>
                  <a:lnTo>
                    <a:pt x="1633278" y="1388005"/>
                  </a:lnTo>
                  <a:lnTo>
                    <a:pt x="1623143" y="1332053"/>
                  </a:lnTo>
                  <a:lnTo>
                    <a:pt x="1611093" y="1276482"/>
                  </a:lnTo>
                  <a:lnTo>
                    <a:pt x="1597140" y="1221358"/>
                  </a:lnTo>
                  <a:lnTo>
                    <a:pt x="1581302" y="1166746"/>
                  </a:lnTo>
                  <a:lnTo>
                    <a:pt x="1563596" y="1112711"/>
                  </a:lnTo>
                  <a:lnTo>
                    <a:pt x="1544046" y="1059315"/>
                  </a:lnTo>
                  <a:lnTo>
                    <a:pt x="1522672" y="1006623"/>
                  </a:lnTo>
                  <a:lnTo>
                    <a:pt x="1499500" y="954695"/>
                  </a:lnTo>
                  <a:lnTo>
                    <a:pt x="1474559" y="903595"/>
                  </a:lnTo>
                  <a:lnTo>
                    <a:pt x="1447876" y="853382"/>
                  </a:lnTo>
                  <a:lnTo>
                    <a:pt x="1419485" y="804114"/>
                  </a:lnTo>
                  <a:lnTo>
                    <a:pt x="1389417" y="755852"/>
                  </a:lnTo>
                  <a:lnTo>
                    <a:pt x="1357710" y="708651"/>
                  </a:lnTo>
                  <a:lnTo>
                    <a:pt x="1324399" y="662566"/>
                  </a:lnTo>
                  <a:lnTo>
                    <a:pt x="1289525" y="617654"/>
                  </a:lnTo>
                  <a:lnTo>
                    <a:pt x="1253129" y="573966"/>
                  </a:lnTo>
                  <a:lnTo>
                    <a:pt x="1215253" y="531554"/>
                  </a:lnTo>
                  <a:lnTo>
                    <a:pt x="1175943" y="490468"/>
                  </a:lnTo>
                  <a:lnTo>
                    <a:pt x="1135244" y="450757"/>
                  </a:lnTo>
                  <a:lnTo>
                    <a:pt x="1093205" y="412468"/>
                  </a:lnTo>
                  <a:lnTo>
                    <a:pt x="1049876" y="375646"/>
                  </a:lnTo>
                  <a:lnTo>
                    <a:pt x="1005307" y="340333"/>
                  </a:lnTo>
                  <a:lnTo>
                    <a:pt x="959552" y="306573"/>
                  </a:lnTo>
                  <a:lnTo>
                    <a:pt x="912663" y="274405"/>
                  </a:lnTo>
                  <a:lnTo>
                    <a:pt x="864697" y="243866"/>
                  </a:lnTo>
                  <a:lnTo>
                    <a:pt x="815711" y="214993"/>
                  </a:lnTo>
                  <a:lnTo>
                    <a:pt x="765761" y="187820"/>
                  </a:lnTo>
                  <a:lnTo>
                    <a:pt x="714907" y="162379"/>
                  </a:lnTo>
                  <a:lnTo>
                    <a:pt x="663210" y="138700"/>
                  </a:lnTo>
                  <a:lnTo>
                    <a:pt x="610729" y="116811"/>
                  </a:lnTo>
                  <a:lnTo>
                    <a:pt x="557528" y="96738"/>
                  </a:lnTo>
                  <a:lnTo>
                    <a:pt x="503668" y="78505"/>
                  </a:lnTo>
                  <a:lnTo>
                    <a:pt x="449214" y="62132"/>
                  </a:lnTo>
                  <a:lnTo>
                    <a:pt x="394229" y="47640"/>
                  </a:lnTo>
                  <a:lnTo>
                    <a:pt x="338779" y="35046"/>
                  </a:lnTo>
                  <a:lnTo>
                    <a:pt x="282929" y="24364"/>
                  </a:lnTo>
                  <a:lnTo>
                    <a:pt x="226745" y="15606"/>
                  </a:lnTo>
                  <a:lnTo>
                    <a:pt x="170293" y="8784"/>
                  </a:lnTo>
                  <a:lnTo>
                    <a:pt x="113640" y="3906"/>
                  </a:lnTo>
                  <a:lnTo>
                    <a:pt x="56854" y="976"/>
                  </a:lnTo>
                  <a:lnTo>
                    <a:pt x="0" y="0"/>
                  </a:lnTo>
                  <a:lnTo>
                    <a:pt x="0" y="62846"/>
                  </a:lnTo>
                  <a:lnTo>
                    <a:pt x="0" y="125692"/>
                  </a:lnTo>
                  <a:lnTo>
                    <a:pt x="0" y="188538"/>
                  </a:lnTo>
                  <a:lnTo>
                    <a:pt x="0" y="251384"/>
                  </a:lnTo>
                  <a:lnTo>
                    <a:pt x="0" y="314230"/>
                  </a:lnTo>
                  <a:lnTo>
                    <a:pt x="0" y="377077"/>
                  </a:lnTo>
                  <a:lnTo>
                    <a:pt x="57062" y="378351"/>
                  </a:lnTo>
                  <a:lnTo>
                    <a:pt x="114010" y="382173"/>
                  </a:lnTo>
                  <a:lnTo>
                    <a:pt x="170731" y="388533"/>
                  </a:lnTo>
                  <a:lnTo>
                    <a:pt x="227111" y="397420"/>
                  </a:lnTo>
                  <a:lnTo>
                    <a:pt x="283038" y="408816"/>
                  </a:lnTo>
                  <a:lnTo>
                    <a:pt x="338401" y="422698"/>
                  </a:lnTo>
                  <a:lnTo>
                    <a:pt x="393088" y="439038"/>
                  </a:lnTo>
                  <a:lnTo>
                    <a:pt x="446992" y="457804"/>
                  </a:lnTo>
                  <a:lnTo>
                    <a:pt x="500003" y="478958"/>
                  </a:lnTo>
                  <a:lnTo>
                    <a:pt x="552017" y="502458"/>
                  </a:lnTo>
                  <a:lnTo>
                    <a:pt x="602930" y="528258"/>
                  </a:lnTo>
                  <a:lnTo>
                    <a:pt x="652640" y="556305"/>
                  </a:lnTo>
                  <a:lnTo>
                    <a:pt x="701048" y="586544"/>
                  </a:lnTo>
                  <a:lnTo>
                    <a:pt x="748057" y="618914"/>
                  </a:lnTo>
                  <a:lnTo>
                    <a:pt x="793574" y="653351"/>
                  </a:lnTo>
                  <a:lnTo>
                    <a:pt x="837508" y="689787"/>
                  </a:lnTo>
                  <a:lnTo>
                    <a:pt x="879771" y="728148"/>
                  </a:lnTo>
                  <a:lnTo>
                    <a:pt x="920279" y="768358"/>
                  </a:lnTo>
                  <a:lnTo>
                    <a:pt x="958950" y="810336"/>
                  </a:lnTo>
                  <a:lnTo>
                    <a:pt x="995709" y="854000"/>
                  </a:lnTo>
                  <a:lnTo>
                    <a:pt x="1030482" y="899261"/>
                  </a:lnTo>
                  <a:lnTo>
                    <a:pt x="1063198" y="946030"/>
                  </a:lnTo>
                  <a:lnTo>
                    <a:pt x="1093794" y="994213"/>
                  </a:lnTo>
                  <a:lnTo>
                    <a:pt x="1122207" y="1043715"/>
                  </a:lnTo>
                  <a:lnTo>
                    <a:pt x="1148382" y="1094436"/>
                  </a:lnTo>
                  <a:lnTo>
                    <a:pt x="1172266" y="1146275"/>
                  </a:lnTo>
                  <a:lnTo>
                    <a:pt x="1193811" y="1199128"/>
                  </a:lnTo>
                  <a:lnTo>
                    <a:pt x="1212974" y="1252892"/>
                  </a:lnTo>
                  <a:lnTo>
                    <a:pt x="1229718" y="1307457"/>
                  </a:lnTo>
                  <a:lnTo>
                    <a:pt x="1244008" y="1362715"/>
                  </a:lnTo>
                  <a:lnTo>
                    <a:pt x="1255817" y="1418557"/>
                  </a:lnTo>
                  <a:lnTo>
                    <a:pt x="1265120" y="1474870"/>
                  </a:lnTo>
                  <a:lnTo>
                    <a:pt x="1271899" y="1531542"/>
                  </a:lnTo>
                  <a:lnTo>
                    <a:pt x="1276141" y="1588461"/>
                  </a:lnTo>
                  <a:lnTo>
                    <a:pt x="1277837" y="1645512"/>
                  </a:lnTo>
                  <a:lnTo>
                    <a:pt x="1276984" y="1702582"/>
                  </a:lnTo>
                  <a:lnTo>
                    <a:pt x="1273583" y="1759557"/>
                  </a:lnTo>
                  <a:lnTo>
                    <a:pt x="1267642" y="1816323"/>
                  </a:lnTo>
                  <a:lnTo>
                    <a:pt x="1259171" y="1872768"/>
                  </a:lnTo>
                  <a:lnTo>
                    <a:pt x="1248189" y="1928778"/>
                  </a:lnTo>
                  <a:lnTo>
                    <a:pt x="1234716" y="1984241"/>
                  </a:lnTo>
                  <a:lnTo>
                    <a:pt x="1218780" y="2039048"/>
                  </a:lnTo>
                  <a:lnTo>
                    <a:pt x="1200413" y="2093088"/>
                  </a:lnTo>
                  <a:lnTo>
                    <a:pt x="1179651" y="2146254"/>
                  </a:lnTo>
                  <a:lnTo>
                    <a:pt x="1156535" y="2198441"/>
                  </a:lnTo>
                  <a:lnTo>
                    <a:pt x="1131113" y="2249542"/>
                  </a:lnTo>
                  <a:lnTo>
                    <a:pt x="1103433" y="2299458"/>
                  </a:lnTo>
                  <a:lnTo>
                    <a:pt x="1073553" y="2348088"/>
                  </a:lnTo>
                  <a:lnTo>
                    <a:pt x="1041530" y="2395335"/>
                  </a:lnTo>
                  <a:lnTo>
                    <a:pt x="1007430" y="2441105"/>
                  </a:lnTo>
                  <a:lnTo>
                    <a:pt x="971320" y="2485307"/>
                  </a:lnTo>
                  <a:lnTo>
                    <a:pt x="933273" y="2527852"/>
                  </a:lnTo>
                  <a:lnTo>
                    <a:pt x="893363" y="2568656"/>
                  </a:lnTo>
                  <a:lnTo>
                    <a:pt x="851671" y="2607637"/>
                  </a:lnTo>
                  <a:lnTo>
                    <a:pt x="808280" y="2644717"/>
                  </a:lnTo>
                  <a:lnTo>
                    <a:pt x="763277" y="2679823"/>
                  </a:lnTo>
                  <a:lnTo>
                    <a:pt x="716751" y="2712884"/>
                  </a:lnTo>
                  <a:lnTo>
                    <a:pt x="668795" y="2743834"/>
                  </a:lnTo>
                  <a:lnTo>
                    <a:pt x="619505" y="2772612"/>
                  </a:lnTo>
                  <a:lnTo>
                    <a:pt x="568979" y="2799161"/>
                  </a:lnTo>
                  <a:lnTo>
                    <a:pt x="517317" y="2823427"/>
                  </a:lnTo>
                  <a:lnTo>
                    <a:pt x="464624" y="2845362"/>
                  </a:lnTo>
                  <a:lnTo>
                    <a:pt x="411004" y="2864922"/>
                  </a:lnTo>
                  <a:lnTo>
                    <a:pt x="356564" y="2882068"/>
                  </a:lnTo>
                  <a:lnTo>
                    <a:pt x="301412" y="2896766"/>
                  </a:lnTo>
                  <a:lnTo>
                    <a:pt x="245659" y="2908986"/>
                  </a:lnTo>
                  <a:lnTo>
                    <a:pt x="189417" y="2918705"/>
                  </a:lnTo>
                  <a:lnTo>
                    <a:pt x="132796" y="2925903"/>
                  </a:lnTo>
                  <a:lnTo>
                    <a:pt x="75910" y="2930565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g7"/>
            <p:cNvSpPr/>
            <p:nvPr/>
          </p:nvSpPr>
          <p:spPr>
            <a:xfrm>
              <a:off x="3084877" y="1880482"/>
              <a:ext cx="1679347" cy="3309718"/>
            </a:xfrm>
            <a:custGeom>
              <a:avLst/>
              <a:pathLst>
                <a:path w="1679347" h="3309718">
                  <a:moveTo>
                    <a:pt x="1654904" y="377077"/>
                  </a:moveTo>
                  <a:lnTo>
                    <a:pt x="1654904" y="314230"/>
                  </a:lnTo>
                  <a:lnTo>
                    <a:pt x="1654904" y="251384"/>
                  </a:lnTo>
                  <a:lnTo>
                    <a:pt x="1654904" y="188538"/>
                  </a:lnTo>
                  <a:lnTo>
                    <a:pt x="1654904" y="125692"/>
                  </a:lnTo>
                  <a:lnTo>
                    <a:pt x="1654904" y="62846"/>
                  </a:lnTo>
                  <a:lnTo>
                    <a:pt x="1654904" y="0"/>
                  </a:lnTo>
                  <a:lnTo>
                    <a:pt x="1598137" y="973"/>
                  </a:lnTo>
                  <a:lnTo>
                    <a:pt x="1541436" y="3894"/>
                  </a:lnTo>
                  <a:lnTo>
                    <a:pt x="1484869" y="8758"/>
                  </a:lnTo>
                  <a:lnTo>
                    <a:pt x="1428502" y="15559"/>
                  </a:lnTo>
                  <a:lnTo>
                    <a:pt x="1372402" y="24290"/>
                  </a:lnTo>
                  <a:lnTo>
                    <a:pt x="1316634" y="34939"/>
                  </a:lnTo>
                  <a:lnTo>
                    <a:pt x="1261264" y="47496"/>
                  </a:lnTo>
                  <a:lnTo>
                    <a:pt x="1206358" y="61944"/>
                  </a:lnTo>
                  <a:lnTo>
                    <a:pt x="1151979" y="78268"/>
                  </a:lnTo>
                  <a:lnTo>
                    <a:pt x="1098192" y="96447"/>
                  </a:lnTo>
                  <a:lnTo>
                    <a:pt x="1045061" y="116460"/>
                  </a:lnTo>
                  <a:lnTo>
                    <a:pt x="992647" y="138284"/>
                  </a:lnTo>
                  <a:lnTo>
                    <a:pt x="941013" y="161893"/>
                  </a:lnTo>
                  <a:lnTo>
                    <a:pt x="890219" y="187259"/>
                  </a:lnTo>
                  <a:lnTo>
                    <a:pt x="840325" y="214352"/>
                  </a:lnTo>
                  <a:lnTo>
                    <a:pt x="791389" y="243141"/>
                  </a:lnTo>
                  <a:lnTo>
                    <a:pt x="743470" y="273592"/>
                  </a:lnTo>
                  <a:lnTo>
                    <a:pt x="696624" y="305669"/>
                  </a:lnTo>
                  <a:lnTo>
                    <a:pt x="650905" y="339333"/>
                  </a:lnTo>
                  <a:lnTo>
                    <a:pt x="606369" y="374546"/>
                  </a:lnTo>
                  <a:lnTo>
                    <a:pt x="563066" y="411266"/>
                  </a:lnTo>
                  <a:lnTo>
                    <a:pt x="521048" y="449450"/>
                  </a:lnTo>
                  <a:lnTo>
                    <a:pt x="480365" y="489052"/>
                  </a:lnTo>
                  <a:lnTo>
                    <a:pt x="441064" y="530027"/>
                  </a:lnTo>
                  <a:lnTo>
                    <a:pt x="403192" y="572325"/>
                  </a:lnTo>
                  <a:lnTo>
                    <a:pt x="366793" y="615898"/>
                  </a:lnTo>
                  <a:lnTo>
                    <a:pt x="331909" y="660694"/>
                  </a:lnTo>
                  <a:lnTo>
                    <a:pt x="298584" y="706660"/>
                  </a:lnTo>
                  <a:lnTo>
                    <a:pt x="266854" y="753742"/>
                  </a:lnTo>
                  <a:lnTo>
                    <a:pt x="236758" y="801884"/>
                  </a:lnTo>
                  <a:lnTo>
                    <a:pt x="208331" y="851031"/>
                  </a:lnTo>
                  <a:lnTo>
                    <a:pt x="181607" y="901124"/>
                  </a:lnTo>
                  <a:lnTo>
                    <a:pt x="156616" y="952104"/>
                  </a:lnTo>
                  <a:lnTo>
                    <a:pt x="133389" y="1003911"/>
                  </a:lnTo>
                  <a:lnTo>
                    <a:pt x="111953" y="1056484"/>
                  </a:lnTo>
                  <a:lnTo>
                    <a:pt x="92333" y="1109762"/>
                  </a:lnTo>
                  <a:lnTo>
                    <a:pt x="74551" y="1163681"/>
                  </a:lnTo>
                  <a:lnTo>
                    <a:pt x="58630" y="1218179"/>
                  </a:lnTo>
                  <a:lnTo>
                    <a:pt x="44588" y="1273191"/>
                  </a:lnTo>
                  <a:lnTo>
                    <a:pt x="32440" y="1328652"/>
                  </a:lnTo>
                  <a:lnTo>
                    <a:pt x="22203" y="1384497"/>
                  </a:lnTo>
                  <a:lnTo>
                    <a:pt x="13886" y="1440660"/>
                  </a:lnTo>
                  <a:lnTo>
                    <a:pt x="7502" y="1497076"/>
                  </a:lnTo>
                  <a:lnTo>
                    <a:pt x="3056" y="1553677"/>
                  </a:lnTo>
                  <a:lnTo>
                    <a:pt x="554" y="1610398"/>
                  </a:lnTo>
                  <a:lnTo>
                    <a:pt x="0" y="1667171"/>
                  </a:lnTo>
                  <a:lnTo>
                    <a:pt x="1393" y="1723929"/>
                  </a:lnTo>
                  <a:lnTo>
                    <a:pt x="4732" y="1780607"/>
                  </a:lnTo>
                  <a:lnTo>
                    <a:pt x="10013" y="1837136"/>
                  </a:lnTo>
                  <a:lnTo>
                    <a:pt x="17230" y="1893451"/>
                  </a:lnTo>
                  <a:lnTo>
                    <a:pt x="26375" y="1949486"/>
                  </a:lnTo>
                  <a:lnTo>
                    <a:pt x="37437" y="2005174"/>
                  </a:lnTo>
                  <a:lnTo>
                    <a:pt x="50402" y="2060449"/>
                  </a:lnTo>
                  <a:lnTo>
                    <a:pt x="65255" y="2115247"/>
                  </a:lnTo>
                  <a:lnTo>
                    <a:pt x="81980" y="2169504"/>
                  </a:lnTo>
                  <a:lnTo>
                    <a:pt x="100555" y="2223155"/>
                  </a:lnTo>
                  <a:lnTo>
                    <a:pt x="120960" y="2276137"/>
                  </a:lnTo>
                  <a:lnTo>
                    <a:pt x="143171" y="2328388"/>
                  </a:lnTo>
                  <a:lnTo>
                    <a:pt x="167160" y="2379847"/>
                  </a:lnTo>
                  <a:lnTo>
                    <a:pt x="192901" y="2430452"/>
                  </a:lnTo>
                  <a:lnTo>
                    <a:pt x="220362" y="2480145"/>
                  </a:lnTo>
                  <a:lnTo>
                    <a:pt x="249512" y="2528866"/>
                  </a:lnTo>
                  <a:lnTo>
                    <a:pt x="280316" y="2576559"/>
                  </a:lnTo>
                  <a:lnTo>
                    <a:pt x="312737" y="2623167"/>
                  </a:lnTo>
                  <a:lnTo>
                    <a:pt x="346738" y="2668636"/>
                  </a:lnTo>
                  <a:lnTo>
                    <a:pt x="382279" y="2712912"/>
                  </a:lnTo>
                  <a:lnTo>
                    <a:pt x="419318" y="2755942"/>
                  </a:lnTo>
                  <a:lnTo>
                    <a:pt x="457811" y="2797677"/>
                  </a:lnTo>
                  <a:lnTo>
                    <a:pt x="497713" y="2838066"/>
                  </a:lnTo>
                  <a:lnTo>
                    <a:pt x="538976" y="2877064"/>
                  </a:lnTo>
                  <a:lnTo>
                    <a:pt x="581553" y="2914622"/>
                  </a:lnTo>
                  <a:lnTo>
                    <a:pt x="625394" y="2950699"/>
                  </a:lnTo>
                  <a:lnTo>
                    <a:pt x="670446" y="2985250"/>
                  </a:lnTo>
                  <a:lnTo>
                    <a:pt x="716657" y="3018236"/>
                  </a:lnTo>
                  <a:lnTo>
                    <a:pt x="763972" y="3049617"/>
                  </a:lnTo>
                  <a:lnTo>
                    <a:pt x="812335" y="3079356"/>
                  </a:lnTo>
                  <a:lnTo>
                    <a:pt x="861690" y="3107420"/>
                  </a:lnTo>
                  <a:lnTo>
                    <a:pt x="911979" y="3133773"/>
                  </a:lnTo>
                  <a:lnTo>
                    <a:pt x="963142" y="3158387"/>
                  </a:lnTo>
                  <a:lnTo>
                    <a:pt x="1015120" y="3181230"/>
                  </a:lnTo>
                  <a:lnTo>
                    <a:pt x="1067850" y="3202278"/>
                  </a:lnTo>
                  <a:lnTo>
                    <a:pt x="1121271" y="3221504"/>
                  </a:lnTo>
                  <a:lnTo>
                    <a:pt x="1175321" y="3238887"/>
                  </a:lnTo>
                  <a:lnTo>
                    <a:pt x="1229934" y="3254405"/>
                  </a:lnTo>
                  <a:lnTo>
                    <a:pt x="1285048" y="3268041"/>
                  </a:lnTo>
                  <a:lnTo>
                    <a:pt x="1340597" y="3279778"/>
                  </a:lnTo>
                  <a:lnTo>
                    <a:pt x="1396517" y="3289603"/>
                  </a:lnTo>
                  <a:lnTo>
                    <a:pt x="1452740" y="3297504"/>
                  </a:lnTo>
                  <a:lnTo>
                    <a:pt x="1509201" y="3303472"/>
                  </a:lnTo>
                  <a:lnTo>
                    <a:pt x="1565834" y="3307500"/>
                  </a:lnTo>
                  <a:lnTo>
                    <a:pt x="1622571" y="3309583"/>
                  </a:lnTo>
                  <a:lnTo>
                    <a:pt x="1679347" y="3309718"/>
                  </a:lnTo>
                  <a:lnTo>
                    <a:pt x="1678418" y="3246879"/>
                  </a:lnTo>
                  <a:lnTo>
                    <a:pt x="1677490" y="3184040"/>
                  </a:lnTo>
                  <a:lnTo>
                    <a:pt x="1676562" y="3121200"/>
                  </a:lnTo>
                  <a:lnTo>
                    <a:pt x="1675634" y="3058361"/>
                  </a:lnTo>
                  <a:lnTo>
                    <a:pt x="1674706" y="2995522"/>
                  </a:lnTo>
                  <a:lnTo>
                    <a:pt x="1673777" y="2932682"/>
                  </a:lnTo>
                  <a:lnTo>
                    <a:pt x="1616975" y="2932259"/>
                  </a:lnTo>
                  <a:lnTo>
                    <a:pt x="1560247" y="2929311"/>
                  </a:lnTo>
                  <a:lnTo>
                    <a:pt x="1503707" y="2923845"/>
                  </a:lnTo>
                  <a:lnTo>
                    <a:pt x="1447465" y="2915872"/>
                  </a:lnTo>
                  <a:lnTo>
                    <a:pt x="1391633" y="2905408"/>
                  </a:lnTo>
                  <a:lnTo>
                    <a:pt x="1336321" y="2892472"/>
                  </a:lnTo>
                  <a:lnTo>
                    <a:pt x="1281639" y="2877091"/>
                  </a:lnTo>
                  <a:lnTo>
                    <a:pt x="1227694" y="2859295"/>
                  </a:lnTo>
                  <a:lnTo>
                    <a:pt x="1174594" y="2839120"/>
                  </a:lnTo>
                  <a:lnTo>
                    <a:pt x="1122442" y="2816604"/>
                  </a:lnTo>
                  <a:lnTo>
                    <a:pt x="1071343" y="2791793"/>
                  </a:lnTo>
                  <a:lnTo>
                    <a:pt x="1021397" y="2764736"/>
                  </a:lnTo>
                  <a:lnTo>
                    <a:pt x="972703" y="2735486"/>
                  </a:lnTo>
                  <a:lnTo>
                    <a:pt x="925356" y="2704100"/>
                  </a:lnTo>
                  <a:lnTo>
                    <a:pt x="879452" y="2670642"/>
                  </a:lnTo>
                  <a:lnTo>
                    <a:pt x="835079" y="2635176"/>
                  </a:lnTo>
                  <a:lnTo>
                    <a:pt x="792327" y="2597774"/>
                  </a:lnTo>
                  <a:lnTo>
                    <a:pt x="751279" y="2558508"/>
                  </a:lnTo>
                  <a:lnTo>
                    <a:pt x="712016" y="2517458"/>
                  </a:lnTo>
                  <a:lnTo>
                    <a:pt x="674617" y="2474702"/>
                  </a:lnTo>
                  <a:lnTo>
                    <a:pt x="639155" y="2430327"/>
                  </a:lnTo>
                  <a:lnTo>
                    <a:pt x="605700" y="2384420"/>
                  </a:lnTo>
                  <a:lnTo>
                    <a:pt x="574318" y="2337072"/>
                  </a:lnTo>
                  <a:lnTo>
                    <a:pt x="545071" y="2288375"/>
                  </a:lnTo>
                  <a:lnTo>
                    <a:pt x="518017" y="2238427"/>
                  </a:lnTo>
                  <a:lnTo>
                    <a:pt x="493210" y="2187326"/>
                  </a:lnTo>
                  <a:lnTo>
                    <a:pt x="470698" y="2135173"/>
                  </a:lnTo>
                  <a:lnTo>
                    <a:pt x="450527" y="2082071"/>
                  </a:lnTo>
                  <a:lnTo>
                    <a:pt x="432735" y="2028125"/>
                  </a:lnTo>
                  <a:lnTo>
                    <a:pt x="417358" y="1973442"/>
                  </a:lnTo>
                  <a:lnTo>
                    <a:pt x="404426" y="1918129"/>
                  </a:lnTo>
                  <a:lnTo>
                    <a:pt x="393966" y="1862296"/>
                  </a:lnTo>
                  <a:lnTo>
                    <a:pt x="385997" y="1806054"/>
                  </a:lnTo>
                  <a:lnTo>
                    <a:pt x="380535" y="1749513"/>
                  </a:lnTo>
                  <a:lnTo>
                    <a:pt x="377592" y="1692785"/>
                  </a:lnTo>
                  <a:lnTo>
                    <a:pt x="377172" y="1635982"/>
                  </a:lnTo>
                  <a:lnTo>
                    <a:pt x="379278" y="1579217"/>
                  </a:lnTo>
                  <a:lnTo>
                    <a:pt x="383903" y="1522602"/>
                  </a:lnTo>
                  <a:lnTo>
                    <a:pt x="391041" y="1466248"/>
                  </a:lnTo>
                  <a:lnTo>
                    <a:pt x="400676" y="1410267"/>
                  </a:lnTo>
                  <a:lnTo>
                    <a:pt x="412789" y="1354769"/>
                  </a:lnTo>
                  <a:lnTo>
                    <a:pt x="427356" y="1299865"/>
                  </a:lnTo>
                  <a:lnTo>
                    <a:pt x="444350" y="1245662"/>
                  </a:lnTo>
                  <a:lnTo>
                    <a:pt x="463735" y="1192268"/>
                  </a:lnTo>
                  <a:lnTo>
                    <a:pt x="485474" y="1139788"/>
                  </a:lnTo>
                  <a:lnTo>
                    <a:pt x="509524" y="1088326"/>
                  </a:lnTo>
                  <a:lnTo>
                    <a:pt x="535837" y="1037984"/>
                  </a:lnTo>
                  <a:lnTo>
                    <a:pt x="564361" y="988861"/>
                  </a:lnTo>
                  <a:lnTo>
                    <a:pt x="595040" y="941054"/>
                  </a:lnTo>
                  <a:lnTo>
                    <a:pt x="627814" y="894657"/>
                  </a:lnTo>
                  <a:lnTo>
                    <a:pt x="662617" y="849764"/>
                  </a:lnTo>
                  <a:lnTo>
                    <a:pt x="699380" y="806461"/>
                  </a:lnTo>
                  <a:lnTo>
                    <a:pt x="738032" y="764834"/>
                  </a:lnTo>
                  <a:lnTo>
                    <a:pt x="778496" y="724967"/>
                  </a:lnTo>
                  <a:lnTo>
                    <a:pt x="820691" y="686937"/>
                  </a:lnTo>
                  <a:lnTo>
                    <a:pt x="864535" y="650820"/>
                  </a:lnTo>
                  <a:lnTo>
                    <a:pt x="909941" y="616687"/>
                  </a:lnTo>
                  <a:lnTo>
                    <a:pt x="956818" y="584606"/>
                  </a:lnTo>
                  <a:lnTo>
                    <a:pt x="1005075" y="554640"/>
                  </a:lnTo>
                  <a:lnTo>
                    <a:pt x="1054616" y="526848"/>
                  </a:lnTo>
                  <a:lnTo>
                    <a:pt x="1105343" y="501285"/>
                  </a:lnTo>
                  <a:lnTo>
                    <a:pt x="1157157" y="478002"/>
                  </a:lnTo>
                  <a:lnTo>
                    <a:pt x="1209953" y="457044"/>
                  </a:lnTo>
                  <a:lnTo>
                    <a:pt x="1263629" y="438453"/>
                  </a:lnTo>
                  <a:lnTo>
                    <a:pt x="1318078" y="422266"/>
                  </a:lnTo>
                  <a:lnTo>
                    <a:pt x="1373193" y="408515"/>
                  </a:lnTo>
                  <a:lnTo>
                    <a:pt x="1428864" y="397227"/>
                  </a:lnTo>
                  <a:lnTo>
                    <a:pt x="1484982" y="388424"/>
                  </a:lnTo>
                  <a:lnTo>
                    <a:pt x="1541436" y="382124"/>
                  </a:lnTo>
                  <a:lnTo>
                    <a:pt x="1598114" y="378339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tx8"/>
            <p:cNvSpPr/>
            <p:nvPr/>
          </p:nvSpPr>
          <p:spPr>
            <a:xfrm rot="-5425387">
              <a:off x="2842616" y="3485760"/>
              <a:ext cx="828650" cy="12124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 b="true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72,231(50.2%)</a:t>
              </a:r>
            </a:p>
          </p:txBody>
        </p:sp>
        <p:sp>
          <p:nvSpPr>
            <p:cNvPr id="9" name="tx9"/>
            <p:cNvSpPr/>
            <p:nvPr/>
          </p:nvSpPr>
          <p:spPr>
            <a:xfrm rot="-16225387">
              <a:off x="5808297" y="3463858"/>
              <a:ext cx="828650" cy="12124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 b="true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71,555(49.8%)</a:t>
              </a:r>
            </a:p>
          </p:txBody>
        </p:sp>
        <p:sp>
          <p:nvSpPr>
            <p:cNvPr id="10" name="rc10"/>
            <p:cNvSpPr/>
            <p:nvPr/>
          </p:nvSpPr>
          <p:spPr>
            <a:xfrm>
              <a:off x="4116687" y="5966992"/>
              <a:ext cx="1246189" cy="34516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1"/>
            <p:cNvSpPr/>
            <p:nvPr/>
          </p:nvSpPr>
          <p:spPr>
            <a:xfrm>
              <a:off x="4238979" y="6038992"/>
              <a:ext cx="201167" cy="20116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rc12"/>
            <p:cNvSpPr/>
            <p:nvPr/>
          </p:nvSpPr>
          <p:spPr>
            <a:xfrm>
              <a:off x="4247979" y="6047992"/>
              <a:ext cx="183168" cy="18316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3"/>
            <p:cNvSpPr/>
            <p:nvPr/>
          </p:nvSpPr>
          <p:spPr>
            <a:xfrm>
              <a:off x="4828986" y="6038992"/>
              <a:ext cx="201167" cy="20116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rc14"/>
            <p:cNvSpPr/>
            <p:nvPr/>
          </p:nvSpPr>
          <p:spPr>
            <a:xfrm>
              <a:off x="4837986" y="6047992"/>
              <a:ext cx="183168" cy="18316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tx15"/>
            <p:cNvSpPr/>
            <p:nvPr/>
          </p:nvSpPr>
          <p:spPr>
            <a:xfrm>
              <a:off x="4465293" y="6096912"/>
              <a:ext cx="338546" cy="78779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Female</a:t>
              </a:r>
            </a:p>
          </p:txBody>
        </p:sp>
        <p:sp>
          <p:nvSpPr>
            <p:cNvPr id="16" name="tx16"/>
            <p:cNvSpPr/>
            <p:nvPr/>
          </p:nvSpPr>
          <p:spPr>
            <a:xfrm>
              <a:off x="5055300" y="6096912"/>
              <a:ext cx="235576" cy="78779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Male</a:t>
              </a:r>
            </a:p>
          </p:txBody>
        </p:sp>
        <p:sp>
          <p:nvSpPr>
            <p:cNvPr id="17" name="tx17"/>
            <p:cNvSpPr/>
            <p:nvPr/>
          </p:nvSpPr>
          <p:spPr>
            <a:xfrm>
              <a:off x="4349542" y="1180641"/>
              <a:ext cx="780479" cy="17502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true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Gender</a:t>
              </a:r>
            </a:p>
          </p:txBody>
        </p:sp>
      </p:grp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Ethnicity Distribution</a:t>
            </a:r>
          </a:p>
        </p:txBody>
      </p:sp>
      <p:grpSp>
        <p:nvGrpSpPr>
          <p:cNvPr id="2" name="grp2"/>
          <p:cNvGrpSpPr/>
          <p:nvPr/>
        </p:nvGrpSpPr>
        <p:grpSpPr>
          <a:xfrm>
            <a:off x="611188" y="1125538"/>
            <a:ext cx="8064500" cy="5256212"/>
            <a:chOff x="611188" y="1125538"/>
            <a:chExt cx="8064500" cy="5256212"/>
          </a:xfrm>
        </p:grpSpPr>
        <p:sp>
          <p:nvSpPr>
            <p:cNvPr id="4" name="rc4"/>
            <p:cNvSpPr/>
            <p:nvPr/>
          </p:nvSpPr>
          <p:spPr>
            <a:xfrm>
              <a:off x="611188" y="1125538"/>
              <a:ext cx="8064499" cy="525621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1055263" y="1463974"/>
              <a:ext cx="7550835" cy="4153034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1055263" y="4885144"/>
              <a:ext cx="7550835" cy="0"/>
            </a:xfrm>
            <a:custGeom>
              <a:avLst/>
              <a:pathLst>
                <a:path w="7550835" h="0">
                  <a:moveTo>
                    <a:pt x="0" y="0"/>
                  </a:moveTo>
                  <a:lnTo>
                    <a:pt x="7550835" y="0"/>
                  </a:lnTo>
                  <a:lnTo>
                    <a:pt x="755083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1055263" y="3798964"/>
              <a:ext cx="7550835" cy="0"/>
            </a:xfrm>
            <a:custGeom>
              <a:avLst/>
              <a:pathLst>
                <a:path w="7550835" h="0">
                  <a:moveTo>
                    <a:pt x="0" y="0"/>
                  </a:moveTo>
                  <a:lnTo>
                    <a:pt x="7550835" y="0"/>
                  </a:lnTo>
                  <a:lnTo>
                    <a:pt x="755083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1055263" y="2712784"/>
              <a:ext cx="7550835" cy="0"/>
            </a:xfrm>
            <a:custGeom>
              <a:avLst/>
              <a:pathLst>
                <a:path w="7550835" h="0">
                  <a:moveTo>
                    <a:pt x="0" y="0"/>
                  </a:moveTo>
                  <a:lnTo>
                    <a:pt x="7550835" y="0"/>
                  </a:lnTo>
                  <a:lnTo>
                    <a:pt x="755083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1055263" y="1626603"/>
              <a:ext cx="7550835" cy="0"/>
            </a:xfrm>
            <a:custGeom>
              <a:avLst/>
              <a:pathLst>
                <a:path w="7550835" h="0">
                  <a:moveTo>
                    <a:pt x="0" y="0"/>
                  </a:moveTo>
                  <a:lnTo>
                    <a:pt x="7550835" y="0"/>
                  </a:lnTo>
                  <a:lnTo>
                    <a:pt x="755083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1055263" y="5428235"/>
              <a:ext cx="7550835" cy="0"/>
            </a:xfrm>
            <a:custGeom>
              <a:avLst/>
              <a:pathLst>
                <a:path w="7550835" h="0">
                  <a:moveTo>
                    <a:pt x="0" y="0"/>
                  </a:moveTo>
                  <a:lnTo>
                    <a:pt x="7550835" y="0"/>
                  </a:lnTo>
                  <a:lnTo>
                    <a:pt x="755083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1055263" y="4342054"/>
              <a:ext cx="7550835" cy="0"/>
            </a:xfrm>
            <a:custGeom>
              <a:avLst/>
              <a:pathLst>
                <a:path w="7550835" h="0">
                  <a:moveTo>
                    <a:pt x="0" y="0"/>
                  </a:moveTo>
                  <a:lnTo>
                    <a:pt x="7550835" y="0"/>
                  </a:lnTo>
                  <a:lnTo>
                    <a:pt x="755083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055263" y="3255874"/>
              <a:ext cx="7550835" cy="0"/>
            </a:xfrm>
            <a:custGeom>
              <a:avLst/>
              <a:pathLst>
                <a:path w="7550835" h="0">
                  <a:moveTo>
                    <a:pt x="0" y="0"/>
                  </a:moveTo>
                  <a:lnTo>
                    <a:pt x="7550835" y="0"/>
                  </a:lnTo>
                  <a:lnTo>
                    <a:pt x="755083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055263" y="2169694"/>
              <a:ext cx="7550835" cy="0"/>
            </a:xfrm>
            <a:custGeom>
              <a:avLst/>
              <a:pathLst>
                <a:path w="7550835" h="0">
                  <a:moveTo>
                    <a:pt x="0" y="0"/>
                  </a:moveTo>
                  <a:lnTo>
                    <a:pt x="7550835" y="0"/>
                  </a:lnTo>
                  <a:lnTo>
                    <a:pt x="755083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133954" y="1463974"/>
              <a:ext cx="0" cy="4153034"/>
            </a:xfrm>
            <a:custGeom>
              <a:avLst/>
              <a:pathLst>
                <a:path w="0" h="4153034">
                  <a:moveTo>
                    <a:pt x="0" y="415303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3931772" y="1463974"/>
              <a:ext cx="0" cy="4153034"/>
            </a:xfrm>
            <a:custGeom>
              <a:avLst/>
              <a:pathLst>
                <a:path w="0" h="4153034">
                  <a:moveTo>
                    <a:pt x="0" y="415303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5729590" y="1463974"/>
              <a:ext cx="0" cy="4153034"/>
            </a:xfrm>
            <a:custGeom>
              <a:avLst/>
              <a:pathLst>
                <a:path w="0" h="4153034">
                  <a:moveTo>
                    <a:pt x="0" y="415303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7527408" y="1463974"/>
              <a:ext cx="0" cy="4153034"/>
            </a:xfrm>
            <a:custGeom>
              <a:avLst/>
              <a:pathLst>
                <a:path w="0" h="4153034">
                  <a:moveTo>
                    <a:pt x="0" y="415303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684499" y="1652748"/>
              <a:ext cx="898908" cy="377548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3482317" y="4701299"/>
              <a:ext cx="898908" cy="726935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5280135" y="4729287"/>
              <a:ext cx="898908" cy="698947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7077953" y="5198702"/>
              <a:ext cx="898908" cy="229532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tx22"/>
            <p:cNvSpPr/>
            <p:nvPr/>
          </p:nvSpPr>
          <p:spPr>
            <a:xfrm>
              <a:off x="1939513" y="1499257"/>
              <a:ext cx="388881" cy="109339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8766D">
                      <a:alpha val="100000"/>
                    </a:srgbClr>
                  </a:solidFill>
                  <a:latin typeface="Calibri"/>
                  <a:cs typeface="Calibri"/>
                </a:rPr>
                <a:t>99,958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3737331" y="4547808"/>
              <a:ext cx="388881" cy="109339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7CAE00">
                      <a:alpha val="100000"/>
                    </a:srgbClr>
                  </a:solidFill>
                  <a:latin typeface="Calibri"/>
                  <a:cs typeface="Calibri"/>
                </a:rPr>
                <a:t>19,246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5535149" y="4575796"/>
              <a:ext cx="388881" cy="109339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BFC4">
                      <a:alpha val="100000"/>
                    </a:srgbClr>
                  </a:solidFill>
                  <a:latin typeface="Calibri"/>
                  <a:cs typeface="Calibri"/>
                </a:rPr>
                <a:t>18,505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7368369" y="5045210"/>
              <a:ext cx="318076" cy="109339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C77CFF">
                      <a:alpha val="100000"/>
                    </a:srgbClr>
                  </a:solidFill>
                  <a:latin typeface="Calibri"/>
                  <a:cs typeface="Calibri"/>
                </a:rPr>
                <a:t>6,077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934702" y="5390135"/>
              <a:ext cx="57931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876770" y="4303954"/>
              <a:ext cx="115862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20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876770" y="3217774"/>
              <a:ext cx="115862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40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876770" y="2131594"/>
              <a:ext cx="115862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60</a:t>
              </a:r>
            </a:p>
          </p:txBody>
        </p:sp>
        <p:sp>
          <p:nvSpPr>
            <p:cNvPr id="30" name="pl30"/>
            <p:cNvSpPr/>
            <p:nvPr/>
          </p:nvSpPr>
          <p:spPr>
            <a:xfrm>
              <a:off x="1020469" y="542823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1020469" y="434205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1020469" y="325587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1020469" y="216969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tx34"/>
            <p:cNvSpPr/>
            <p:nvPr/>
          </p:nvSpPr>
          <p:spPr>
            <a:xfrm rot="-5400000">
              <a:off x="280727" y="3470641"/>
              <a:ext cx="863600" cy="1397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true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Proportion(%)</a:t>
              </a:r>
            </a:p>
          </p:txBody>
        </p:sp>
        <p:sp>
          <p:nvSpPr>
            <p:cNvPr id="35" name="rc35"/>
            <p:cNvSpPr/>
            <p:nvPr/>
          </p:nvSpPr>
          <p:spPr>
            <a:xfrm>
              <a:off x="3615040" y="5966992"/>
              <a:ext cx="2431281" cy="34516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3737332" y="6038992"/>
              <a:ext cx="201168" cy="20116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3746332" y="6047992"/>
              <a:ext cx="183168" cy="18316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4354519" y="6038992"/>
              <a:ext cx="201167" cy="20116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4363519" y="6047992"/>
              <a:ext cx="183168" cy="183168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4891170" y="6038992"/>
              <a:ext cx="201167" cy="20116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4900170" y="6047992"/>
              <a:ext cx="183168" cy="18316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5432566" y="6038992"/>
              <a:ext cx="201167" cy="20116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5441566" y="6047992"/>
              <a:ext cx="183168" cy="183168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tx44"/>
            <p:cNvSpPr/>
            <p:nvPr/>
          </p:nvSpPr>
          <p:spPr>
            <a:xfrm>
              <a:off x="3963646" y="6096912"/>
              <a:ext cx="365726" cy="78779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Chinese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4580833" y="6077664"/>
              <a:ext cx="285191" cy="9802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Malay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5117484" y="6097111"/>
              <a:ext cx="289935" cy="7858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Indian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5658880" y="6096912"/>
              <a:ext cx="315441" cy="78779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Others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4368693" y="1137977"/>
              <a:ext cx="923974" cy="21768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true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Ethnicity</a:t>
              </a:r>
            </a:p>
          </p:txBody>
        </p:sp>
      </p:grp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Marital Status Distribution</a:t>
            </a:r>
          </a:p>
        </p:txBody>
      </p:sp>
      <p:grpSp>
        <p:nvGrpSpPr>
          <p:cNvPr id="2" name="grp2"/>
          <p:cNvGrpSpPr/>
          <p:nvPr/>
        </p:nvGrpSpPr>
        <p:grpSpPr>
          <a:xfrm>
            <a:off x="611188" y="1125538"/>
            <a:ext cx="8064500" cy="5256212"/>
            <a:chOff x="611188" y="1125538"/>
            <a:chExt cx="8064500" cy="5256212"/>
          </a:xfrm>
        </p:grpSpPr>
        <p:sp>
          <p:nvSpPr>
            <p:cNvPr id="4" name="rc4"/>
            <p:cNvSpPr/>
            <p:nvPr/>
          </p:nvSpPr>
          <p:spPr>
            <a:xfrm>
              <a:off x="611188" y="1125538"/>
              <a:ext cx="8064499" cy="525621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1055263" y="1440558"/>
              <a:ext cx="7550835" cy="4176450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1055263" y="4825470"/>
              <a:ext cx="7550835" cy="0"/>
            </a:xfrm>
            <a:custGeom>
              <a:avLst/>
              <a:pathLst>
                <a:path w="7550835" h="0">
                  <a:moveTo>
                    <a:pt x="0" y="0"/>
                  </a:moveTo>
                  <a:lnTo>
                    <a:pt x="7550835" y="0"/>
                  </a:lnTo>
                  <a:lnTo>
                    <a:pt x="755083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1055263" y="3622069"/>
              <a:ext cx="7550835" cy="0"/>
            </a:xfrm>
            <a:custGeom>
              <a:avLst/>
              <a:pathLst>
                <a:path w="7550835" h="0">
                  <a:moveTo>
                    <a:pt x="0" y="0"/>
                  </a:moveTo>
                  <a:lnTo>
                    <a:pt x="7550835" y="0"/>
                  </a:lnTo>
                  <a:lnTo>
                    <a:pt x="755083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1055263" y="2418668"/>
              <a:ext cx="7550835" cy="0"/>
            </a:xfrm>
            <a:custGeom>
              <a:avLst/>
              <a:pathLst>
                <a:path w="7550835" h="0">
                  <a:moveTo>
                    <a:pt x="0" y="0"/>
                  </a:moveTo>
                  <a:lnTo>
                    <a:pt x="7550835" y="0"/>
                  </a:lnTo>
                  <a:lnTo>
                    <a:pt x="755083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1055263" y="5427170"/>
              <a:ext cx="7550835" cy="0"/>
            </a:xfrm>
            <a:custGeom>
              <a:avLst/>
              <a:pathLst>
                <a:path w="7550835" h="0">
                  <a:moveTo>
                    <a:pt x="0" y="0"/>
                  </a:moveTo>
                  <a:lnTo>
                    <a:pt x="7550835" y="0"/>
                  </a:lnTo>
                  <a:lnTo>
                    <a:pt x="755083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1055263" y="4223769"/>
              <a:ext cx="7550835" cy="0"/>
            </a:xfrm>
            <a:custGeom>
              <a:avLst/>
              <a:pathLst>
                <a:path w="7550835" h="0">
                  <a:moveTo>
                    <a:pt x="0" y="0"/>
                  </a:moveTo>
                  <a:lnTo>
                    <a:pt x="7550835" y="0"/>
                  </a:lnTo>
                  <a:lnTo>
                    <a:pt x="755083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1055263" y="3020368"/>
              <a:ext cx="7550835" cy="0"/>
            </a:xfrm>
            <a:custGeom>
              <a:avLst/>
              <a:pathLst>
                <a:path w="7550835" h="0">
                  <a:moveTo>
                    <a:pt x="0" y="0"/>
                  </a:moveTo>
                  <a:lnTo>
                    <a:pt x="7550835" y="0"/>
                  </a:lnTo>
                  <a:lnTo>
                    <a:pt x="755083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055263" y="1816967"/>
              <a:ext cx="7550835" cy="0"/>
            </a:xfrm>
            <a:custGeom>
              <a:avLst/>
              <a:pathLst>
                <a:path w="7550835" h="0">
                  <a:moveTo>
                    <a:pt x="0" y="0"/>
                  </a:moveTo>
                  <a:lnTo>
                    <a:pt x="7550835" y="0"/>
                  </a:lnTo>
                  <a:lnTo>
                    <a:pt x="755083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926513" y="1440558"/>
              <a:ext cx="0" cy="4176450"/>
            </a:xfrm>
            <a:custGeom>
              <a:avLst/>
              <a:pathLst>
                <a:path w="0" h="4176450">
                  <a:moveTo>
                    <a:pt x="0" y="41764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378597" y="1440558"/>
              <a:ext cx="0" cy="4176450"/>
            </a:xfrm>
            <a:custGeom>
              <a:avLst/>
              <a:pathLst>
                <a:path w="0" h="4176450">
                  <a:moveTo>
                    <a:pt x="0" y="41764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830681" y="1440558"/>
              <a:ext cx="0" cy="4176450"/>
            </a:xfrm>
            <a:custGeom>
              <a:avLst/>
              <a:pathLst>
                <a:path w="0" h="4176450">
                  <a:moveTo>
                    <a:pt x="0" y="41764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282765" y="1440558"/>
              <a:ext cx="0" cy="4176450"/>
            </a:xfrm>
            <a:custGeom>
              <a:avLst/>
              <a:pathLst>
                <a:path w="0" h="4176450">
                  <a:moveTo>
                    <a:pt x="0" y="41764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7734848" y="1440558"/>
              <a:ext cx="0" cy="4176450"/>
            </a:xfrm>
            <a:custGeom>
              <a:avLst/>
              <a:pathLst>
                <a:path w="0" h="4176450">
                  <a:moveTo>
                    <a:pt x="0" y="41764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563492" y="5000624"/>
              <a:ext cx="726041" cy="42654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3015576" y="1630397"/>
              <a:ext cx="726041" cy="3796773"/>
            </a:xfrm>
            <a:prstGeom prst="rect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4467660" y="5391810"/>
              <a:ext cx="726041" cy="35360"/>
            </a:xfrm>
            <a:prstGeom prst="rect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5919744" y="5400890"/>
              <a:ext cx="726041" cy="26279"/>
            </a:xfrm>
            <a:prstGeom prst="rect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7371827" y="3695125"/>
              <a:ext cx="726041" cy="1732044"/>
            </a:xfrm>
            <a:prstGeom prst="rect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tx23"/>
            <p:cNvSpPr/>
            <p:nvPr/>
          </p:nvSpPr>
          <p:spPr>
            <a:xfrm>
              <a:off x="1732072" y="4847133"/>
              <a:ext cx="388881" cy="109339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8766D">
                      <a:alpha val="100000"/>
                    </a:srgbClr>
                  </a:solidFill>
                  <a:latin typeface="Calibri"/>
                  <a:cs typeface="Calibri"/>
                </a:rPr>
                <a:t>10,193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3184156" y="1476906"/>
              <a:ext cx="388881" cy="109339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A3A500">
                      <a:alpha val="100000"/>
                    </a:srgbClr>
                  </a:solidFill>
                  <a:latin typeface="Calibri"/>
                  <a:cs typeface="Calibri"/>
                </a:rPr>
                <a:t>90,730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4724473" y="5256773"/>
              <a:ext cx="212414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BF7D">
                      <a:alpha val="100000"/>
                    </a:srgbClr>
                  </a:solidFill>
                  <a:latin typeface="Calibri"/>
                  <a:cs typeface="Calibri"/>
                </a:rPr>
                <a:t>845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6176557" y="5265854"/>
              <a:ext cx="212414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B0F6">
                      <a:alpha val="100000"/>
                    </a:srgbClr>
                  </a:solidFill>
                  <a:latin typeface="Calibri"/>
                  <a:cs typeface="Calibri"/>
                </a:rPr>
                <a:t>628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7540407" y="3541634"/>
              <a:ext cx="388881" cy="109339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E76BF3">
                      <a:alpha val="100000"/>
                    </a:srgbClr>
                  </a:solidFill>
                  <a:latin typeface="Calibri"/>
                  <a:cs typeface="Calibri"/>
                </a:rPr>
                <a:t>41,390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934702" y="5389070"/>
              <a:ext cx="57931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876770" y="4185669"/>
              <a:ext cx="115862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20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876770" y="2982268"/>
              <a:ext cx="115862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40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876770" y="1778867"/>
              <a:ext cx="115862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60</a:t>
              </a:r>
            </a:p>
          </p:txBody>
        </p:sp>
        <p:sp>
          <p:nvSpPr>
            <p:cNvPr id="32" name="pl32"/>
            <p:cNvSpPr/>
            <p:nvPr/>
          </p:nvSpPr>
          <p:spPr>
            <a:xfrm>
              <a:off x="1020469" y="542717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1020469" y="422376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1020469" y="302036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1020469" y="181696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tx36"/>
            <p:cNvSpPr/>
            <p:nvPr/>
          </p:nvSpPr>
          <p:spPr>
            <a:xfrm rot="-5400000">
              <a:off x="280727" y="3458934"/>
              <a:ext cx="863600" cy="1397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true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Proportion(%)</a:t>
              </a:r>
            </a:p>
          </p:txBody>
        </p:sp>
        <p:sp>
          <p:nvSpPr>
            <p:cNvPr id="37" name="rc37"/>
            <p:cNvSpPr/>
            <p:nvPr/>
          </p:nvSpPr>
          <p:spPr>
            <a:xfrm>
              <a:off x="3122691" y="5966992"/>
              <a:ext cx="3415980" cy="34516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3244983" y="6038992"/>
              <a:ext cx="201168" cy="20116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3253983" y="6047992"/>
              <a:ext cx="183168" cy="18316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3772147" y="6038992"/>
              <a:ext cx="201168" cy="20116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3781147" y="6047992"/>
              <a:ext cx="183168" cy="183168"/>
            </a:xfrm>
            <a:prstGeom prst="rect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4398933" y="6038992"/>
              <a:ext cx="201167" cy="20116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4407933" y="6047992"/>
              <a:ext cx="183168" cy="183168"/>
            </a:xfrm>
            <a:prstGeom prst="rect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5094589" y="6038992"/>
              <a:ext cx="201167" cy="20116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5103589" y="6047992"/>
              <a:ext cx="183168" cy="183168"/>
            </a:xfrm>
            <a:prstGeom prst="rect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5792924" y="6038992"/>
              <a:ext cx="201167" cy="20116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5801924" y="6047992"/>
              <a:ext cx="183168" cy="183168"/>
            </a:xfrm>
            <a:prstGeom prst="rect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tx48"/>
            <p:cNvSpPr/>
            <p:nvPr/>
          </p:nvSpPr>
          <p:spPr>
            <a:xfrm>
              <a:off x="3471297" y="6077466"/>
              <a:ext cx="275704" cy="9822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Single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3998461" y="6097111"/>
              <a:ext cx="375325" cy="7858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Married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4625247" y="6097111"/>
              <a:ext cx="444196" cy="7858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Devorced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5320903" y="6097111"/>
              <a:ext cx="446875" cy="7858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Widowed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6019238" y="6096912"/>
              <a:ext cx="447433" cy="78779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Unknown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4084432" y="1180244"/>
              <a:ext cx="1492498" cy="17541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true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Marital Status</a:t>
              </a:r>
            </a:p>
          </p:txBody>
        </p:sp>
      </p:grp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MediFund Distribution</a:t>
            </a:r>
          </a:p>
        </p:txBody>
      </p:sp>
      <p:grpSp>
        <p:nvGrpSpPr>
          <p:cNvPr id="2" name="grp2"/>
          <p:cNvGrpSpPr/>
          <p:nvPr/>
        </p:nvGrpSpPr>
        <p:grpSpPr>
          <a:xfrm>
            <a:off x="611188" y="1125538"/>
            <a:ext cx="8064500" cy="5256212"/>
            <a:chOff x="611188" y="1125538"/>
            <a:chExt cx="8064500" cy="5256212"/>
          </a:xfrm>
        </p:grpSpPr>
        <p:sp>
          <p:nvSpPr>
            <p:cNvPr id="4" name="rc4"/>
            <p:cNvSpPr/>
            <p:nvPr/>
          </p:nvSpPr>
          <p:spPr>
            <a:xfrm>
              <a:off x="2382631" y="1125538"/>
              <a:ext cx="4521612" cy="525621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644909" y="1440558"/>
              <a:ext cx="4189745" cy="4189745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3085068" y="1880482"/>
              <a:ext cx="3309635" cy="3309787"/>
            </a:xfrm>
            <a:custGeom>
              <a:avLst/>
              <a:pathLst>
                <a:path w="3309635" h="3309787">
                  <a:moveTo>
                    <a:pt x="1052293" y="527985"/>
                  </a:moveTo>
                  <a:lnTo>
                    <a:pt x="1022666" y="472561"/>
                  </a:lnTo>
                  <a:lnTo>
                    <a:pt x="993039" y="417136"/>
                  </a:lnTo>
                  <a:lnTo>
                    <a:pt x="963412" y="361712"/>
                  </a:lnTo>
                  <a:lnTo>
                    <a:pt x="933784" y="306287"/>
                  </a:lnTo>
                  <a:lnTo>
                    <a:pt x="904157" y="250863"/>
                  </a:lnTo>
                  <a:lnTo>
                    <a:pt x="874530" y="195438"/>
                  </a:lnTo>
                  <a:lnTo>
                    <a:pt x="824975" y="223030"/>
                  </a:lnTo>
                  <a:lnTo>
                    <a:pt x="776394" y="252304"/>
                  </a:lnTo>
                  <a:lnTo>
                    <a:pt x="728846" y="283225"/>
                  </a:lnTo>
                  <a:lnTo>
                    <a:pt x="682384" y="315758"/>
                  </a:lnTo>
                  <a:lnTo>
                    <a:pt x="637065" y="349863"/>
                  </a:lnTo>
                  <a:lnTo>
                    <a:pt x="592941" y="385501"/>
                  </a:lnTo>
                  <a:lnTo>
                    <a:pt x="550064" y="422631"/>
                  </a:lnTo>
                  <a:lnTo>
                    <a:pt x="508485" y="461208"/>
                  </a:lnTo>
                  <a:lnTo>
                    <a:pt x="468252" y="501187"/>
                  </a:lnTo>
                  <a:lnTo>
                    <a:pt x="429413" y="542521"/>
                  </a:lnTo>
                  <a:lnTo>
                    <a:pt x="392013" y="585162"/>
                  </a:lnTo>
                  <a:lnTo>
                    <a:pt x="356096" y="629059"/>
                  </a:lnTo>
                  <a:lnTo>
                    <a:pt x="321704" y="674162"/>
                  </a:lnTo>
                  <a:lnTo>
                    <a:pt x="288878" y="720416"/>
                  </a:lnTo>
                  <a:lnTo>
                    <a:pt x="257657" y="767768"/>
                  </a:lnTo>
                  <a:lnTo>
                    <a:pt x="228076" y="816162"/>
                  </a:lnTo>
                  <a:lnTo>
                    <a:pt x="200171" y="865542"/>
                  </a:lnTo>
                  <a:lnTo>
                    <a:pt x="173974" y="915848"/>
                  </a:lnTo>
                  <a:lnTo>
                    <a:pt x="149517" y="967023"/>
                  </a:lnTo>
                  <a:lnTo>
                    <a:pt x="126828" y="1019006"/>
                  </a:lnTo>
                  <a:lnTo>
                    <a:pt x="105933" y="1071736"/>
                  </a:lnTo>
                  <a:lnTo>
                    <a:pt x="86858" y="1125150"/>
                  </a:lnTo>
                  <a:lnTo>
                    <a:pt x="69624" y="1179188"/>
                  </a:lnTo>
                  <a:lnTo>
                    <a:pt x="54252" y="1233783"/>
                  </a:lnTo>
                  <a:lnTo>
                    <a:pt x="40760" y="1288874"/>
                  </a:lnTo>
                  <a:lnTo>
                    <a:pt x="29163" y="1344395"/>
                  </a:lnTo>
                  <a:lnTo>
                    <a:pt x="19476" y="1400280"/>
                  </a:lnTo>
                  <a:lnTo>
                    <a:pt x="11710" y="1456464"/>
                  </a:lnTo>
                  <a:lnTo>
                    <a:pt x="5873" y="1512882"/>
                  </a:lnTo>
                  <a:lnTo>
                    <a:pt x="1973" y="1569467"/>
                  </a:lnTo>
                  <a:lnTo>
                    <a:pt x="15" y="1626151"/>
                  </a:lnTo>
                  <a:lnTo>
                    <a:pt x="0" y="1682870"/>
                  </a:lnTo>
                  <a:lnTo>
                    <a:pt x="1928" y="1739556"/>
                  </a:lnTo>
                  <a:lnTo>
                    <a:pt x="5798" y="1796143"/>
                  </a:lnTo>
                  <a:lnTo>
                    <a:pt x="11605" y="1852563"/>
                  </a:lnTo>
                  <a:lnTo>
                    <a:pt x="19341" y="1908752"/>
                  </a:lnTo>
                  <a:lnTo>
                    <a:pt x="28999" y="1964642"/>
                  </a:lnTo>
                  <a:lnTo>
                    <a:pt x="40566" y="2020169"/>
                  </a:lnTo>
                  <a:lnTo>
                    <a:pt x="54029" y="2075267"/>
                  </a:lnTo>
                  <a:lnTo>
                    <a:pt x="69372" y="2129871"/>
                  </a:lnTo>
                  <a:lnTo>
                    <a:pt x="86577" y="2183917"/>
                  </a:lnTo>
                  <a:lnTo>
                    <a:pt x="105625" y="2237342"/>
                  </a:lnTo>
                  <a:lnTo>
                    <a:pt x="126491" y="2290083"/>
                  </a:lnTo>
                  <a:lnTo>
                    <a:pt x="149153" y="2342077"/>
                  </a:lnTo>
                  <a:lnTo>
                    <a:pt x="173583" y="2393265"/>
                  </a:lnTo>
                  <a:lnTo>
                    <a:pt x="199753" y="2443586"/>
                  </a:lnTo>
                  <a:lnTo>
                    <a:pt x="227632" y="2492980"/>
                  </a:lnTo>
                  <a:lnTo>
                    <a:pt x="257187" y="2541390"/>
                  </a:lnTo>
                  <a:lnTo>
                    <a:pt x="288383" y="2588758"/>
                  </a:lnTo>
                  <a:lnTo>
                    <a:pt x="321185" y="2635030"/>
                  </a:lnTo>
                  <a:lnTo>
                    <a:pt x="355552" y="2680151"/>
                  </a:lnTo>
                  <a:lnTo>
                    <a:pt x="391446" y="2724067"/>
                  </a:lnTo>
                  <a:lnTo>
                    <a:pt x="428824" y="2766728"/>
                  </a:lnTo>
                  <a:lnTo>
                    <a:pt x="467641" y="2808083"/>
                  </a:lnTo>
                  <a:lnTo>
                    <a:pt x="507853" y="2848083"/>
                  </a:lnTo>
                  <a:lnTo>
                    <a:pt x="549412" y="2886682"/>
                  </a:lnTo>
                  <a:lnTo>
                    <a:pt x="592269" y="2923834"/>
                  </a:lnTo>
                  <a:lnTo>
                    <a:pt x="636374" y="2959496"/>
                  </a:lnTo>
                  <a:lnTo>
                    <a:pt x="681675" y="2993625"/>
                  </a:lnTo>
                  <a:lnTo>
                    <a:pt x="728119" y="3026182"/>
                  </a:lnTo>
                  <a:lnTo>
                    <a:pt x="775651" y="3057129"/>
                  </a:lnTo>
                  <a:lnTo>
                    <a:pt x="824216" y="3086428"/>
                  </a:lnTo>
                  <a:lnTo>
                    <a:pt x="873757" y="3114046"/>
                  </a:lnTo>
                  <a:lnTo>
                    <a:pt x="924214" y="3139951"/>
                  </a:lnTo>
                  <a:lnTo>
                    <a:pt x="975530" y="3164111"/>
                  </a:lnTo>
                  <a:lnTo>
                    <a:pt x="1027644" y="3186498"/>
                  </a:lnTo>
                  <a:lnTo>
                    <a:pt x="1080494" y="3207086"/>
                  </a:lnTo>
                  <a:lnTo>
                    <a:pt x="1134018" y="3225852"/>
                  </a:lnTo>
                  <a:lnTo>
                    <a:pt x="1188154" y="3242772"/>
                  </a:lnTo>
                  <a:lnTo>
                    <a:pt x="1242839" y="3257827"/>
                  </a:lnTo>
                  <a:lnTo>
                    <a:pt x="1298007" y="3270999"/>
                  </a:lnTo>
                  <a:lnTo>
                    <a:pt x="1353593" y="3282274"/>
                  </a:lnTo>
                  <a:lnTo>
                    <a:pt x="1409534" y="3291636"/>
                  </a:lnTo>
                  <a:lnTo>
                    <a:pt x="1465763" y="3299077"/>
                  </a:lnTo>
                  <a:lnTo>
                    <a:pt x="1522213" y="3304586"/>
                  </a:lnTo>
                  <a:lnTo>
                    <a:pt x="1578819" y="3308158"/>
                  </a:lnTo>
                  <a:lnTo>
                    <a:pt x="1635515" y="3309787"/>
                  </a:lnTo>
                  <a:lnTo>
                    <a:pt x="1692232" y="3309473"/>
                  </a:lnTo>
                  <a:lnTo>
                    <a:pt x="1748906" y="3307216"/>
                  </a:lnTo>
                  <a:lnTo>
                    <a:pt x="1805469" y="3303018"/>
                  </a:lnTo>
                  <a:lnTo>
                    <a:pt x="1861855" y="3296884"/>
                  </a:lnTo>
                  <a:lnTo>
                    <a:pt x="1917998" y="3288822"/>
                  </a:lnTo>
                  <a:lnTo>
                    <a:pt x="1973832" y="3278840"/>
                  </a:lnTo>
                  <a:lnTo>
                    <a:pt x="2029290" y="3266951"/>
                  </a:lnTo>
                  <a:lnTo>
                    <a:pt x="2084309" y="3253169"/>
                  </a:lnTo>
                  <a:lnTo>
                    <a:pt x="2138823" y="3237509"/>
                  </a:lnTo>
                  <a:lnTo>
                    <a:pt x="2192769" y="3219991"/>
                  </a:lnTo>
                  <a:lnTo>
                    <a:pt x="2246082" y="3200634"/>
                  </a:lnTo>
                  <a:lnTo>
                    <a:pt x="2298701" y="3179462"/>
                  </a:lnTo>
                  <a:lnTo>
                    <a:pt x="2350563" y="3156499"/>
                  </a:lnTo>
                  <a:lnTo>
                    <a:pt x="2401609" y="3131772"/>
                  </a:lnTo>
                  <a:lnTo>
                    <a:pt x="2451776" y="3105311"/>
                  </a:lnTo>
                  <a:lnTo>
                    <a:pt x="2501008" y="3077146"/>
                  </a:lnTo>
                  <a:lnTo>
                    <a:pt x="2549246" y="3047311"/>
                  </a:lnTo>
                  <a:lnTo>
                    <a:pt x="2596433" y="3015840"/>
                  </a:lnTo>
                  <a:lnTo>
                    <a:pt x="2642513" y="2982771"/>
                  </a:lnTo>
                  <a:lnTo>
                    <a:pt x="2687434" y="2948142"/>
                  </a:lnTo>
                  <a:lnTo>
                    <a:pt x="2731141" y="2911994"/>
                  </a:lnTo>
                  <a:lnTo>
                    <a:pt x="2773584" y="2874369"/>
                  </a:lnTo>
                  <a:lnTo>
                    <a:pt x="2814713" y="2835313"/>
                  </a:lnTo>
                  <a:lnTo>
                    <a:pt x="2854480" y="2794870"/>
                  </a:lnTo>
                  <a:lnTo>
                    <a:pt x="2892837" y="2753088"/>
                  </a:lnTo>
                  <a:lnTo>
                    <a:pt x="2929740" y="2710016"/>
                  </a:lnTo>
                  <a:lnTo>
                    <a:pt x="2965145" y="2665705"/>
                  </a:lnTo>
                  <a:lnTo>
                    <a:pt x="2999011" y="2620206"/>
                  </a:lnTo>
                  <a:lnTo>
                    <a:pt x="3031298" y="2573574"/>
                  </a:lnTo>
                  <a:lnTo>
                    <a:pt x="3061969" y="2525863"/>
                  </a:lnTo>
                  <a:lnTo>
                    <a:pt x="3090986" y="2477129"/>
                  </a:lnTo>
                  <a:lnTo>
                    <a:pt x="3118316" y="2427429"/>
                  </a:lnTo>
                  <a:lnTo>
                    <a:pt x="3143927" y="2376822"/>
                  </a:lnTo>
                  <a:lnTo>
                    <a:pt x="3167789" y="2325367"/>
                  </a:lnTo>
                  <a:lnTo>
                    <a:pt x="3189874" y="2273125"/>
                  </a:lnTo>
                  <a:lnTo>
                    <a:pt x="3210155" y="2220156"/>
                  </a:lnTo>
                  <a:lnTo>
                    <a:pt x="3228610" y="2166523"/>
                  </a:lnTo>
                  <a:lnTo>
                    <a:pt x="3245216" y="2112290"/>
                  </a:lnTo>
                  <a:lnTo>
                    <a:pt x="3259953" y="2057520"/>
                  </a:lnTo>
                  <a:lnTo>
                    <a:pt x="3272806" y="2002276"/>
                  </a:lnTo>
                  <a:lnTo>
                    <a:pt x="3283757" y="1946625"/>
                  </a:lnTo>
                  <a:lnTo>
                    <a:pt x="3292795" y="1890631"/>
                  </a:lnTo>
                  <a:lnTo>
                    <a:pt x="3299910" y="1834360"/>
                  </a:lnTo>
                  <a:lnTo>
                    <a:pt x="3305091" y="1777878"/>
                  </a:lnTo>
                  <a:lnTo>
                    <a:pt x="3308334" y="1721253"/>
                  </a:lnTo>
                  <a:lnTo>
                    <a:pt x="3309635" y="1664549"/>
                  </a:lnTo>
                  <a:lnTo>
                    <a:pt x="3308992" y="1607834"/>
                  </a:lnTo>
                  <a:lnTo>
                    <a:pt x="3306406" y="1551174"/>
                  </a:lnTo>
                  <a:lnTo>
                    <a:pt x="3301880" y="1494636"/>
                  </a:lnTo>
                  <a:lnTo>
                    <a:pt x="3295419" y="1438287"/>
                  </a:lnTo>
                  <a:lnTo>
                    <a:pt x="3287031" y="1382192"/>
                  </a:lnTo>
                  <a:lnTo>
                    <a:pt x="3276726" y="1326417"/>
                  </a:lnTo>
                  <a:lnTo>
                    <a:pt x="3264516" y="1271028"/>
                  </a:lnTo>
                  <a:lnTo>
                    <a:pt x="3250414" y="1216090"/>
                  </a:lnTo>
                  <a:lnTo>
                    <a:pt x="3234439" y="1161668"/>
                  </a:lnTo>
                  <a:lnTo>
                    <a:pt x="3216608" y="1107825"/>
                  </a:lnTo>
                  <a:lnTo>
                    <a:pt x="3196942" y="1054625"/>
                  </a:lnTo>
                  <a:lnTo>
                    <a:pt x="3175465" y="1002129"/>
                  </a:lnTo>
                  <a:lnTo>
                    <a:pt x="3152202" y="950401"/>
                  </a:lnTo>
                  <a:lnTo>
                    <a:pt x="3127179" y="899500"/>
                  </a:lnTo>
                  <a:lnTo>
                    <a:pt x="3100427" y="849487"/>
                  </a:lnTo>
                  <a:lnTo>
                    <a:pt x="3071977" y="800419"/>
                  </a:lnTo>
                  <a:lnTo>
                    <a:pt x="3041863" y="752356"/>
                  </a:lnTo>
                  <a:lnTo>
                    <a:pt x="3010119" y="705352"/>
                  </a:lnTo>
                  <a:lnTo>
                    <a:pt x="2976783" y="659464"/>
                  </a:lnTo>
                  <a:lnTo>
                    <a:pt x="2941894" y="614745"/>
                  </a:lnTo>
                  <a:lnTo>
                    <a:pt x="2905493" y="571248"/>
                  </a:lnTo>
                  <a:lnTo>
                    <a:pt x="2867623" y="529024"/>
                  </a:lnTo>
                  <a:lnTo>
                    <a:pt x="2828329" y="488122"/>
                  </a:lnTo>
                  <a:lnTo>
                    <a:pt x="2787656" y="448591"/>
                  </a:lnTo>
                  <a:lnTo>
                    <a:pt x="2745652" y="410477"/>
                  </a:lnTo>
                  <a:lnTo>
                    <a:pt x="2702367" y="373824"/>
                  </a:lnTo>
                  <a:lnTo>
                    <a:pt x="2657851" y="338676"/>
                  </a:lnTo>
                  <a:lnTo>
                    <a:pt x="2612157" y="305075"/>
                  </a:lnTo>
                  <a:lnTo>
                    <a:pt x="2565338" y="273059"/>
                  </a:lnTo>
                  <a:lnTo>
                    <a:pt x="2517450" y="242666"/>
                  </a:lnTo>
                  <a:lnTo>
                    <a:pt x="2468548" y="213932"/>
                  </a:lnTo>
                  <a:lnTo>
                    <a:pt x="2418691" y="186890"/>
                  </a:lnTo>
                  <a:lnTo>
                    <a:pt x="2367936" y="161573"/>
                  </a:lnTo>
                  <a:lnTo>
                    <a:pt x="2316343" y="138010"/>
                  </a:lnTo>
                  <a:lnTo>
                    <a:pt x="2263974" y="116229"/>
                  </a:lnTo>
                  <a:lnTo>
                    <a:pt x="2210888" y="96255"/>
                  </a:lnTo>
                  <a:lnTo>
                    <a:pt x="2157150" y="78112"/>
                  </a:lnTo>
                  <a:lnTo>
                    <a:pt x="2102821" y="61821"/>
                  </a:lnTo>
                  <a:lnTo>
                    <a:pt x="2047966" y="47401"/>
                  </a:lnTo>
                  <a:lnTo>
                    <a:pt x="1992649" y="34869"/>
                  </a:lnTo>
                  <a:lnTo>
                    <a:pt x="1936935" y="24241"/>
                  </a:lnTo>
                  <a:lnTo>
                    <a:pt x="1880889" y="15528"/>
                  </a:lnTo>
                  <a:lnTo>
                    <a:pt x="1824578" y="8740"/>
                  </a:lnTo>
                  <a:lnTo>
                    <a:pt x="1768068" y="3886"/>
                  </a:lnTo>
                  <a:lnTo>
                    <a:pt x="1711424" y="971"/>
                  </a:lnTo>
                  <a:lnTo>
                    <a:pt x="1654714" y="0"/>
                  </a:lnTo>
                  <a:lnTo>
                    <a:pt x="1654714" y="62846"/>
                  </a:lnTo>
                  <a:lnTo>
                    <a:pt x="1654714" y="125692"/>
                  </a:lnTo>
                  <a:lnTo>
                    <a:pt x="1654714" y="188538"/>
                  </a:lnTo>
                  <a:lnTo>
                    <a:pt x="1654714" y="251384"/>
                  </a:lnTo>
                  <a:lnTo>
                    <a:pt x="1654714" y="314230"/>
                  </a:lnTo>
                  <a:lnTo>
                    <a:pt x="1654714" y="377077"/>
                  </a:lnTo>
                  <a:lnTo>
                    <a:pt x="1711632" y="378345"/>
                  </a:lnTo>
                  <a:lnTo>
                    <a:pt x="1768437" y="382147"/>
                  </a:lnTo>
                  <a:lnTo>
                    <a:pt x="1825016" y="388476"/>
                  </a:lnTo>
                  <a:lnTo>
                    <a:pt x="1881257" y="397318"/>
                  </a:lnTo>
                  <a:lnTo>
                    <a:pt x="1937049" y="408657"/>
                  </a:lnTo>
                  <a:lnTo>
                    <a:pt x="1992280" y="422469"/>
                  </a:lnTo>
                  <a:lnTo>
                    <a:pt x="2046841" y="438728"/>
                  </a:lnTo>
                  <a:lnTo>
                    <a:pt x="2100624" y="457401"/>
                  </a:lnTo>
                  <a:lnTo>
                    <a:pt x="2153522" y="478451"/>
                  </a:lnTo>
                  <a:lnTo>
                    <a:pt x="2205430" y="501836"/>
                  </a:lnTo>
                  <a:lnTo>
                    <a:pt x="2256244" y="527510"/>
                  </a:lnTo>
                  <a:lnTo>
                    <a:pt x="2305865" y="555422"/>
                  </a:lnTo>
                  <a:lnTo>
                    <a:pt x="2354193" y="585516"/>
                  </a:lnTo>
                  <a:lnTo>
                    <a:pt x="2401133" y="617733"/>
                  </a:lnTo>
                  <a:lnTo>
                    <a:pt x="2446591" y="652009"/>
                  </a:lnTo>
                  <a:lnTo>
                    <a:pt x="2490477" y="688276"/>
                  </a:lnTo>
                  <a:lnTo>
                    <a:pt x="2532704" y="726461"/>
                  </a:lnTo>
                  <a:lnTo>
                    <a:pt x="2573189" y="766489"/>
                  </a:lnTo>
                  <a:lnTo>
                    <a:pt x="2611851" y="808281"/>
                  </a:lnTo>
                  <a:lnTo>
                    <a:pt x="2648612" y="851753"/>
                  </a:lnTo>
                  <a:lnTo>
                    <a:pt x="2683401" y="896820"/>
                  </a:lnTo>
                  <a:lnTo>
                    <a:pt x="2716148" y="943392"/>
                  </a:lnTo>
                  <a:lnTo>
                    <a:pt x="2746789" y="991375"/>
                  </a:lnTo>
                  <a:lnTo>
                    <a:pt x="2775261" y="1040676"/>
                  </a:lnTo>
                  <a:lnTo>
                    <a:pt x="2801510" y="1091197"/>
                  </a:lnTo>
                  <a:lnTo>
                    <a:pt x="2825482" y="1142836"/>
                  </a:lnTo>
                  <a:lnTo>
                    <a:pt x="2847130" y="1195492"/>
                  </a:lnTo>
                  <a:lnTo>
                    <a:pt x="2866411" y="1249059"/>
                  </a:lnTo>
                  <a:lnTo>
                    <a:pt x="2883288" y="1303433"/>
                  </a:lnTo>
                  <a:lnTo>
                    <a:pt x="2897725" y="1358504"/>
                  </a:lnTo>
                  <a:lnTo>
                    <a:pt x="2909696" y="1414163"/>
                  </a:lnTo>
                  <a:lnTo>
                    <a:pt x="2919175" y="1470301"/>
                  </a:lnTo>
                  <a:lnTo>
                    <a:pt x="2926145" y="1526805"/>
                  </a:lnTo>
                  <a:lnTo>
                    <a:pt x="2930591" y="1583563"/>
                  </a:lnTo>
                  <a:lnTo>
                    <a:pt x="2932504" y="1640463"/>
                  </a:lnTo>
                  <a:lnTo>
                    <a:pt x="2931881" y="1697392"/>
                  </a:lnTo>
                  <a:lnTo>
                    <a:pt x="2928723" y="1754236"/>
                  </a:lnTo>
                  <a:lnTo>
                    <a:pt x="2923036" y="1810884"/>
                  </a:lnTo>
                  <a:lnTo>
                    <a:pt x="2914832" y="1867222"/>
                  </a:lnTo>
                  <a:lnTo>
                    <a:pt x="2904126" y="1923138"/>
                  </a:lnTo>
                  <a:lnTo>
                    <a:pt x="2890941" y="1978523"/>
                  </a:lnTo>
                  <a:lnTo>
                    <a:pt x="2875302" y="2033265"/>
                  </a:lnTo>
                  <a:lnTo>
                    <a:pt x="2857240" y="2087256"/>
                  </a:lnTo>
                  <a:lnTo>
                    <a:pt x="2836791" y="2140389"/>
                  </a:lnTo>
                  <a:lnTo>
                    <a:pt x="2813996" y="2192558"/>
                  </a:lnTo>
                  <a:lnTo>
                    <a:pt x="2788899" y="2243660"/>
                  </a:lnTo>
                  <a:lnTo>
                    <a:pt x="2761552" y="2293594"/>
                  </a:lnTo>
                  <a:lnTo>
                    <a:pt x="2732007" y="2342260"/>
                  </a:lnTo>
                  <a:lnTo>
                    <a:pt x="2700324" y="2389562"/>
                  </a:lnTo>
                  <a:lnTo>
                    <a:pt x="2666566" y="2435406"/>
                  </a:lnTo>
                  <a:lnTo>
                    <a:pt x="2630799" y="2479701"/>
                  </a:lnTo>
                  <a:lnTo>
                    <a:pt x="2593095" y="2522358"/>
                  </a:lnTo>
                  <a:lnTo>
                    <a:pt x="2553528" y="2563294"/>
                  </a:lnTo>
                  <a:lnTo>
                    <a:pt x="2512177" y="2602427"/>
                  </a:lnTo>
                  <a:lnTo>
                    <a:pt x="2469124" y="2639679"/>
                  </a:lnTo>
                  <a:lnTo>
                    <a:pt x="2424455" y="2674977"/>
                  </a:lnTo>
                  <a:lnTo>
                    <a:pt x="2378258" y="2708249"/>
                  </a:lnTo>
                  <a:lnTo>
                    <a:pt x="2330624" y="2739432"/>
                  </a:lnTo>
                  <a:lnTo>
                    <a:pt x="2281649" y="2768461"/>
                  </a:lnTo>
                  <a:lnTo>
                    <a:pt x="2231430" y="2795281"/>
                  </a:lnTo>
                  <a:lnTo>
                    <a:pt x="2180066" y="2819837"/>
                  </a:lnTo>
                  <a:lnTo>
                    <a:pt x="2127659" y="2842080"/>
                  </a:lnTo>
                  <a:lnTo>
                    <a:pt x="2074313" y="2861968"/>
                  </a:lnTo>
                  <a:lnTo>
                    <a:pt x="2020135" y="2879459"/>
                  </a:lnTo>
                  <a:lnTo>
                    <a:pt x="1965231" y="2894520"/>
                  </a:lnTo>
                  <a:lnTo>
                    <a:pt x="1909710" y="2907121"/>
                  </a:lnTo>
                  <a:lnTo>
                    <a:pt x="1853684" y="2917236"/>
                  </a:lnTo>
                  <a:lnTo>
                    <a:pt x="1797263" y="2924846"/>
                  </a:lnTo>
                  <a:lnTo>
                    <a:pt x="1740558" y="2929935"/>
                  </a:lnTo>
                  <a:lnTo>
                    <a:pt x="1683684" y="2932493"/>
                  </a:lnTo>
                  <a:lnTo>
                    <a:pt x="1626752" y="2932516"/>
                  </a:lnTo>
                  <a:lnTo>
                    <a:pt x="1569875" y="2930002"/>
                  </a:lnTo>
                  <a:lnTo>
                    <a:pt x="1513167" y="2924958"/>
                  </a:lnTo>
                  <a:lnTo>
                    <a:pt x="1456739" y="2917393"/>
                  </a:lnTo>
                  <a:lnTo>
                    <a:pt x="1400705" y="2907322"/>
                  </a:lnTo>
                  <a:lnTo>
                    <a:pt x="1345175" y="2894765"/>
                  </a:lnTo>
                  <a:lnTo>
                    <a:pt x="1290259" y="2879747"/>
                  </a:lnTo>
                  <a:lnTo>
                    <a:pt x="1236067" y="2862299"/>
                  </a:lnTo>
                  <a:lnTo>
                    <a:pt x="1182705" y="2842453"/>
                  </a:lnTo>
                  <a:lnTo>
                    <a:pt x="1130281" y="2820251"/>
                  </a:lnTo>
                  <a:lnTo>
                    <a:pt x="1078897" y="2795736"/>
                  </a:lnTo>
                  <a:lnTo>
                    <a:pt x="1028657" y="2768956"/>
                  </a:lnTo>
                  <a:lnTo>
                    <a:pt x="979659" y="2739965"/>
                  </a:lnTo>
                  <a:lnTo>
                    <a:pt x="932001" y="2708820"/>
                  </a:lnTo>
                  <a:lnTo>
                    <a:pt x="885777" y="2675584"/>
                  </a:lnTo>
                  <a:lnTo>
                    <a:pt x="841080" y="2640321"/>
                  </a:lnTo>
                  <a:lnTo>
                    <a:pt x="797998" y="2603103"/>
                  </a:lnTo>
                  <a:lnTo>
                    <a:pt x="756616" y="2564003"/>
                  </a:lnTo>
                  <a:lnTo>
                    <a:pt x="717017" y="2523098"/>
                  </a:lnTo>
                  <a:lnTo>
                    <a:pt x="679279" y="2480471"/>
                  </a:lnTo>
                  <a:lnTo>
                    <a:pt x="643477" y="2436204"/>
                  </a:lnTo>
                  <a:lnTo>
                    <a:pt x="609683" y="2390387"/>
                  </a:lnTo>
                  <a:lnTo>
                    <a:pt x="577963" y="2343110"/>
                  </a:lnTo>
                  <a:lnTo>
                    <a:pt x="548380" y="2294468"/>
                  </a:lnTo>
                  <a:lnTo>
                    <a:pt x="520993" y="2244555"/>
                  </a:lnTo>
                  <a:lnTo>
                    <a:pt x="495856" y="2193473"/>
                  </a:lnTo>
                  <a:lnTo>
                    <a:pt x="473020" y="2141321"/>
                  </a:lnTo>
                  <a:lnTo>
                    <a:pt x="452529" y="2088205"/>
                  </a:lnTo>
                  <a:lnTo>
                    <a:pt x="434424" y="2034228"/>
                  </a:lnTo>
                  <a:lnTo>
                    <a:pt x="418742" y="1979498"/>
                  </a:lnTo>
                  <a:lnTo>
                    <a:pt x="405513" y="1924124"/>
                  </a:lnTo>
                  <a:lnTo>
                    <a:pt x="394763" y="1868216"/>
                  </a:lnTo>
                  <a:lnTo>
                    <a:pt x="386514" y="1811885"/>
                  </a:lnTo>
                  <a:lnTo>
                    <a:pt x="380783" y="1755242"/>
                  </a:lnTo>
                  <a:lnTo>
                    <a:pt x="377580" y="1698400"/>
                  </a:lnTo>
                  <a:lnTo>
                    <a:pt x="376912" y="1641472"/>
                  </a:lnTo>
                  <a:lnTo>
                    <a:pt x="378781" y="1584570"/>
                  </a:lnTo>
                  <a:lnTo>
                    <a:pt x="383182" y="1527808"/>
                  </a:lnTo>
                  <a:lnTo>
                    <a:pt x="390107" y="1471299"/>
                  </a:lnTo>
                  <a:lnTo>
                    <a:pt x="399542" y="1415154"/>
                  </a:lnTo>
                  <a:lnTo>
                    <a:pt x="411468" y="1359485"/>
                  </a:lnTo>
                  <a:lnTo>
                    <a:pt x="425862" y="1304402"/>
                  </a:lnTo>
                  <a:lnTo>
                    <a:pt x="442696" y="1250016"/>
                  </a:lnTo>
                  <a:lnTo>
                    <a:pt x="461935" y="1196433"/>
                  </a:lnTo>
                  <a:lnTo>
                    <a:pt x="483542" y="1143760"/>
                  </a:lnTo>
                  <a:lnTo>
                    <a:pt x="507473" y="1092102"/>
                  </a:lnTo>
                  <a:lnTo>
                    <a:pt x="533681" y="1041561"/>
                  </a:lnTo>
                  <a:lnTo>
                    <a:pt x="562115" y="992238"/>
                  </a:lnTo>
                  <a:lnTo>
                    <a:pt x="592717" y="944230"/>
                  </a:lnTo>
                  <a:lnTo>
                    <a:pt x="625428" y="897632"/>
                  </a:lnTo>
                  <a:lnTo>
                    <a:pt x="660181" y="852538"/>
                  </a:lnTo>
                  <a:lnTo>
                    <a:pt x="696909" y="809037"/>
                  </a:lnTo>
                  <a:lnTo>
                    <a:pt x="735537" y="767214"/>
                  </a:lnTo>
                  <a:lnTo>
                    <a:pt x="775990" y="727154"/>
                  </a:lnTo>
                  <a:lnTo>
                    <a:pt x="818187" y="688936"/>
                  </a:lnTo>
                  <a:lnTo>
                    <a:pt x="862045" y="652634"/>
                  </a:lnTo>
                  <a:lnTo>
                    <a:pt x="907476" y="618323"/>
                  </a:lnTo>
                  <a:lnTo>
                    <a:pt x="954390" y="586069"/>
                  </a:lnTo>
                  <a:lnTo>
                    <a:pt x="1002695" y="555936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g7"/>
            <p:cNvSpPr/>
            <p:nvPr/>
          </p:nvSpPr>
          <p:spPr>
            <a:xfrm>
              <a:off x="3959598" y="1880482"/>
              <a:ext cx="780183" cy="527985"/>
            </a:xfrm>
            <a:custGeom>
              <a:avLst/>
              <a:pathLst>
                <a:path w="780183" h="527985">
                  <a:moveTo>
                    <a:pt x="780183" y="377077"/>
                  </a:moveTo>
                  <a:lnTo>
                    <a:pt x="780183" y="314230"/>
                  </a:lnTo>
                  <a:lnTo>
                    <a:pt x="780183" y="251384"/>
                  </a:lnTo>
                  <a:lnTo>
                    <a:pt x="780183" y="188538"/>
                  </a:lnTo>
                  <a:lnTo>
                    <a:pt x="780183" y="125692"/>
                  </a:lnTo>
                  <a:lnTo>
                    <a:pt x="780183" y="62846"/>
                  </a:lnTo>
                  <a:lnTo>
                    <a:pt x="780183" y="0"/>
                  </a:lnTo>
                  <a:lnTo>
                    <a:pt x="722165" y="1017"/>
                  </a:lnTo>
                  <a:lnTo>
                    <a:pt x="664218" y="4067"/>
                  </a:lnTo>
                  <a:lnTo>
                    <a:pt x="606413" y="9148"/>
                  </a:lnTo>
                  <a:lnTo>
                    <a:pt x="548823" y="16251"/>
                  </a:lnTo>
                  <a:lnTo>
                    <a:pt x="491516" y="25370"/>
                  </a:lnTo>
                  <a:lnTo>
                    <a:pt x="434565" y="36491"/>
                  </a:lnTo>
                  <a:lnTo>
                    <a:pt x="378038" y="49603"/>
                  </a:lnTo>
                  <a:lnTo>
                    <a:pt x="322006" y="64688"/>
                  </a:lnTo>
                  <a:lnTo>
                    <a:pt x="266537" y="81728"/>
                  </a:lnTo>
                  <a:lnTo>
                    <a:pt x="211699" y="100702"/>
                  </a:lnTo>
                  <a:lnTo>
                    <a:pt x="157561" y="121587"/>
                  </a:lnTo>
                  <a:lnTo>
                    <a:pt x="104188" y="144357"/>
                  </a:lnTo>
                  <a:lnTo>
                    <a:pt x="51646" y="168984"/>
                  </a:lnTo>
                  <a:lnTo>
                    <a:pt x="0" y="195438"/>
                  </a:lnTo>
                  <a:lnTo>
                    <a:pt x="29627" y="250863"/>
                  </a:lnTo>
                  <a:lnTo>
                    <a:pt x="59254" y="306287"/>
                  </a:lnTo>
                  <a:lnTo>
                    <a:pt x="88881" y="361712"/>
                  </a:lnTo>
                  <a:lnTo>
                    <a:pt x="118508" y="417136"/>
                  </a:lnTo>
                  <a:lnTo>
                    <a:pt x="148136" y="472561"/>
                  </a:lnTo>
                  <a:lnTo>
                    <a:pt x="177763" y="527985"/>
                  </a:lnTo>
                  <a:lnTo>
                    <a:pt x="228640" y="502231"/>
                  </a:lnTo>
                  <a:lnTo>
                    <a:pt x="280615" y="478773"/>
                  </a:lnTo>
                  <a:lnTo>
                    <a:pt x="333585" y="457657"/>
                  </a:lnTo>
                  <a:lnTo>
                    <a:pt x="387445" y="438925"/>
                  </a:lnTo>
                  <a:lnTo>
                    <a:pt x="442086" y="422615"/>
                  </a:lnTo>
                  <a:lnTo>
                    <a:pt x="497401" y="408758"/>
                  </a:lnTo>
                  <a:lnTo>
                    <a:pt x="553278" y="397383"/>
                  </a:lnTo>
                  <a:lnTo>
                    <a:pt x="609608" y="388512"/>
                  </a:lnTo>
                  <a:lnTo>
                    <a:pt x="666277" y="382163"/>
                  </a:lnTo>
                  <a:lnTo>
                    <a:pt x="723174" y="378349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tx8"/>
            <p:cNvSpPr/>
            <p:nvPr/>
          </p:nvSpPr>
          <p:spPr>
            <a:xfrm rot="-843803">
              <a:off x="4000526" y="2036373"/>
              <a:ext cx="757845" cy="12124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 b="true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11,234(7.8%)</a:t>
              </a:r>
            </a:p>
          </p:txBody>
        </p:sp>
        <p:sp>
          <p:nvSpPr>
            <p:cNvPr id="9" name="tx9"/>
            <p:cNvSpPr/>
            <p:nvPr/>
          </p:nvSpPr>
          <p:spPr>
            <a:xfrm rot="-11643803">
              <a:off x="4650387" y="4913244"/>
              <a:ext cx="899455" cy="12124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 b="true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132,552(92.2%)</a:t>
              </a:r>
            </a:p>
          </p:txBody>
        </p:sp>
        <p:sp>
          <p:nvSpPr>
            <p:cNvPr id="10" name="rc10"/>
            <p:cNvSpPr/>
            <p:nvPr/>
          </p:nvSpPr>
          <p:spPr>
            <a:xfrm>
              <a:off x="4258083" y="5966992"/>
              <a:ext cx="963397" cy="34516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1"/>
            <p:cNvSpPr/>
            <p:nvPr/>
          </p:nvSpPr>
          <p:spPr>
            <a:xfrm>
              <a:off x="4380375" y="6038992"/>
              <a:ext cx="201167" cy="20116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rc12"/>
            <p:cNvSpPr/>
            <p:nvPr/>
          </p:nvSpPr>
          <p:spPr>
            <a:xfrm>
              <a:off x="4389375" y="6047992"/>
              <a:ext cx="183168" cy="18316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3"/>
            <p:cNvSpPr/>
            <p:nvPr/>
          </p:nvSpPr>
          <p:spPr>
            <a:xfrm>
              <a:off x="4789109" y="6038992"/>
              <a:ext cx="201167" cy="20116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rc14"/>
            <p:cNvSpPr/>
            <p:nvPr/>
          </p:nvSpPr>
          <p:spPr>
            <a:xfrm>
              <a:off x="4798109" y="6047992"/>
              <a:ext cx="183168" cy="18316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tx15"/>
            <p:cNvSpPr/>
            <p:nvPr/>
          </p:nvSpPr>
          <p:spPr>
            <a:xfrm>
              <a:off x="4606689" y="6102072"/>
              <a:ext cx="157274" cy="7362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Yes</a:t>
              </a:r>
            </a:p>
          </p:txBody>
        </p:sp>
        <p:sp>
          <p:nvSpPr>
            <p:cNvPr id="16" name="tx16"/>
            <p:cNvSpPr/>
            <p:nvPr/>
          </p:nvSpPr>
          <p:spPr>
            <a:xfrm>
              <a:off x="5015423" y="6102270"/>
              <a:ext cx="134056" cy="7342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No</a:t>
              </a:r>
            </a:p>
          </p:txBody>
        </p:sp>
        <p:sp>
          <p:nvSpPr>
            <p:cNvPr id="17" name="tx17"/>
            <p:cNvSpPr/>
            <p:nvPr/>
          </p:nvSpPr>
          <p:spPr>
            <a:xfrm>
              <a:off x="4202760" y="1180641"/>
              <a:ext cx="1074042" cy="17502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true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MediFund</a:t>
              </a:r>
            </a:p>
          </p:txBody>
        </p:sp>
      </p:grp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Diabetes History Distribution</a:t>
            </a:r>
          </a:p>
        </p:txBody>
      </p:sp>
      <p:grpSp>
        <p:nvGrpSpPr>
          <p:cNvPr id="2" name="grp2"/>
          <p:cNvGrpSpPr/>
          <p:nvPr/>
        </p:nvGrpSpPr>
        <p:grpSpPr>
          <a:xfrm>
            <a:off x="611188" y="1125538"/>
            <a:ext cx="8064500" cy="5256212"/>
            <a:chOff x="611188" y="1125538"/>
            <a:chExt cx="8064500" cy="5256212"/>
          </a:xfrm>
        </p:grpSpPr>
        <p:sp>
          <p:nvSpPr>
            <p:cNvPr id="4" name="rc4"/>
            <p:cNvSpPr/>
            <p:nvPr/>
          </p:nvSpPr>
          <p:spPr>
            <a:xfrm>
              <a:off x="611188" y="1125538"/>
              <a:ext cx="8064499" cy="525621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1055263" y="1440558"/>
              <a:ext cx="7550835" cy="4176450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1055263" y="4853830"/>
              <a:ext cx="7550835" cy="0"/>
            </a:xfrm>
            <a:custGeom>
              <a:avLst/>
              <a:pathLst>
                <a:path w="7550835" h="0">
                  <a:moveTo>
                    <a:pt x="0" y="0"/>
                  </a:moveTo>
                  <a:lnTo>
                    <a:pt x="7550835" y="0"/>
                  </a:lnTo>
                  <a:lnTo>
                    <a:pt x="755083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1055263" y="3707150"/>
              <a:ext cx="7550835" cy="0"/>
            </a:xfrm>
            <a:custGeom>
              <a:avLst/>
              <a:pathLst>
                <a:path w="7550835" h="0">
                  <a:moveTo>
                    <a:pt x="0" y="0"/>
                  </a:moveTo>
                  <a:lnTo>
                    <a:pt x="7550835" y="0"/>
                  </a:lnTo>
                  <a:lnTo>
                    <a:pt x="755083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1055263" y="2560471"/>
              <a:ext cx="7550835" cy="0"/>
            </a:xfrm>
            <a:custGeom>
              <a:avLst/>
              <a:pathLst>
                <a:path w="7550835" h="0">
                  <a:moveTo>
                    <a:pt x="0" y="0"/>
                  </a:moveTo>
                  <a:lnTo>
                    <a:pt x="7550835" y="0"/>
                  </a:lnTo>
                  <a:lnTo>
                    <a:pt x="755083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1055263" y="5427170"/>
              <a:ext cx="7550835" cy="0"/>
            </a:xfrm>
            <a:custGeom>
              <a:avLst/>
              <a:pathLst>
                <a:path w="7550835" h="0">
                  <a:moveTo>
                    <a:pt x="0" y="0"/>
                  </a:moveTo>
                  <a:lnTo>
                    <a:pt x="7550835" y="0"/>
                  </a:lnTo>
                  <a:lnTo>
                    <a:pt x="755083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1055263" y="4280490"/>
              <a:ext cx="7550835" cy="0"/>
            </a:xfrm>
            <a:custGeom>
              <a:avLst/>
              <a:pathLst>
                <a:path w="7550835" h="0">
                  <a:moveTo>
                    <a:pt x="0" y="0"/>
                  </a:moveTo>
                  <a:lnTo>
                    <a:pt x="7550835" y="0"/>
                  </a:lnTo>
                  <a:lnTo>
                    <a:pt x="755083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1055263" y="3133810"/>
              <a:ext cx="7550835" cy="0"/>
            </a:xfrm>
            <a:custGeom>
              <a:avLst/>
              <a:pathLst>
                <a:path w="7550835" h="0">
                  <a:moveTo>
                    <a:pt x="0" y="0"/>
                  </a:moveTo>
                  <a:lnTo>
                    <a:pt x="7550835" y="0"/>
                  </a:lnTo>
                  <a:lnTo>
                    <a:pt x="755083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055263" y="1987131"/>
              <a:ext cx="7550835" cy="0"/>
            </a:xfrm>
            <a:custGeom>
              <a:avLst/>
              <a:pathLst>
                <a:path w="7550835" h="0">
                  <a:moveTo>
                    <a:pt x="0" y="0"/>
                  </a:moveTo>
                  <a:lnTo>
                    <a:pt x="7550835" y="0"/>
                  </a:lnTo>
                  <a:lnTo>
                    <a:pt x="755083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926513" y="1440558"/>
              <a:ext cx="0" cy="4176450"/>
            </a:xfrm>
            <a:custGeom>
              <a:avLst/>
              <a:pathLst>
                <a:path w="0" h="4176450">
                  <a:moveTo>
                    <a:pt x="0" y="41764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378597" y="1440558"/>
              <a:ext cx="0" cy="4176450"/>
            </a:xfrm>
            <a:custGeom>
              <a:avLst/>
              <a:pathLst>
                <a:path w="0" h="4176450">
                  <a:moveTo>
                    <a:pt x="0" y="41764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830681" y="1440558"/>
              <a:ext cx="0" cy="4176450"/>
            </a:xfrm>
            <a:custGeom>
              <a:avLst/>
              <a:pathLst>
                <a:path w="0" h="4176450">
                  <a:moveTo>
                    <a:pt x="0" y="41764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282765" y="1440558"/>
              <a:ext cx="0" cy="4176450"/>
            </a:xfrm>
            <a:custGeom>
              <a:avLst/>
              <a:pathLst>
                <a:path w="0" h="4176450">
                  <a:moveTo>
                    <a:pt x="0" y="41764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7734848" y="1440558"/>
              <a:ext cx="0" cy="4176450"/>
            </a:xfrm>
            <a:custGeom>
              <a:avLst/>
              <a:pathLst>
                <a:path w="0" h="4176450">
                  <a:moveTo>
                    <a:pt x="0" y="41764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563492" y="3344603"/>
              <a:ext cx="726041" cy="2082567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3015576" y="4581272"/>
              <a:ext cx="726041" cy="845898"/>
            </a:xfrm>
            <a:prstGeom prst="rect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4467660" y="3067076"/>
              <a:ext cx="726041" cy="2360093"/>
            </a:xfrm>
            <a:prstGeom prst="rect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5919744" y="1630397"/>
              <a:ext cx="726041" cy="3796773"/>
            </a:xfrm>
            <a:prstGeom prst="rect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7371827" y="3045704"/>
              <a:ext cx="726041" cy="2381466"/>
            </a:xfrm>
            <a:prstGeom prst="rect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tx23"/>
            <p:cNvSpPr/>
            <p:nvPr/>
          </p:nvSpPr>
          <p:spPr>
            <a:xfrm>
              <a:off x="1732072" y="3191112"/>
              <a:ext cx="388881" cy="109339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8766D">
                      <a:alpha val="100000"/>
                    </a:srgbClr>
                  </a:solidFill>
                  <a:latin typeface="Calibri"/>
                  <a:cs typeface="Calibri"/>
                </a:rPr>
                <a:t>26,114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3184156" y="4427781"/>
              <a:ext cx="388881" cy="109339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A3A500">
                      <a:alpha val="100000"/>
                    </a:srgbClr>
                  </a:solidFill>
                  <a:latin typeface="Calibri"/>
                  <a:cs typeface="Calibri"/>
                </a:rPr>
                <a:t>10,607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4636240" y="2913585"/>
              <a:ext cx="388881" cy="109339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BF7D">
                      <a:alpha val="100000"/>
                    </a:srgbClr>
                  </a:solidFill>
                  <a:latin typeface="Calibri"/>
                  <a:cs typeface="Calibri"/>
                </a:rPr>
                <a:t>29,594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6088324" y="1476906"/>
              <a:ext cx="388881" cy="109339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B0F6">
                      <a:alpha val="100000"/>
                    </a:srgbClr>
                  </a:solidFill>
                  <a:latin typeface="Calibri"/>
                  <a:cs typeface="Calibri"/>
                </a:rPr>
                <a:t>47,609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7540407" y="2892212"/>
              <a:ext cx="388881" cy="109339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E76BF3">
                      <a:alpha val="100000"/>
                    </a:srgbClr>
                  </a:solidFill>
                  <a:latin typeface="Calibri"/>
                  <a:cs typeface="Calibri"/>
                </a:rPr>
                <a:t>29,862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934702" y="5389070"/>
              <a:ext cx="57931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876770" y="4242390"/>
              <a:ext cx="115862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10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876770" y="3095710"/>
              <a:ext cx="115862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20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876770" y="1949031"/>
              <a:ext cx="115862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30</a:t>
              </a:r>
            </a:p>
          </p:txBody>
        </p:sp>
        <p:sp>
          <p:nvSpPr>
            <p:cNvPr id="32" name="pl32"/>
            <p:cNvSpPr/>
            <p:nvPr/>
          </p:nvSpPr>
          <p:spPr>
            <a:xfrm>
              <a:off x="1020469" y="542717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1020469" y="428049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1020469" y="313381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1020469" y="198713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tx36"/>
            <p:cNvSpPr/>
            <p:nvPr/>
          </p:nvSpPr>
          <p:spPr>
            <a:xfrm rot="-5400000">
              <a:off x="280727" y="3458934"/>
              <a:ext cx="863600" cy="1397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true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Proportion(%)</a:t>
              </a:r>
            </a:p>
          </p:txBody>
        </p:sp>
        <p:sp>
          <p:nvSpPr>
            <p:cNvPr id="37" name="rc37"/>
            <p:cNvSpPr/>
            <p:nvPr/>
          </p:nvSpPr>
          <p:spPr>
            <a:xfrm>
              <a:off x="3532591" y="5966992"/>
              <a:ext cx="2596179" cy="34516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3654883" y="6038992"/>
              <a:ext cx="201167" cy="20116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3663883" y="6047992"/>
              <a:ext cx="183168" cy="18316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4047042" y="6038992"/>
              <a:ext cx="201167" cy="20116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4056042" y="6047992"/>
              <a:ext cx="183168" cy="183168"/>
            </a:xfrm>
            <a:prstGeom prst="rect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4564606" y="6038992"/>
              <a:ext cx="201167" cy="20116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4573606" y="6047992"/>
              <a:ext cx="183168" cy="183168"/>
            </a:xfrm>
            <a:prstGeom prst="rect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5082171" y="6038992"/>
              <a:ext cx="201167" cy="20116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5091171" y="6047992"/>
              <a:ext cx="183168" cy="183168"/>
            </a:xfrm>
            <a:prstGeom prst="rect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5657667" y="6038992"/>
              <a:ext cx="201167" cy="20116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5666667" y="6047992"/>
              <a:ext cx="183168" cy="183168"/>
            </a:xfrm>
            <a:prstGeom prst="rect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tx48"/>
            <p:cNvSpPr/>
            <p:nvPr/>
          </p:nvSpPr>
          <p:spPr>
            <a:xfrm>
              <a:off x="3881197" y="6103064"/>
              <a:ext cx="140698" cy="7262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&lt; 1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4273356" y="6101476"/>
              <a:ext cx="266104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1 to 2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4790920" y="6101476"/>
              <a:ext cx="266104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2 to 5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5308485" y="6101476"/>
              <a:ext cx="324036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5 to 10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5883981" y="6101476"/>
              <a:ext cx="172789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&gt;10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4099563" y="1180244"/>
              <a:ext cx="1462236" cy="17541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true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Diabetes Year</a:t>
              </a:r>
            </a:p>
          </p:txBody>
        </p:sp>
      </p:grp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Patient Type (NHGP/TTSH) Distribution</a:t>
            </a:r>
          </a:p>
        </p:txBody>
      </p:sp>
      <p:grpSp>
        <p:nvGrpSpPr>
          <p:cNvPr id="2" name="grp2"/>
          <p:cNvGrpSpPr/>
          <p:nvPr/>
        </p:nvGrpSpPr>
        <p:grpSpPr>
          <a:xfrm>
            <a:off x="611188" y="1125538"/>
            <a:ext cx="8064500" cy="5256212"/>
            <a:chOff x="611188" y="1125538"/>
            <a:chExt cx="8064500" cy="5256212"/>
          </a:xfrm>
        </p:grpSpPr>
        <p:sp>
          <p:nvSpPr>
            <p:cNvPr id="4" name="rc4"/>
            <p:cNvSpPr/>
            <p:nvPr/>
          </p:nvSpPr>
          <p:spPr>
            <a:xfrm>
              <a:off x="2394339" y="1125538"/>
              <a:ext cx="4498196" cy="525621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656617" y="1463974"/>
              <a:ext cx="4166330" cy="4166330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4739782" y="1901439"/>
              <a:ext cx="1645653" cy="2733326"/>
            </a:xfrm>
            <a:custGeom>
              <a:avLst/>
              <a:pathLst>
                <a:path w="1645653" h="2733326">
                  <a:moveTo>
                    <a:pt x="953662" y="2485512"/>
                  </a:moveTo>
                  <a:lnTo>
                    <a:pt x="1000563" y="2526814"/>
                  </a:lnTo>
                  <a:lnTo>
                    <a:pt x="1047465" y="2568117"/>
                  </a:lnTo>
                  <a:lnTo>
                    <a:pt x="1094366" y="2609419"/>
                  </a:lnTo>
                  <a:lnTo>
                    <a:pt x="1141268" y="2650721"/>
                  </a:lnTo>
                  <a:lnTo>
                    <a:pt x="1188169" y="2692023"/>
                  </a:lnTo>
                  <a:lnTo>
                    <a:pt x="1235070" y="2733326"/>
                  </a:lnTo>
                  <a:lnTo>
                    <a:pt x="1272101" y="2689772"/>
                  </a:lnTo>
                  <a:lnTo>
                    <a:pt x="1307597" y="2644959"/>
                  </a:lnTo>
                  <a:lnTo>
                    <a:pt x="1341514" y="2598940"/>
                  </a:lnTo>
                  <a:lnTo>
                    <a:pt x="1373813" y="2551771"/>
                  </a:lnTo>
                  <a:lnTo>
                    <a:pt x="1404455" y="2503509"/>
                  </a:lnTo>
                  <a:lnTo>
                    <a:pt x="1433401" y="2454211"/>
                  </a:lnTo>
                  <a:lnTo>
                    <a:pt x="1460618" y="2403938"/>
                  </a:lnTo>
                  <a:lnTo>
                    <a:pt x="1486072" y="2352750"/>
                  </a:lnTo>
                  <a:lnTo>
                    <a:pt x="1509733" y="2300708"/>
                  </a:lnTo>
                  <a:lnTo>
                    <a:pt x="1531572" y="2247876"/>
                  </a:lnTo>
                  <a:lnTo>
                    <a:pt x="1551563" y="2194318"/>
                  </a:lnTo>
                  <a:lnTo>
                    <a:pt x="1569681" y="2140097"/>
                  </a:lnTo>
                  <a:lnTo>
                    <a:pt x="1585906" y="2085280"/>
                  </a:lnTo>
                  <a:lnTo>
                    <a:pt x="1600217" y="2029933"/>
                  </a:lnTo>
                  <a:lnTo>
                    <a:pt x="1612597" y="1974121"/>
                  </a:lnTo>
                  <a:lnTo>
                    <a:pt x="1623030" y="1917914"/>
                  </a:lnTo>
                  <a:lnTo>
                    <a:pt x="1631506" y="1861378"/>
                  </a:lnTo>
                  <a:lnTo>
                    <a:pt x="1638012" y="1804582"/>
                  </a:lnTo>
                  <a:lnTo>
                    <a:pt x="1642543" y="1747594"/>
                  </a:lnTo>
                  <a:lnTo>
                    <a:pt x="1645090" y="1690483"/>
                  </a:lnTo>
                  <a:lnTo>
                    <a:pt x="1645653" y="1633318"/>
                  </a:lnTo>
                  <a:lnTo>
                    <a:pt x="1644230" y="1576168"/>
                  </a:lnTo>
                  <a:lnTo>
                    <a:pt x="1640823" y="1519102"/>
                  </a:lnTo>
                  <a:lnTo>
                    <a:pt x="1635436" y="1462188"/>
                  </a:lnTo>
                  <a:lnTo>
                    <a:pt x="1628076" y="1405496"/>
                  </a:lnTo>
                  <a:lnTo>
                    <a:pt x="1618751" y="1349094"/>
                  </a:lnTo>
                  <a:lnTo>
                    <a:pt x="1607472" y="1293050"/>
                  </a:lnTo>
                  <a:lnTo>
                    <a:pt x="1594254" y="1237431"/>
                  </a:lnTo>
                  <a:lnTo>
                    <a:pt x="1579112" y="1182306"/>
                  </a:lnTo>
                  <a:lnTo>
                    <a:pt x="1562064" y="1127739"/>
                  </a:lnTo>
                  <a:lnTo>
                    <a:pt x="1543132" y="1073797"/>
                  </a:lnTo>
                  <a:lnTo>
                    <a:pt x="1522337" y="1020545"/>
                  </a:lnTo>
                  <a:lnTo>
                    <a:pt x="1499705" y="968048"/>
                  </a:lnTo>
                  <a:lnTo>
                    <a:pt x="1475264" y="916369"/>
                  </a:lnTo>
                  <a:lnTo>
                    <a:pt x="1449043" y="865569"/>
                  </a:lnTo>
                  <a:lnTo>
                    <a:pt x="1421073" y="815711"/>
                  </a:lnTo>
                  <a:lnTo>
                    <a:pt x="1391388" y="766855"/>
                  </a:lnTo>
                  <a:lnTo>
                    <a:pt x="1360024" y="719059"/>
                  </a:lnTo>
                  <a:lnTo>
                    <a:pt x="1327019" y="672381"/>
                  </a:lnTo>
                  <a:lnTo>
                    <a:pt x="1292412" y="626878"/>
                  </a:lnTo>
                  <a:lnTo>
                    <a:pt x="1256246" y="582604"/>
                  </a:lnTo>
                  <a:lnTo>
                    <a:pt x="1218565" y="539613"/>
                  </a:lnTo>
                  <a:lnTo>
                    <a:pt x="1179412" y="497956"/>
                  </a:lnTo>
                  <a:lnTo>
                    <a:pt x="1138837" y="457685"/>
                  </a:lnTo>
                  <a:lnTo>
                    <a:pt x="1096887" y="418847"/>
                  </a:lnTo>
                  <a:lnTo>
                    <a:pt x="1053614" y="381490"/>
                  </a:lnTo>
                  <a:lnTo>
                    <a:pt x="1009069" y="345658"/>
                  </a:lnTo>
                  <a:lnTo>
                    <a:pt x="963307" y="311395"/>
                  </a:lnTo>
                  <a:lnTo>
                    <a:pt x="916382" y="278742"/>
                  </a:lnTo>
                  <a:lnTo>
                    <a:pt x="868351" y="247739"/>
                  </a:lnTo>
                  <a:lnTo>
                    <a:pt x="819273" y="218422"/>
                  </a:lnTo>
                  <a:lnTo>
                    <a:pt x="769206" y="190828"/>
                  </a:lnTo>
                  <a:lnTo>
                    <a:pt x="718210" y="164990"/>
                  </a:lnTo>
                  <a:lnTo>
                    <a:pt x="666348" y="140938"/>
                  </a:lnTo>
                  <a:lnTo>
                    <a:pt x="613682" y="118702"/>
                  </a:lnTo>
                  <a:lnTo>
                    <a:pt x="560276" y="98308"/>
                  </a:lnTo>
                  <a:lnTo>
                    <a:pt x="506193" y="79782"/>
                  </a:lnTo>
                  <a:lnTo>
                    <a:pt x="451500" y="63146"/>
                  </a:lnTo>
                  <a:lnTo>
                    <a:pt x="396261" y="48419"/>
                  </a:lnTo>
                  <a:lnTo>
                    <a:pt x="340545" y="35620"/>
                  </a:lnTo>
                  <a:lnTo>
                    <a:pt x="284417" y="24763"/>
                  </a:lnTo>
                  <a:lnTo>
                    <a:pt x="227947" y="15863"/>
                  </a:lnTo>
                  <a:lnTo>
                    <a:pt x="171201" y="8929"/>
                  </a:lnTo>
                  <a:lnTo>
                    <a:pt x="114249" y="3970"/>
                  </a:lnTo>
                  <a:lnTo>
                    <a:pt x="57159" y="992"/>
                  </a:lnTo>
                  <a:lnTo>
                    <a:pt x="0" y="0"/>
                  </a:lnTo>
                  <a:lnTo>
                    <a:pt x="0" y="62494"/>
                  </a:lnTo>
                  <a:lnTo>
                    <a:pt x="0" y="124989"/>
                  </a:lnTo>
                  <a:lnTo>
                    <a:pt x="0" y="187484"/>
                  </a:lnTo>
                  <a:lnTo>
                    <a:pt x="0" y="249979"/>
                  </a:lnTo>
                  <a:lnTo>
                    <a:pt x="0" y="312474"/>
                  </a:lnTo>
                  <a:lnTo>
                    <a:pt x="0" y="374969"/>
                  </a:lnTo>
                  <a:lnTo>
                    <a:pt x="57108" y="376253"/>
                  </a:lnTo>
                  <a:lnTo>
                    <a:pt x="114102" y="380102"/>
                  </a:lnTo>
                  <a:lnTo>
                    <a:pt x="170865" y="386509"/>
                  </a:lnTo>
                  <a:lnTo>
                    <a:pt x="227282" y="395460"/>
                  </a:lnTo>
                  <a:lnTo>
                    <a:pt x="283240" y="406938"/>
                  </a:lnTo>
                  <a:lnTo>
                    <a:pt x="338626" y="420919"/>
                  </a:lnTo>
                  <a:lnTo>
                    <a:pt x="393328" y="437375"/>
                  </a:lnTo>
                  <a:lnTo>
                    <a:pt x="447235" y="456273"/>
                  </a:lnTo>
                  <a:lnTo>
                    <a:pt x="500238" y="477574"/>
                  </a:lnTo>
                  <a:lnTo>
                    <a:pt x="552230" y="501236"/>
                  </a:lnTo>
                  <a:lnTo>
                    <a:pt x="603106" y="527210"/>
                  </a:lnTo>
                  <a:lnTo>
                    <a:pt x="652763" y="555445"/>
                  </a:lnTo>
                  <a:lnTo>
                    <a:pt x="701102" y="585883"/>
                  </a:lnTo>
                  <a:lnTo>
                    <a:pt x="748023" y="618462"/>
                  </a:lnTo>
                  <a:lnTo>
                    <a:pt x="793433" y="653118"/>
                  </a:lnTo>
                  <a:lnTo>
                    <a:pt x="837240" y="689779"/>
                  </a:lnTo>
                  <a:lnTo>
                    <a:pt x="879355" y="728372"/>
                  </a:lnTo>
                  <a:lnTo>
                    <a:pt x="919693" y="768819"/>
                  </a:lnTo>
                  <a:lnTo>
                    <a:pt x="958172" y="811037"/>
                  </a:lnTo>
                  <a:lnTo>
                    <a:pt x="994715" y="854942"/>
                  </a:lnTo>
                  <a:lnTo>
                    <a:pt x="1029248" y="900446"/>
                  </a:lnTo>
                  <a:lnTo>
                    <a:pt x="1061701" y="947455"/>
                  </a:lnTo>
                  <a:lnTo>
                    <a:pt x="1092009" y="995875"/>
                  </a:lnTo>
                  <a:lnTo>
                    <a:pt x="1120110" y="1045608"/>
                  </a:lnTo>
                  <a:lnTo>
                    <a:pt x="1145947" y="1096554"/>
                  </a:lnTo>
                  <a:lnTo>
                    <a:pt x="1169469" y="1148610"/>
                  </a:lnTo>
                  <a:lnTo>
                    <a:pt x="1190627" y="1201670"/>
                  </a:lnTo>
                  <a:lnTo>
                    <a:pt x="1209380" y="1255628"/>
                  </a:lnTo>
                  <a:lnTo>
                    <a:pt x="1225688" y="1310373"/>
                  </a:lnTo>
                  <a:lnTo>
                    <a:pt x="1239520" y="1365797"/>
                  </a:lnTo>
                  <a:lnTo>
                    <a:pt x="1250847" y="1421786"/>
                  </a:lnTo>
                  <a:lnTo>
                    <a:pt x="1259646" y="1478227"/>
                  </a:lnTo>
                  <a:lnTo>
                    <a:pt x="1265900" y="1535007"/>
                  </a:lnTo>
                  <a:lnTo>
                    <a:pt x="1269595" y="1592010"/>
                  </a:lnTo>
                  <a:lnTo>
                    <a:pt x="1270726" y="1649123"/>
                  </a:lnTo>
                  <a:lnTo>
                    <a:pt x="1269288" y="1706228"/>
                  </a:lnTo>
                  <a:lnTo>
                    <a:pt x="1265285" y="1763211"/>
                  </a:lnTo>
                  <a:lnTo>
                    <a:pt x="1258726" y="1819956"/>
                  </a:lnTo>
                  <a:lnTo>
                    <a:pt x="1249622" y="1876349"/>
                  </a:lnTo>
                  <a:lnTo>
                    <a:pt x="1237994" y="1932276"/>
                  </a:lnTo>
                  <a:lnTo>
                    <a:pt x="1223864" y="1987624"/>
                  </a:lnTo>
                  <a:lnTo>
                    <a:pt x="1207261" y="2042281"/>
                  </a:lnTo>
                  <a:lnTo>
                    <a:pt x="1188218" y="2096137"/>
                  </a:lnTo>
                  <a:lnTo>
                    <a:pt x="1166774" y="2149083"/>
                  </a:lnTo>
                  <a:lnTo>
                    <a:pt x="1142972" y="2201011"/>
                  </a:lnTo>
                  <a:lnTo>
                    <a:pt x="1116861" y="2251817"/>
                  </a:lnTo>
                  <a:lnTo>
                    <a:pt x="1088492" y="2301398"/>
                  </a:lnTo>
                  <a:lnTo>
                    <a:pt x="1057924" y="2349654"/>
                  </a:lnTo>
                  <a:lnTo>
                    <a:pt x="1025218" y="2396488"/>
                  </a:lnTo>
                  <a:lnTo>
                    <a:pt x="990441" y="2441804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g7"/>
            <p:cNvSpPr/>
            <p:nvPr/>
          </p:nvSpPr>
          <p:spPr>
            <a:xfrm>
              <a:off x="3094192" y="1901439"/>
              <a:ext cx="2880660" cy="3291297"/>
            </a:xfrm>
            <a:custGeom>
              <a:avLst/>
              <a:pathLst>
                <a:path w="2880660" h="3291297">
                  <a:moveTo>
                    <a:pt x="1645589" y="374969"/>
                  </a:moveTo>
                  <a:lnTo>
                    <a:pt x="1645589" y="312474"/>
                  </a:lnTo>
                  <a:lnTo>
                    <a:pt x="1645589" y="249979"/>
                  </a:lnTo>
                  <a:lnTo>
                    <a:pt x="1645589" y="187484"/>
                  </a:lnTo>
                  <a:lnTo>
                    <a:pt x="1645589" y="124989"/>
                  </a:lnTo>
                  <a:lnTo>
                    <a:pt x="1645589" y="62494"/>
                  </a:lnTo>
                  <a:lnTo>
                    <a:pt x="1645589" y="0"/>
                  </a:lnTo>
                  <a:lnTo>
                    <a:pt x="1588989" y="973"/>
                  </a:lnTo>
                  <a:lnTo>
                    <a:pt x="1532455" y="3893"/>
                  </a:lnTo>
                  <a:lnTo>
                    <a:pt x="1476055" y="8755"/>
                  </a:lnTo>
                  <a:lnTo>
                    <a:pt x="1419856" y="15554"/>
                  </a:lnTo>
                  <a:lnTo>
                    <a:pt x="1363923" y="24283"/>
                  </a:lnTo>
                  <a:lnTo>
                    <a:pt x="1308324" y="34929"/>
                  </a:lnTo>
                  <a:lnTo>
                    <a:pt x="1253125" y="47482"/>
                  </a:lnTo>
                  <a:lnTo>
                    <a:pt x="1198389" y="61925"/>
                  </a:lnTo>
                  <a:lnTo>
                    <a:pt x="1144183" y="78243"/>
                  </a:lnTo>
                  <a:lnTo>
                    <a:pt x="1090570" y="96415"/>
                  </a:lnTo>
                  <a:lnTo>
                    <a:pt x="1037613" y="116421"/>
                  </a:lnTo>
                  <a:lnTo>
                    <a:pt x="985376" y="138236"/>
                  </a:lnTo>
                  <a:lnTo>
                    <a:pt x="933921" y="161834"/>
                  </a:lnTo>
                  <a:lnTo>
                    <a:pt x="883307" y="187188"/>
                  </a:lnTo>
                  <a:lnTo>
                    <a:pt x="833595" y="214269"/>
                  </a:lnTo>
                  <a:lnTo>
                    <a:pt x="784844" y="243042"/>
                  </a:lnTo>
                  <a:lnTo>
                    <a:pt x="737112" y="273476"/>
                  </a:lnTo>
                  <a:lnTo>
                    <a:pt x="690454" y="305533"/>
                  </a:lnTo>
                  <a:lnTo>
                    <a:pt x="644927" y="339176"/>
                  </a:lnTo>
                  <a:lnTo>
                    <a:pt x="600583" y="374365"/>
                  </a:lnTo>
                  <a:lnTo>
                    <a:pt x="557476" y="411058"/>
                  </a:lnTo>
                  <a:lnTo>
                    <a:pt x="515657" y="449212"/>
                  </a:lnTo>
                  <a:lnTo>
                    <a:pt x="475175" y="488782"/>
                  </a:lnTo>
                  <a:lnTo>
                    <a:pt x="436077" y="529720"/>
                  </a:lnTo>
                  <a:lnTo>
                    <a:pt x="398411" y="571980"/>
                  </a:lnTo>
                  <a:lnTo>
                    <a:pt x="362220" y="615509"/>
                  </a:lnTo>
                  <a:lnTo>
                    <a:pt x="327548" y="660258"/>
                  </a:lnTo>
                  <a:lnTo>
                    <a:pt x="294435" y="706172"/>
                  </a:lnTo>
                  <a:lnTo>
                    <a:pt x="262921" y="753198"/>
                  </a:lnTo>
                  <a:lnTo>
                    <a:pt x="233043" y="801281"/>
                  </a:lnTo>
                  <a:lnTo>
                    <a:pt x="204837" y="850362"/>
                  </a:lnTo>
                  <a:lnTo>
                    <a:pt x="178335" y="900384"/>
                  </a:lnTo>
                  <a:lnTo>
                    <a:pt x="153569" y="951289"/>
                  </a:lnTo>
                  <a:lnTo>
                    <a:pt x="130569" y="1003015"/>
                  </a:lnTo>
                  <a:lnTo>
                    <a:pt x="109362" y="1055501"/>
                  </a:lnTo>
                  <a:lnTo>
                    <a:pt x="89972" y="1108686"/>
                  </a:lnTo>
                  <a:lnTo>
                    <a:pt x="72422" y="1162506"/>
                  </a:lnTo>
                  <a:lnTo>
                    <a:pt x="56735" y="1216898"/>
                  </a:lnTo>
                  <a:lnTo>
                    <a:pt x="42927" y="1271798"/>
                  </a:lnTo>
                  <a:lnTo>
                    <a:pt x="31015" y="1327139"/>
                  </a:lnTo>
                  <a:lnTo>
                    <a:pt x="21014" y="1382858"/>
                  </a:lnTo>
                  <a:lnTo>
                    <a:pt x="12935" y="1438888"/>
                  </a:lnTo>
                  <a:lnTo>
                    <a:pt x="6788" y="1495162"/>
                  </a:lnTo>
                  <a:lnTo>
                    <a:pt x="2580" y="1551614"/>
                  </a:lnTo>
                  <a:lnTo>
                    <a:pt x="317" y="1608178"/>
                  </a:lnTo>
                  <a:lnTo>
                    <a:pt x="0" y="1664786"/>
                  </a:lnTo>
                  <a:lnTo>
                    <a:pt x="1630" y="1721372"/>
                  </a:lnTo>
                  <a:lnTo>
                    <a:pt x="5205" y="1777868"/>
                  </a:lnTo>
                  <a:lnTo>
                    <a:pt x="10721" y="1834208"/>
                  </a:lnTo>
                  <a:lnTo>
                    <a:pt x="18171" y="1890325"/>
                  </a:lnTo>
                  <a:lnTo>
                    <a:pt x="27548" y="1946152"/>
                  </a:lnTo>
                  <a:lnTo>
                    <a:pt x="38838" y="2001623"/>
                  </a:lnTo>
                  <a:lnTo>
                    <a:pt x="52030" y="2056674"/>
                  </a:lnTo>
                  <a:lnTo>
                    <a:pt x="67108" y="2111238"/>
                  </a:lnTo>
                  <a:lnTo>
                    <a:pt x="84053" y="2165252"/>
                  </a:lnTo>
                  <a:lnTo>
                    <a:pt x="102846" y="2218650"/>
                  </a:lnTo>
                  <a:lnTo>
                    <a:pt x="123464" y="2271371"/>
                  </a:lnTo>
                  <a:lnTo>
                    <a:pt x="145883" y="2323352"/>
                  </a:lnTo>
                  <a:lnTo>
                    <a:pt x="170077" y="2374530"/>
                  </a:lnTo>
                  <a:lnTo>
                    <a:pt x="196017" y="2424847"/>
                  </a:lnTo>
                  <a:lnTo>
                    <a:pt x="223672" y="2474241"/>
                  </a:lnTo>
                  <a:lnTo>
                    <a:pt x="253009" y="2522655"/>
                  </a:lnTo>
                  <a:lnTo>
                    <a:pt x="283994" y="2570031"/>
                  </a:lnTo>
                  <a:lnTo>
                    <a:pt x="316590" y="2616314"/>
                  </a:lnTo>
                  <a:lnTo>
                    <a:pt x="350759" y="2661448"/>
                  </a:lnTo>
                  <a:lnTo>
                    <a:pt x="386460" y="2705380"/>
                  </a:lnTo>
                  <a:lnTo>
                    <a:pt x="423650" y="2748059"/>
                  </a:lnTo>
                  <a:lnTo>
                    <a:pt x="462287" y="2789433"/>
                  </a:lnTo>
                  <a:lnTo>
                    <a:pt x="502323" y="2829454"/>
                  </a:lnTo>
                  <a:lnTo>
                    <a:pt x="543713" y="2868074"/>
                  </a:lnTo>
                  <a:lnTo>
                    <a:pt x="586406" y="2905247"/>
                  </a:lnTo>
                  <a:lnTo>
                    <a:pt x="630352" y="2940931"/>
                  </a:lnTo>
                  <a:lnTo>
                    <a:pt x="675500" y="2975082"/>
                  </a:lnTo>
                  <a:lnTo>
                    <a:pt x="721795" y="3007660"/>
                  </a:lnTo>
                  <a:lnTo>
                    <a:pt x="769184" y="3038626"/>
                  </a:lnTo>
                  <a:lnTo>
                    <a:pt x="817609" y="3067944"/>
                  </a:lnTo>
                  <a:lnTo>
                    <a:pt x="867014" y="3095580"/>
                  </a:lnTo>
                  <a:lnTo>
                    <a:pt x="917341" y="3121499"/>
                  </a:lnTo>
                  <a:lnTo>
                    <a:pt x="968529" y="3145673"/>
                  </a:lnTo>
                  <a:lnTo>
                    <a:pt x="1020518" y="3168072"/>
                  </a:lnTo>
                  <a:lnTo>
                    <a:pt x="1073247" y="3188669"/>
                  </a:lnTo>
                  <a:lnTo>
                    <a:pt x="1126653" y="3207441"/>
                  </a:lnTo>
                  <a:lnTo>
                    <a:pt x="1180673" y="3224365"/>
                  </a:lnTo>
                  <a:lnTo>
                    <a:pt x="1235244" y="3239421"/>
                  </a:lnTo>
                  <a:lnTo>
                    <a:pt x="1290299" y="3252591"/>
                  </a:lnTo>
                  <a:lnTo>
                    <a:pt x="1345776" y="3263860"/>
                  </a:lnTo>
                  <a:lnTo>
                    <a:pt x="1401606" y="3273214"/>
                  </a:lnTo>
                  <a:lnTo>
                    <a:pt x="1457726" y="3280643"/>
                  </a:lnTo>
                  <a:lnTo>
                    <a:pt x="1514068" y="3286136"/>
                  </a:lnTo>
                  <a:lnTo>
                    <a:pt x="1570565" y="3289689"/>
                  </a:lnTo>
                  <a:lnTo>
                    <a:pt x="1627152" y="3291297"/>
                  </a:lnTo>
                  <a:lnTo>
                    <a:pt x="1683760" y="3290958"/>
                  </a:lnTo>
                  <a:lnTo>
                    <a:pt x="1740323" y="3288671"/>
                  </a:lnTo>
                  <a:lnTo>
                    <a:pt x="1796774" y="3284441"/>
                  </a:lnTo>
                  <a:lnTo>
                    <a:pt x="1853046" y="3278272"/>
                  </a:lnTo>
                  <a:lnTo>
                    <a:pt x="1909072" y="3270171"/>
                  </a:lnTo>
                  <a:lnTo>
                    <a:pt x="1964787" y="3260148"/>
                  </a:lnTo>
                  <a:lnTo>
                    <a:pt x="2020124" y="3248215"/>
                  </a:lnTo>
                  <a:lnTo>
                    <a:pt x="2075018" y="3234385"/>
                  </a:lnTo>
                  <a:lnTo>
                    <a:pt x="2129403" y="3218676"/>
                  </a:lnTo>
                  <a:lnTo>
                    <a:pt x="2183217" y="3201106"/>
                  </a:lnTo>
                  <a:lnTo>
                    <a:pt x="2236394" y="3181695"/>
                  </a:lnTo>
                  <a:lnTo>
                    <a:pt x="2288872" y="3160466"/>
                  </a:lnTo>
                  <a:lnTo>
                    <a:pt x="2340589" y="3137446"/>
                  </a:lnTo>
                  <a:lnTo>
                    <a:pt x="2391483" y="3112660"/>
                  </a:lnTo>
                  <a:lnTo>
                    <a:pt x="2441495" y="3086139"/>
                  </a:lnTo>
                  <a:lnTo>
                    <a:pt x="2490566" y="3057913"/>
                  </a:lnTo>
                  <a:lnTo>
                    <a:pt x="2538636" y="3028016"/>
                  </a:lnTo>
                  <a:lnTo>
                    <a:pt x="2585650" y="2996483"/>
                  </a:lnTo>
                  <a:lnTo>
                    <a:pt x="2631551" y="2963353"/>
                  </a:lnTo>
                  <a:lnTo>
                    <a:pt x="2676286" y="2928663"/>
                  </a:lnTo>
                  <a:lnTo>
                    <a:pt x="2719801" y="2892455"/>
                  </a:lnTo>
                  <a:lnTo>
                    <a:pt x="2762046" y="2854772"/>
                  </a:lnTo>
                  <a:lnTo>
                    <a:pt x="2802969" y="2815658"/>
                  </a:lnTo>
                  <a:lnTo>
                    <a:pt x="2842523" y="2775160"/>
                  </a:lnTo>
                  <a:lnTo>
                    <a:pt x="2880660" y="2733326"/>
                  </a:lnTo>
                  <a:lnTo>
                    <a:pt x="2833759" y="2692023"/>
                  </a:lnTo>
                  <a:lnTo>
                    <a:pt x="2786857" y="2650721"/>
                  </a:lnTo>
                  <a:lnTo>
                    <a:pt x="2739956" y="2609419"/>
                  </a:lnTo>
                  <a:lnTo>
                    <a:pt x="2693054" y="2568117"/>
                  </a:lnTo>
                  <a:lnTo>
                    <a:pt x="2646153" y="2526814"/>
                  </a:lnTo>
                  <a:lnTo>
                    <a:pt x="2599252" y="2485512"/>
                  </a:lnTo>
                  <a:lnTo>
                    <a:pt x="2560652" y="2527412"/>
                  </a:lnTo>
                  <a:lnTo>
                    <a:pt x="2520214" y="2567540"/>
                  </a:lnTo>
                  <a:lnTo>
                    <a:pt x="2478017" y="2605815"/>
                  </a:lnTo>
                  <a:lnTo>
                    <a:pt x="2434147" y="2642160"/>
                  </a:lnTo>
                  <a:lnTo>
                    <a:pt x="2388693" y="2676502"/>
                  </a:lnTo>
                  <a:lnTo>
                    <a:pt x="2341745" y="2708773"/>
                  </a:lnTo>
                  <a:lnTo>
                    <a:pt x="2293397" y="2738907"/>
                  </a:lnTo>
                  <a:lnTo>
                    <a:pt x="2243748" y="2766843"/>
                  </a:lnTo>
                  <a:lnTo>
                    <a:pt x="2192896" y="2792527"/>
                  </a:lnTo>
                  <a:lnTo>
                    <a:pt x="2140945" y="2815905"/>
                  </a:lnTo>
                  <a:lnTo>
                    <a:pt x="2087997" y="2836931"/>
                  </a:lnTo>
                  <a:lnTo>
                    <a:pt x="2034161" y="2855563"/>
                  </a:lnTo>
                  <a:lnTo>
                    <a:pt x="1979543" y="2871763"/>
                  </a:lnTo>
                  <a:lnTo>
                    <a:pt x="1924255" y="2885499"/>
                  </a:lnTo>
                  <a:lnTo>
                    <a:pt x="1868406" y="2896743"/>
                  </a:lnTo>
                  <a:lnTo>
                    <a:pt x="1812109" y="2905473"/>
                  </a:lnTo>
                  <a:lnTo>
                    <a:pt x="1755478" y="2911670"/>
                  </a:lnTo>
                  <a:lnTo>
                    <a:pt x="1698625" y="2915323"/>
                  </a:lnTo>
                  <a:lnTo>
                    <a:pt x="1641667" y="2916425"/>
                  </a:lnTo>
                  <a:lnTo>
                    <a:pt x="1584716" y="2914972"/>
                  </a:lnTo>
                  <a:lnTo>
                    <a:pt x="1527887" y="2910968"/>
                  </a:lnTo>
                  <a:lnTo>
                    <a:pt x="1471295" y="2904421"/>
                  </a:lnTo>
                  <a:lnTo>
                    <a:pt x="1415053" y="2895344"/>
                  </a:lnTo>
                  <a:lnTo>
                    <a:pt x="1359275" y="2883755"/>
                  </a:lnTo>
                  <a:lnTo>
                    <a:pt x="1304072" y="2869678"/>
                  </a:lnTo>
                  <a:lnTo>
                    <a:pt x="1249556" y="2853141"/>
                  </a:lnTo>
                  <a:lnTo>
                    <a:pt x="1195835" y="2834177"/>
                  </a:lnTo>
                  <a:lnTo>
                    <a:pt x="1143019" y="2812824"/>
                  </a:lnTo>
                  <a:lnTo>
                    <a:pt x="1091213" y="2789126"/>
                  </a:lnTo>
                  <a:lnTo>
                    <a:pt x="1040520" y="2763129"/>
                  </a:lnTo>
                  <a:lnTo>
                    <a:pt x="991044" y="2734887"/>
                  </a:lnTo>
                  <a:lnTo>
                    <a:pt x="942884" y="2704455"/>
                  </a:lnTo>
                  <a:lnTo>
                    <a:pt x="896136" y="2671895"/>
                  </a:lnTo>
                  <a:lnTo>
                    <a:pt x="850894" y="2637273"/>
                  </a:lnTo>
                  <a:lnTo>
                    <a:pt x="807250" y="2600657"/>
                  </a:lnTo>
                  <a:lnTo>
                    <a:pt x="765290" y="2562123"/>
                  </a:lnTo>
                  <a:lnTo>
                    <a:pt x="725100" y="2521746"/>
                  </a:lnTo>
                  <a:lnTo>
                    <a:pt x="686760" y="2479609"/>
                  </a:lnTo>
                  <a:lnTo>
                    <a:pt x="650347" y="2435795"/>
                  </a:lnTo>
                  <a:lnTo>
                    <a:pt x="615935" y="2390394"/>
                  </a:lnTo>
                  <a:lnTo>
                    <a:pt x="583592" y="2343495"/>
                  </a:lnTo>
                  <a:lnTo>
                    <a:pt x="553384" y="2295194"/>
                  </a:lnTo>
                  <a:lnTo>
                    <a:pt x="525370" y="2245588"/>
                  </a:lnTo>
                  <a:lnTo>
                    <a:pt x="499609" y="2194776"/>
                  </a:lnTo>
                  <a:lnTo>
                    <a:pt x="476150" y="2142861"/>
                  </a:lnTo>
                  <a:lnTo>
                    <a:pt x="455042" y="2089946"/>
                  </a:lnTo>
                  <a:lnTo>
                    <a:pt x="436327" y="2036138"/>
                  </a:lnTo>
                  <a:lnTo>
                    <a:pt x="420043" y="1981546"/>
                  </a:lnTo>
                  <a:lnTo>
                    <a:pt x="406222" y="1926278"/>
                  </a:lnTo>
                  <a:lnTo>
                    <a:pt x="394891" y="1870447"/>
                  </a:lnTo>
                  <a:lnTo>
                    <a:pt x="386075" y="1814164"/>
                  </a:lnTo>
                  <a:lnTo>
                    <a:pt x="379790" y="1757542"/>
                  </a:lnTo>
                  <a:lnTo>
                    <a:pt x="376049" y="1700696"/>
                  </a:lnTo>
                  <a:lnTo>
                    <a:pt x="374860" y="1643739"/>
                  </a:lnTo>
                  <a:lnTo>
                    <a:pt x="376225" y="1586786"/>
                  </a:lnTo>
                  <a:lnTo>
                    <a:pt x="380141" y="1529951"/>
                  </a:lnTo>
                  <a:lnTo>
                    <a:pt x="386601" y="1473349"/>
                  </a:lnTo>
                  <a:lnTo>
                    <a:pt x="395591" y="1417093"/>
                  </a:lnTo>
                  <a:lnTo>
                    <a:pt x="407094" y="1361297"/>
                  </a:lnTo>
                  <a:lnTo>
                    <a:pt x="421085" y="1306073"/>
                  </a:lnTo>
                  <a:lnTo>
                    <a:pt x="437538" y="1251531"/>
                  </a:lnTo>
                  <a:lnTo>
                    <a:pt x="456419" y="1197781"/>
                  </a:lnTo>
                  <a:lnTo>
                    <a:pt x="477690" y="1144932"/>
                  </a:lnTo>
                  <a:lnTo>
                    <a:pt x="501309" y="1093089"/>
                  </a:lnTo>
                  <a:lnTo>
                    <a:pt x="527227" y="1042357"/>
                  </a:lnTo>
                  <a:lnTo>
                    <a:pt x="555394" y="992837"/>
                  </a:lnTo>
                  <a:lnTo>
                    <a:pt x="585751" y="944630"/>
                  </a:lnTo>
                  <a:lnTo>
                    <a:pt x="618239" y="897831"/>
                  </a:lnTo>
                  <a:lnTo>
                    <a:pt x="652791" y="852536"/>
                  </a:lnTo>
                  <a:lnTo>
                    <a:pt x="689339" y="808835"/>
                  </a:lnTo>
                  <a:lnTo>
                    <a:pt x="727809" y="766817"/>
                  </a:lnTo>
                  <a:lnTo>
                    <a:pt x="768124" y="726564"/>
                  </a:lnTo>
                  <a:lnTo>
                    <a:pt x="810202" y="688159"/>
                  </a:lnTo>
                  <a:lnTo>
                    <a:pt x="853959" y="651679"/>
                  </a:lnTo>
                  <a:lnTo>
                    <a:pt x="899307" y="617196"/>
                  </a:lnTo>
                  <a:lnTo>
                    <a:pt x="946156" y="584781"/>
                  </a:lnTo>
                  <a:lnTo>
                    <a:pt x="994410" y="554498"/>
                  </a:lnTo>
                  <a:lnTo>
                    <a:pt x="1043973" y="526408"/>
                  </a:lnTo>
                  <a:lnTo>
                    <a:pt x="1094745" y="500568"/>
                  </a:lnTo>
                  <a:lnTo>
                    <a:pt x="1146624" y="477030"/>
                  </a:lnTo>
                  <a:lnTo>
                    <a:pt x="1199506" y="455840"/>
                  </a:lnTo>
                  <a:lnTo>
                    <a:pt x="1253285" y="437042"/>
                  </a:lnTo>
                  <a:lnTo>
                    <a:pt x="1307852" y="420673"/>
                  </a:lnTo>
                  <a:lnTo>
                    <a:pt x="1363098" y="406767"/>
                  </a:lnTo>
                  <a:lnTo>
                    <a:pt x="1418912" y="395350"/>
                  </a:lnTo>
                  <a:lnTo>
                    <a:pt x="1475181" y="386447"/>
                  </a:lnTo>
                  <a:lnTo>
                    <a:pt x="1531793" y="380075"/>
                  </a:lnTo>
                  <a:lnTo>
                    <a:pt x="1588634" y="376246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tx8"/>
            <p:cNvSpPr/>
            <p:nvPr/>
          </p:nvSpPr>
          <p:spPr>
            <a:xfrm rot="-6858968">
              <a:off x="2981594" y="4093749"/>
              <a:ext cx="828650" cy="12124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 b="true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91,317(63.5%)</a:t>
              </a:r>
            </a:p>
          </p:txBody>
        </p:sp>
        <p:sp>
          <p:nvSpPr>
            <p:cNvPr id="9" name="tx9"/>
            <p:cNvSpPr/>
            <p:nvPr/>
          </p:nvSpPr>
          <p:spPr>
            <a:xfrm rot="-17658968">
              <a:off x="5669319" y="2879284"/>
              <a:ext cx="828650" cy="12124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 b="true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52,469(36.5%)</a:t>
              </a:r>
            </a:p>
          </p:txBody>
        </p:sp>
        <p:sp>
          <p:nvSpPr>
            <p:cNvPr id="10" name="rc10"/>
            <p:cNvSpPr/>
            <p:nvPr/>
          </p:nvSpPr>
          <p:spPr>
            <a:xfrm>
              <a:off x="4148108" y="5966992"/>
              <a:ext cx="1183346" cy="34516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1"/>
            <p:cNvSpPr/>
            <p:nvPr/>
          </p:nvSpPr>
          <p:spPr>
            <a:xfrm>
              <a:off x="4270400" y="6038992"/>
              <a:ext cx="201167" cy="20116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rc12"/>
            <p:cNvSpPr/>
            <p:nvPr/>
          </p:nvSpPr>
          <p:spPr>
            <a:xfrm>
              <a:off x="4279400" y="6047992"/>
              <a:ext cx="183168" cy="18316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3"/>
            <p:cNvSpPr/>
            <p:nvPr/>
          </p:nvSpPr>
          <p:spPr>
            <a:xfrm>
              <a:off x="4798011" y="6038992"/>
              <a:ext cx="201167" cy="20116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rc14"/>
            <p:cNvSpPr/>
            <p:nvPr/>
          </p:nvSpPr>
          <p:spPr>
            <a:xfrm>
              <a:off x="4807011" y="6047992"/>
              <a:ext cx="183168" cy="18316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tx15"/>
            <p:cNvSpPr/>
            <p:nvPr/>
          </p:nvSpPr>
          <p:spPr>
            <a:xfrm>
              <a:off x="4496714" y="6101476"/>
              <a:ext cx="276150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NHGP</a:t>
              </a:r>
            </a:p>
          </p:txBody>
        </p:sp>
        <p:sp>
          <p:nvSpPr>
            <p:cNvPr id="16" name="tx16"/>
            <p:cNvSpPr/>
            <p:nvPr/>
          </p:nvSpPr>
          <p:spPr>
            <a:xfrm>
              <a:off x="5024325" y="6101476"/>
              <a:ext cx="235129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TTSH</a:t>
              </a:r>
            </a:p>
          </p:txBody>
        </p:sp>
        <p:sp>
          <p:nvSpPr>
            <p:cNvPr id="17" name="tx17"/>
            <p:cNvSpPr/>
            <p:nvPr/>
          </p:nvSpPr>
          <p:spPr>
            <a:xfrm>
              <a:off x="4093185" y="1142144"/>
              <a:ext cx="1293192" cy="21351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true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Patient type</a:t>
              </a:r>
            </a:p>
          </p:txBody>
        </p:sp>
      </p:grp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Disease Prevalence Distribution</a:t>
            </a:r>
          </a:p>
        </p:txBody>
      </p:sp>
      <p:grpSp>
        <p:nvGrpSpPr>
          <p:cNvPr id="2" name="grp2"/>
          <p:cNvGrpSpPr/>
          <p:nvPr/>
        </p:nvGrpSpPr>
        <p:grpSpPr>
          <a:xfrm>
            <a:off x="611188" y="1125538"/>
            <a:ext cx="8064500" cy="5256212"/>
            <a:chOff x="611188" y="1125538"/>
            <a:chExt cx="8064500" cy="5256212"/>
          </a:xfrm>
        </p:grpSpPr>
        <p:sp>
          <p:nvSpPr>
            <p:cNvPr id="4" name="rc4"/>
            <p:cNvSpPr/>
            <p:nvPr/>
          </p:nvSpPr>
          <p:spPr>
            <a:xfrm>
              <a:off x="611188" y="1125538"/>
              <a:ext cx="8064499" cy="525621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1781383" y="1440558"/>
              <a:ext cx="6824715" cy="4541937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830203" y="1440558"/>
              <a:ext cx="0" cy="4541937"/>
            </a:xfrm>
            <a:custGeom>
              <a:avLst/>
              <a:pathLst>
                <a:path w="0" h="4541937">
                  <a:moveTo>
                    <a:pt x="0" y="454193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307414" y="1440558"/>
              <a:ext cx="0" cy="4541937"/>
            </a:xfrm>
            <a:custGeom>
              <a:avLst/>
              <a:pathLst>
                <a:path w="0" h="4541937">
                  <a:moveTo>
                    <a:pt x="0" y="454193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5784625" y="1440558"/>
              <a:ext cx="0" cy="4541937"/>
            </a:xfrm>
            <a:custGeom>
              <a:avLst/>
              <a:pathLst>
                <a:path w="0" h="4541937">
                  <a:moveTo>
                    <a:pt x="0" y="454193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7261836" y="1440558"/>
              <a:ext cx="0" cy="4541937"/>
            </a:xfrm>
            <a:custGeom>
              <a:avLst/>
              <a:pathLst>
                <a:path w="0" h="4541937">
                  <a:moveTo>
                    <a:pt x="0" y="454193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1781383" y="5759122"/>
              <a:ext cx="6824715" cy="0"/>
            </a:xfrm>
            <a:custGeom>
              <a:avLst/>
              <a:pathLst>
                <a:path w="6824715" h="0">
                  <a:moveTo>
                    <a:pt x="0" y="0"/>
                  </a:moveTo>
                  <a:lnTo>
                    <a:pt x="6824715" y="0"/>
                  </a:lnTo>
                  <a:lnTo>
                    <a:pt x="682471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1781383" y="5386832"/>
              <a:ext cx="6824715" cy="0"/>
            </a:xfrm>
            <a:custGeom>
              <a:avLst/>
              <a:pathLst>
                <a:path w="6824715" h="0">
                  <a:moveTo>
                    <a:pt x="0" y="0"/>
                  </a:moveTo>
                  <a:lnTo>
                    <a:pt x="6824715" y="0"/>
                  </a:lnTo>
                  <a:lnTo>
                    <a:pt x="682471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781383" y="5014542"/>
              <a:ext cx="6824715" cy="0"/>
            </a:xfrm>
            <a:custGeom>
              <a:avLst/>
              <a:pathLst>
                <a:path w="6824715" h="0">
                  <a:moveTo>
                    <a:pt x="0" y="0"/>
                  </a:moveTo>
                  <a:lnTo>
                    <a:pt x="6824715" y="0"/>
                  </a:lnTo>
                  <a:lnTo>
                    <a:pt x="682471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781383" y="4642252"/>
              <a:ext cx="6824715" cy="0"/>
            </a:xfrm>
            <a:custGeom>
              <a:avLst/>
              <a:pathLst>
                <a:path w="6824715" h="0">
                  <a:moveTo>
                    <a:pt x="0" y="0"/>
                  </a:moveTo>
                  <a:lnTo>
                    <a:pt x="6824715" y="0"/>
                  </a:lnTo>
                  <a:lnTo>
                    <a:pt x="682471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1781383" y="4269962"/>
              <a:ext cx="6824715" cy="0"/>
            </a:xfrm>
            <a:custGeom>
              <a:avLst/>
              <a:pathLst>
                <a:path w="6824715" h="0">
                  <a:moveTo>
                    <a:pt x="0" y="0"/>
                  </a:moveTo>
                  <a:lnTo>
                    <a:pt x="6824715" y="0"/>
                  </a:lnTo>
                  <a:lnTo>
                    <a:pt x="682471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1781383" y="3897672"/>
              <a:ext cx="6824715" cy="0"/>
            </a:xfrm>
            <a:custGeom>
              <a:avLst/>
              <a:pathLst>
                <a:path w="6824715" h="0">
                  <a:moveTo>
                    <a:pt x="0" y="0"/>
                  </a:moveTo>
                  <a:lnTo>
                    <a:pt x="6824715" y="0"/>
                  </a:lnTo>
                  <a:lnTo>
                    <a:pt x="682471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1781383" y="3525382"/>
              <a:ext cx="6824715" cy="0"/>
            </a:xfrm>
            <a:custGeom>
              <a:avLst/>
              <a:pathLst>
                <a:path w="6824715" h="0">
                  <a:moveTo>
                    <a:pt x="0" y="0"/>
                  </a:moveTo>
                  <a:lnTo>
                    <a:pt x="6824715" y="0"/>
                  </a:lnTo>
                  <a:lnTo>
                    <a:pt x="682471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1781383" y="3153092"/>
              <a:ext cx="6824715" cy="0"/>
            </a:xfrm>
            <a:custGeom>
              <a:avLst/>
              <a:pathLst>
                <a:path w="6824715" h="0">
                  <a:moveTo>
                    <a:pt x="0" y="0"/>
                  </a:moveTo>
                  <a:lnTo>
                    <a:pt x="6824715" y="0"/>
                  </a:lnTo>
                  <a:lnTo>
                    <a:pt x="682471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1781383" y="2780802"/>
              <a:ext cx="6824715" cy="0"/>
            </a:xfrm>
            <a:custGeom>
              <a:avLst/>
              <a:pathLst>
                <a:path w="6824715" h="0">
                  <a:moveTo>
                    <a:pt x="0" y="0"/>
                  </a:moveTo>
                  <a:lnTo>
                    <a:pt x="6824715" y="0"/>
                  </a:lnTo>
                  <a:lnTo>
                    <a:pt x="682471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1781383" y="2408512"/>
              <a:ext cx="6824715" cy="0"/>
            </a:xfrm>
            <a:custGeom>
              <a:avLst/>
              <a:pathLst>
                <a:path w="6824715" h="0">
                  <a:moveTo>
                    <a:pt x="0" y="0"/>
                  </a:moveTo>
                  <a:lnTo>
                    <a:pt x="6824715" y="0"/>
                  </a:lnTo>
                  <a:lnTo>
                    <a:pt x="682471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1781383" y="2036222"/>
              <a:ext cx="6824715" cy="0"/>
            </a:xfrm>
            <a:custGeom>
              <a:avLst/>
              <a:pathLst>
                <a:path w="6824715" h="0">
                  <a:moveTo>
                    <a:pt x="0" y="0"/>
                  </a:moveTo>
                  <a:lnTo>
                    <a:pt x="6824715" y="0"/>
                  </a:lnTo>
                  <a:lnTo>
                    <a:pt x="682471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1781383" y="1663932"/>
              <a:ext cx="6824715" cy="0"/>
            </a:xfrm>
            <a:custGeom>
              <a:avLst/>
              <a:pathLst>
                <a:path w="6824715" h="0">
                  <a:moveTo>
                    <a:pt x="0" y="0"/>
                  </a:moveTo>
                  <a:lnTo>
                    <a:pt x="6824715" y="0"/>
                  </a:lnTo>
                  <a:lnTo>
                    <a:pt x="682471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2091597" y="1440558"/>
              <a:ext cx="0" cy="4541937"/>
            </a:xfrm>
            <a:custGeom>
              <a:avLst/>
              <a:pathLst>
                <a:path w="0" h="4541937">
                  <a:moveTo>
                    <a:pt x="0" y="454193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3568809" y="1440558"/>
              <a:ext cx="0" cy="4541937"/>
            </a:xfrm>
            <a:custGeom>
              <a:avLst/>
              <a:pathLst>
                <a:path w="0" h="4541937">
                  <a:moveTo>
                    <a:pt x="0" y="454193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5046020" y="1440558"/>
              <a:ext cx="0" cy="4541937"/>
            </a:xfrm>
            <a:custGeom>
              <a:avLst/>
              <a:pathLst>
                <a:path w="0" h="4541937">
                  <a:moveTo>
                    <a:pt x="0" y="454193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6523231" y="1440558"/>
              <a:ext cx="0" cy="4541937"/>
            </a:xfrm>
            <a:custGeom>
              <a:avLst/>
              <a:pathLst>
                <a:path w="0" h="4541937">
                  <a:moveTo>
                    <a:pt x="0" y="454193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8000442" y="1440558"/>
              <a:ext cx="0" cy="4541937"/>
            </a:xfrm>
            <a:custGeom>
              <a:avLst/>
              <a:pathLst>
                <a:path w="0" h="4541937">
                  <a:moveTo>
                    <a:pt x="0" y="454193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2091597" y="5591592"/>
              <a:ext cx="31149" cy="335060"/>
            </a:xfrm>
            <a:prstGeom prst="rect">
              <a:avLst/>
            </a:prstGeom>
            <a:solidFill>
              <a:srgbClr val="4682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2091597" y="5219302"/>
              <a:ext cx="44546" cy="335060"/>
            </a:xfrm>
            <a:prstGeom prst="rect">
              <a:avLst/>
            </a:prstGeom>
            <a:solidFill>
              <a:srgbClr val="4682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2091597" y="4847012"/>
              <a:ext cx="116010" cy="335060"/>
            </a:xfrm>
            <a:prstGeom prst="rect">
              <a:avLst/>
            </a:prstGeom>
            <a:solidFill>
              <a:srgbClr val="4682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2091597" y="4474722"/>
              <a:ext cx="266992" cy="335060"/>
            </a:xfrm>
            <a:prstGeom prst="rect">
              <a:avLst/>
            </a:prstGeom>
            <a:solidFill>
              <a:srgbClr val="4682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2091597" y="4102432"/>
              <a:ext cx="321771" cy="335060"/>
            </a:xfrm>
            <a:prstGeom prst="rect">
              <a:avLst/>
            </a:prstGeom>
            <a:solidFill>
              <a:srgbClr val="4682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2091597" y="3730142"/>
              <a:ext cx="664789" cy="335060"/>
            </a:xfrm>
            <a:prstGeom prst="rect">
              <a:avLst/>
            </a:prstGeom>
            <a:solidFill>
              <a:srgbClr val="4682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2091597" y="3357852"/>
              <a:ext cx="684144" cy="335060"/>
            </a:xfrm>
            <a:prstGeom prst="rect">
              <a:avLst/>
            </a:prstGeom>
            <a:solidFill>
              <a:srgbClr val="4682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2091597" y="2985562"/>
              <a:ext cx="1162363" cy="335060"/>
            </a:xfrm>
            <a:prstGeom prst="rect">
              <a:avLst/>
            </a:prstGeom>
            <a:solidFill>
              <a:srgbClr val="4682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2091597" y="2613272"/>
              <a:ext cx="1191335" cy="335060"/>
            </a:xfrm>
            <a:prstGeom prst="rect">
              <a:avLst/>
            </a:prstGeom>
            <a:solidFill>
              <a:srgbClr val="4682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2091597" y="2240982"/>
              <a:ext cx="2612185" cy="335060"/>
            </a:xfrm>
            <a:prstGeom prst="rect">
              <a:avLst/>
            </a:prstGeom>
            <a:solidFill>
              <a:srgbClr val="4682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2091597" y="1868692"/>
              <a:ext cx="4720837" cy="335060"/>
            </a:xfrm>
            <a:prstGeom prst="rect">
              <a:avLst/>
            </a:prstGeom>
            <a:solidFill>
              <a:srgbClr val="4682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2091597" y="1496402"/>
              <a:ext cx="5555388" cy="335060"/>
            </a:xfrm>
            <a:prstGeom prst="rect">
              <a:avLst/>
            </a:prstGeom>
            <a:solidFill>
              <a:srgbClr val="4682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tx39"/>
            <p:cNvSpPr/>
            <p:nvPr/>
          </p:nvSpPr>
          <p:spPr>
            <a:xfrm>
              <a:off x="7716495" y="1614819"/>
              <a:ext cx="347544" cy="9326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4682B4">
                      <a:alpha val="100000"/>
                    </a:srgbClr>
                  </a:solidFill>
                  <a:latin typeface="Calibri"/>
                  <a:cs typeface="Calibri"/>
                </a:rPr>
                <a:t>94.0%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6881944" y="1987109"/>
              <a:ext cx="347544" cy="9326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4682B4">
                      <a:alpha val="100000"/>
                    </a:srgbClr>
                  </a:solidFill>
                  <a:latin typeface="Calibri"/>
                  <a:cs typeface="Calibri"/>
                </a:rPr>
                <a:t>79.9%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2468717" y="4220849"/>
              <a:ext cx="276739" cy="9326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4682B4">
                      <a:alpha val="100000"/>
                    </a:srgbClr>
                  </a:solidFill>
                  <a:latin typeface="Calibri"/>
                  <a:cs typeface="Calibri"/>
                </a:rPr>
                <a:t>5.4%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2262956" y="4965429"/>
              <a:ext cx="276739" cy="9326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4682B4">
                      <a:alpha val="100000"/>
                    </a:srgbClr>
                  </a:solidFill>
                  <a:latin typeface="Calibri"/>
                  <a:cs typeface="Calibri"/>
                </a:rPr>
                <a:t>2.0%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4773292" y="2359399"/>
              <a:ext cx="347544" cy="9326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4682B4">
                      <a:alpha val="100000"/>
                    </a:srgbClr>
                  </a:solidFill>
                  <a:latin typeface="Calibri"/>
                  <a:cs typeface="Calibri"/>
                </a:rPr>
                <a:t>44.2%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3323470" y="3103979"/>
              <a:ext cx="347544" cy="9326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4682B4">
                      <a:alpha val="100000"/>
                    </a:srgbClr>
                  </a:solidFill>
                  <a:latin typeface="Calibri"/>
                  <a:cs typeface="Calibri"/>
                </a:rPr>
                <a:t>19.7%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2413938" y="4593139"/>
              <a:ext cx="276739" cy="9326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4682B4">
                      <a:alpha val="100000"/>
                    </a:srgbClr>
                  </a:solidFill>
                  <a:latin typeface="Calibri"/>
                  <a:cs typeface="Calibri"/>
                </a:rPr>
                <a:t>4.5%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2825896" y="3848559"/>
              <a:ext cx="347544" cy="9326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4682B4">
                      <a:alpha val="100000"/>
                    </a:srgbClr>
                  </a:solidFill>
                  <a:latin typeface="Calibri"/>
                  <a:cs typeface="Calibri"/>
                </a:rPr>
                <a:t>11.3%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2845251" y="3476269"/>
              <a:ext cx="347544" cy="9326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4682B4">
                      <a:alpha val="100000"/>
                    </a:srgbClr>
                  </a:solidFill>
                  <a:latin typeface="Calibri"/>
                  <a:cs typeface="Calibri"/>
                </a:rPr>
                <a:t>11.6%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3352442" y="2731689"/>
              <a:ext cx="347544" cy="9326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4682B4">
                      <a:alpha val="100000"/>
                    </a:srgbClr>
                  </a:solidFill>
                  <a:latin typeface="Calibri"/>
                  <a:cs typeface="Calibri"/>
                </a:rPr>
                <a:t>20.2%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2178095" y="5710009"/>
              <a:ext cx="276739" cy="9326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4682B4">
                      <a:alpha val="100000"/>
                    </a:srgbClr>
                  </a:solidFill>
                  <a:latin typeface="Calibri"/>
                  <a:cs typeface="Calibri"/>
                </a:rPr>
                <a:t>0.5%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2191492" y="5337719"/>
              <a:ext cx="276739" cy="9326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4682B4">
                      <a:alpha val="100000"/>
                    </a:srgbClr>
                  </a:solidFill>
                  <a:latin typeface="Calibri"/>
                  <a:cs typeface="Calibri"/>
                </a:rPr>
                <a:t>0.8%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857540" y="5700781"/>
              <a:ext cx="861212" cy="944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Major Amputation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853355" y="5328690"/>
              <a:ext cx="865398" cy="9425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Minor Amputation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1452760" y="4976442"/>
              <a:ext cx="265993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COPD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1115441" y="4599588"/>
              <a:ext cx="603312" cy="78779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Heart Failure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1363519" y="4227298"/>
              <a:ext cx="355234" cy="78779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Asthma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1418995" y="3855008"/>
              <a:ext cx="299758" cy="78779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Stroke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1150099" y="3463470"/>
              <a:ext cx="568653" cy="9802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Retinopathy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1516272" y="3115191"/>
              <a:ext cx="202480" cy="7401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CHD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1533406" y="2742702"/>
              <a:ext cx="185346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SPN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1528104" y="2370611"/>
              <a:ext cx="190648" cy="7401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CKD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1092559" y="1978080"/>
              <a:ext cx="626194" cy="9425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Hypertension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1124036" y="1602020"/>
              <a:ext cx="594717" cy="9802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Dyslipidemia</a:t>
              </a:r>
            </a:p>
          </p:txBody>
        </p:sp>
        <p:sp>
          <p:nvSpPr>
            <p:cNvPr id="63" name="pl63"/>
            <p:cNvSpPr/>
            <p:nvPr/>
          </p:nvSpPr>
          <p:spPr>
            <a:xfrm>
              <a:off x="1746589" y="575912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1746589" y="538683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1746589" y="501454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1746589" y="464225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1746589" y="426996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1746589" y="389767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1746589" y="352538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1746589" y="315309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1746589" y="278080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1746589" y="240851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1746589" y="203622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1746589" y="166393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2091597" y="598249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3568809" y="598249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5046020" y="598249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6523231" y="598249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9"/>
            <p:cNvSpPr/>
            <p:nvPr/>
          </p:nvSpPr>
          <p:spPr>
            <a:xfrm>
              <a:off x="8000442" y="598249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tx80"/>
            <p:cNvSpPr/>
            <p:nvPr/>
          </p:nvSpPr>
          <p:spPr>
            <a:xfrm>
              <a:off x="2062632" y="6043142"/>
              <a:ext cx="57931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3510877" y="6043142"/>
              <a:ext cx="115862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25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4988088" y="6043142"/>
              <a:ext cx="115862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50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6465299" y="6044134"/>
              <a:ext cx="115862" cy="7322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75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7913545" y="6043142"/>
              <a:ext cx="173794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100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4742891" y="6161546"/>
              <a:ext cx="901700" cy="1270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true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Prevalence(%)</a:t>
              </a:r>
            </a:p>
          </p:txBody>
        </p:sp>
        <p:sp>
          <p:nvSpPr>
            <p:cNvPr id="86" name="tx86"/>
            <p:cNvSpPr/>
            <p:nvPr/>
          </p:nvSpPr>
          <p:spPr>
            <a:xfrm rot="-5400000">
              <a:off x="477577" y="3654377"/>
              <a:ext cx="495300" cy="1143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true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Disease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4182082" y="1180244"/>
              <a:ext cx="2023318" cy="17541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true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Disease Prevalence</a:t>
              </a:r>
            </a:p>
          </p:txBody>
        </p:sp>
      </p:grpSp>
    </p:spTree>
  </p:cSld>
</p:sld>
</file>

<file path=ppt/theme/theme1.xml><?xml version="1.0" encoding="utf-8"?>
<a:theme xmlns:a="http://schemas.openxmlformats.org/drawingml/2006/main" name="HSOR template new logo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lnDef>
  </a:objectDefaults>
  <a:extraClrSchemeLst>
    <a:extraClrScheme>
      <a:clrScheme name="HSOR v3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SOR v3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SOR v3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SOR v3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SOR v3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SOR v3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SOR v3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:Properties xmlns:properties="http://schemas.openxmlformats.org/officeDocument/2006/extended-properties" xmlns:vt="http://schemas.openxmlformats.org/officeDocument/2006/docPropsVTypes">
  <properties:Template>HSOR template new logo</properties:Template>
  <properties:Company>NHG</properties:Company>
  <properties:Words>0</properties:Words>
  <properties:PresentationFormat>On-screen Show (4:3)</properties:PresentationFormat>
  <properties:Paragraphs>0</properties:Paragraphs>
  <properties:Slides>0</properties:Slides>
  <properties:Notes>0</properties:Notes>
  <properties:TotalTime>12803</properties:TotalTime>
  <properties:HiddenSlides>0</properties:HiddenSlides>
  <properties:MMClips>0</properties:MMClips>
  <properties:ScaleCrop>false</properties:ScaleCrop>
  <properties: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properties:HeadingPairs>
  <properties:TitlesOfParts>
    <vt:vector baseType="lpstr" size="1">
      <vt:lpstr>HSOR template new logo</vt:lpstr>
    </vt:vector>
  </properties:TitlesOfParts>
  <properties:LinksUpToDate>false</properties:LinksUpToDate>
  <properties:SharedDoc>false</properties:SharedDoc>
  <properties:HyperlinksChanged>false</properties:HyperlinksChanged>
  <properties:Application>docx4j</properties:Application>
  <properties:AppVersion>3.0</properties:AppVersion>
</properties:Properties>
</file>

<file path=docProps/core.xml><?xml version="1.0" encoding="utf-8"?>
<cp:coreProperties xmlns:cp="http://schemas.openxmlformats.org/package/2006/metadata/core-properties" xmlns:dcterms="http://purl.org/dc/terms/" xmlns:dc="http://purl.org/dc/elements/1.1/">
  <dcterms:created xmlns:xsi="http://www.w3.org/2001/XMLSchema-instance" xsi:type="dcterms:W3CDTF">2015-11-11T06:18:09Z</dcterms:created>
  <dc:creator>PALVANNAN</dc:creator>
  <cp:lastModifiedBy>docx4j</cp:lastModifiedBy>
  <cp:lastPrinted>2016-12-22T03:41:56Z</cp:lastPrinted>
  <dcterms:modified xmlns:xsi="http://www.w3.org/2001/XMLSchema-instance" xsi:type="dcterms:W3CDTF">2018-03-05T01:58:23Z</dcterms:modified>
  <cp:revision>472</cp:revision>
  <dc:title>Title</dc:title>
</cp:coreProperties>
</file>