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esentation slides" id="{36B24A20-EB9C-4C58-9669-53653543643B}">
          <p14:sldIdLst/>
        </p14:section>
        <p14:section name="Appendix" id="{474591EF-9A03-4040-A5ED-9CCB3E88766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0" smtClean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HSOR template new logo</Template>
  <TotalTime>12803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HSOR template new logo</vt:lpstr>
    </vt:vector>
  </TitlesOfParts>
  <Company>NHG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PALVANNAN</dc:creator>
  <cp:lastModifiedBy>You Xiaobin</cp:lastModifiedBy>
  <cp:revision>472</cp:revision>
  <cp:lastPrinted>2016-12-22T03:41:56Z</cp:lastPrinted>
  <dcterms:created xsi:type="dcterms:W3CDTF">2015-11-11T06:18:09Z</dcterms:created>
  <dcterms:modified xsi:type="dcterms:W3CDTF">2018-03-05T01:58:23Z</dcterms:modified>
</cp:coreProperties>
</file>