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2"/>
  </p:notesMasterIdLst>
  <p:handoutMasterIdLst>
    <p:handoutMasterId r:id="rId3"/>
  </p:handoutMasterIdLst>
  <p:sldIdLst>
    <p:sldId id="974502107" r:id="rId8"/>
    <p:sldId id="2002028866" r:id="rId9"/>
    <p:sldId id="615310620" r:id="rId10"/>
    <p:sldId id="1522206301" r:id="rId11"/>
    <p:sldId id="987526941" r:id="rId12"/>
    <p:sldId id="116239627" r:id="rId13"/>
    <p:sldId id="540655357" r:id="rId14"/>
    <p:sldId id="402490009" r:id="rId15"/>
    <p:sldId id="1265876203" r:id="rId16"/>
    <p:sldId id="720848544" r:id="rId17"/>
    <p:sldId id="835726050" r:id="rId18"/>
    <p:sldId id="687595893" r:id="rId19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/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Relationship Target="slides/slide12.xml" Type="http://schemas.openxmlformats.org/officeDocument/2006/relationships/slide" Id="rId19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Overview of Dataset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Demographics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3531880" cy="14000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262665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227918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1931710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584237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2800392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2452919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210544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175797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23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562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01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40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79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918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757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596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435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99553" y="2799667"/>
              <a:ext cx="345510" cy="7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83453" y="2788235"/>
              <a:ext cx="345510" cy="121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7353" y="2759861"/>
              <a:ext cx="345510" cy="405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51253" y="2644213"/>
              <a:ext cx="345510" cy="1561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35153" y="2267663"/>
              <a:ext cx="345510" cy="532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19053" y="1739743"/>
              <a:ext cx="345510" cy="1060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2953" y="1834098"/>
              <a:ext cx="345510" cy="9662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86853" y="2246225"/>
              <a:ext cx="345510" cy="554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70753" y="2649095"/>
              <a:ext cx="345510" cy="1512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01503" y="266463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0000" y="2653199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81070" y="260637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64970" y="24907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13467" y="211417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97367" y="158625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81267" y="168060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65167" y="20927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4470" y="249560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276229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241481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206734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17198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2800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2452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2105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1757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723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562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401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240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079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1918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57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596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435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167914" y="2924677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228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067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906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674549" y="2925272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584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423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262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57114" y="2924677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87258" y="3043082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2103182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2132621" y="3338886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204621" y="3435767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2642090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51090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709215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305082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59824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117949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68404" y="3473966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277138" y="3474164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06804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712809" y="1125538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975087" y="1440558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55907" y="1604531"/>
              <a:ext cx="616818" cy="1233628"/>
            </a:xfrm>
            <a:custGeom>
              <a:avLst/>
              <a:pathLst>
                <a:path w="616818" h="1233628">
                  <a:moveTo>
                    <a:pt x="7034" y="1093095"/>
                  </a:moveTo>
                  <a:lnTo>
                    <a:pt x="7380" y="1116517"/>
                  </a:lnTo>
                  <a:lnTo>
                    <a:pt x="7726" y="1139940"/>
                  </a:lnTo>
                  <a:lnTo>
                    <a:pt x="8072" y="1163362"/>
                  </a:lnTo>
                  <a:lnTo>
                    <a:pt x="8418" y="1186784"/>
                  </a:lnTo>
                  <a:lnTo>
                    <a:pt x="8764" y="1210206"/>
                  </a:lnTo>
                  <a:lnTo>
                    <a:pt x="9110" y="1233628"/>
                  </a:lnTo>
                  <a:lnTo>
                    <a:pt x="30293" y="1232951"/>
                  </a:lnTo>
                  <a:lnTo>
                    <a:pt x="51441" y="1231546"/>
                  </a:lnTo>
                  <a:lnTo>
                    <a:pt x="72528" y="1229416"/>
                  </a:lnTo>
                  <a:lnTo>
                    <a:pt x="93529" y="1226563"/>
                  </a:lnTo>
                  <a:lnTo>
                    <a:pt x="114420" y="1222990"/>
                  </a:lnTo>
                  <a:lnTo>
                    <a:pt x="135176" y="1218701"/>
                  </a:lnTo>
                  <a:lnTo>
                    <a:pt x="155772" y="1213702"/>
                  </a:lnTo>
                  <a:lnTo>
                    <a:pt x="176185" y="1207999"/>
                  </a:lnTo>
                  <a:lnTo>
                    <a:pt x="196389" y="1201597"/>
                  </a:lnTo>
                  <a:lnTo>
                    <a:pt x="216362" y="1194505"/>
                  </a:lnTo>
                  <a:lnTo>
                    <a:pt x="236079" y="1186731"/>
                  </a:lnTo>
                  <a:lnTo>
                    <a:pt x="255517" y="1178284"/>
                  </a:lnTo>
                  <a:lnTo>
                    <a:pt x="274654" y="1169175"/>
                  </a:lnTo>
                  <a:lnTo>
                    <a:pt x="293466" y="1159414"/>
                  </a:lnTo>
                  <a:lnTo>
                    <a:pt x="311933" y="1149012"/>
                  </a:lnTo>
                  <a:lnTo>
                    <a:pt x="330030" y="1137981"/>
                  </a:lnTo>
                  <a:lnTo>
                    <a:pt x="347739" y="1126336"/>
                  </a:lnTo>
                  <a:lnTo>
                    <a:pt x="365036" y="1114089"/>
                  </a:lnTo>
                  <a:lnTo>
                    <a:pt x="381903" y="1101255"/>
                  </a:lnTo>
                  <a:lnTo>
                    <a:pt x="398319" y="1087849"/>
                  </a:lnTo>
                  <a:lnTo>
                    <a:pt x="414265" y="1073887"/>
                  </a:lnTo>
                  <a:lnTo>
                    <a:pt x="429721" y="1059386"/>
                  </a:lnTo>
                  <a:lnTo>
                    <a:pt x="444670" y="1044362"/>
                  </a:lnTo>
                  <a:lnTo>
                    <a:pt x="459095" y="1028834"/>
                  </a:lnTo>
                  <a:lnTo>
                    <a:pt x="472977" y="1012819"/>
                  </a:lnTo>
                  <a:lnTo>
                    <a:pt x="486301" y="996336"/>
                  </a:lnTo>
                  <a:lnTo>
                    <a:pt x="499051" y="979406"/>
                  </a:lnTo>
                  <a:lnTo>
                    <a:pt x="511212" y="962047"/>
                  </a:lnTo>
                  <a:lnTo>
                    <a:pt x="522769" y="944282"/>
                  </a:lnTo>
                  <a:lnTo>
                    <a:pt x="533709" y="926129"/>
                  </a:lnTo>
                  <a:lnTo>
                    <a:pt x="544019" y="907612"/>
                  </a:lnTo>
                  <a:lnTo>
                    <a:pt x="553687" y="888751"/>
                  </a:lnTo>
                  <a:lnTo>
                    <a:pt x="562701" y="869569"/>
                  </a:lnTo>
                  <a:lnTo>
                    <a:pt x="571051" y="850089"/>
                  </a:lnTo>
                  <a:lnTo>
                    <a:pt x="578726" y="830333"/>
                  </a:lnTo>
                  <a:lnTo>
                    <a:pt x="585719" y="810326"/>
                  </a:lnTo>
                  <a:lnTo>
                    <a:pt x="592020" y="790090"/>
                  </a:lnTo>
                  <a:lnTo>
                    <a:pt x="597622" y="769649"/>
                  </a:lnTo>
                  <a:lnTo>
                    <a:pt x="602519" y="749028"/>
                  </a:lnTo>
                  <a:lnTo>
                    <a:pt x="606704" y="728251"/>
                  </a:lnTo>
                  <a:lnTo>
                    <a:pt x="610173" y="707343"/>
                  </a:lnTo>
                  <a:lnTo>
                    <a:pt x="612922" y="686328"/>
                  </a:lnTo>
                  <a:lnTo>
                    <a:pt x="614947" y="665230"/>
                  </a:lnTo>
                  <a:lnTo>
                    <a:pt x="616246" y="644076"/>
                  </a:lnTo>
                  <a:lnTo>
                    <a:pt x="616818" y="622889"/>
                  </a:lnTo>
                  <a:lnTo>
                    <a:pt x="616661" y="601696"/>
                  </a:lnTo>
                  <a:lnTo>
                    <a:pt x="615777" y="580520"/>
                  </a:lnTo>
                  <a:lnTo>
                    <a:pt x="614165" y="559387"/>
                  </a:lnTo>
                  <a:lnTo>
                    <a:pt x="611829" y="538322"/>
                  </a:lnTo>
                  <a:lnTo>
                    <a:pt x="608770" y="517349"/>
                  </a:lnTo>
                  <a:lnTo>
                    <a:pt x="604992" y="496495"/>
                  </a:lnTo>
                  <a:lnTo>
                    <a:pt x="600501" y="475782"/>
                  </a:lnTo>
                  <a:lnTo>
                    <a:pt x="595300" y="455235"/>
                  </a:lnTo>
                  <a:lnTo>
                    <a:pt x="589397" y="434880"/>
                  </a:lnTo>
                  <a:lnTo>
                    <a:pt x="582797" y="414739"/>
                  </a:lnTo>
                  <a:lnTo>
                    <a:pt x="575510" y="394837"/>
                  </a:lnTo>
                  <a:lnTo>
                    <a:pt x="567544" y="375197"/>
                  </a:lnTo>
                  <a:lnTo>
                    <a:pt x="558907" y="355842"/>
                  </a:lnTo>
                  <a:lnTo>
                    <a:pt x="549611" y="336796"/>
                  </a:lnTo>
                  <a:lnTo>
                    <a:pt x="539665" y="318080"/>
                  </a:lnTo>
                  <a:lnTo>
                    <a:pt x="529083" y="299716"/>
                  </a:lnTo>
                  <a:lnTo>
                    <a:pt x="517876" y="281728"/>
                  </a:lnTo>
                  <a:lnTo>
                    <a:pt x="506058" y="264134"/>
                  </a:lnTo>
                  <a:lnTo>
                    <a:pt x="493642" y="246957"/>
                  </a:lnTo>
                  <a:lnTo>
                    <a:pt x="480643" y="230217"/>
                  </a:lnTo>
                  <a:lnTo>
                    <a:pt x="467077" y="213933"/>
                  </a:lnTo>
                  <a:lnTo>
                    <a:pt x="452960" y="198125"/>
                  </a:lnTo>
                  <a:lnTo>
                    <a:pt x="438308" y="182811"/>
                  </a:lnTo>
                  <a:lnTo>
                    <a:pt x="423138" y="168010"/>
                  </a:lnTo>
                  <a:lnTo>
                    <a:pt x="407469" y="153739"/>
                  </a:lnTo>
                  <a:lnTo>
                    <a:pt x="391319" y="140014"/>
                  </a:lnTo>
                  <a:lnTo>
                    <a:pt x="374707" y="126852"/>
                  </a:lnTo>
                  <a:lnTo>
                    <a:pt x="357652" y="114268"/>
                  </a:lnTo>
                  <a:lnTo>
                    <a:pt x="340176" y="102278"/>
                  </a:lnTo>
                  <a:lnTo>
                    <a:pt x="322298" y="90896"/>
                  </a:lnTo>
                  <a:lnTo>
                    <a:pt x="304039" y="80134"/>
                  </a:lnTo>
                  <a:lnTo>
                    <a:pt x="285421" y="70006"/>
                  </a:lnTo>
                  <a:lnTo>
                    <a:pt x="266466" y="60523"/>
                  </a:lnTo>
                  <a:lnTo>
                    <a:pt x="247197" y="51697"/>
                  </a:lnTo>
                  <a:lnTo>
                    <a:pt x="227636" y="43539"/>
                  </a:lnTo>
                  <a:lnTo>
                    <a:pt x="207806" y="36057"/>
                  </a:lnTo>
                  <a:lnTo>
                    <a:pt x="187731" y="29261"/>
                  </a:lnTo>
                  <a:lnTo>
                    <a:pt x="167435" y="23158"/>
                  </a:lnTo>
                  <a:lnTo>
                    <a:pt x="146940" y="17757"/>
                  </a:lnTo>
                  <a:lnTo>
                    <a:pt x="126272" y="13062"/>
                  </a:lnTo>
                  <a:lnTo>
                    <a:pt x="105455" y="9081"/>
                  </a:lnTo>
                  <a:lnTo>
                    <a:pt x="84514" y="5817"/>
                  </a:lnTo>
                  <a:lnTo>
                    <a:pt x="63473" y="3274"/>
                  </a:lnTo>
                  <a:lnTo>
                    <a:pt x="42357" y="1455"/>
                  </a:lnTo>
                  <a:lnTo>
                    <a:pt x="21191" y="364"/>
                  </a:lnTo>
                  <a:lnTo>
                    <a:pt x="0" y="0"/>
                  </a:lnTo>
                  <a:lnTo>
                    <a:pt x="0" y="23424"/>
                  </a:lnTo>
                  <a:lnTo>
                    <a:pt x="0" y="46849"/>
                  </a:lnTo>
                  <a:lnTo>
                    <a:pt x="0" y="70273"/>
                  </a:lnTo>
                  <a:lnTo>
                    <a:pt x="0" y="93698"/>
                  </a:lnTo>
                  <a:lnTo>
                    <a:pt x="0" y="117122"/>
                  </a:lnTo>
                  <a:lnTo>
                    <a:pt x="0" y="140547"/>
                  </a:lnTo>
                  <a:lnTo>
                    <a:pt x="21268" y="141022"/>
                  </a:lnTo>
                  <a:lnTo>
                    <a:pt x="42495" y="142447"/>
                  </a:lnTo>
                  <a:lnTo>
                    <a:pt x="63636" y="144817"/>
                  </a:lnTo>
                  <a:lnTo>
                    <a:pt x="84651" y="148130"/>
                  </a:lnTo>
                  <a:lnTo>
                    <a:pt x="105496" y="152377"/>
                  </a:lnTo>
                  <a:lnTo>
                    <a:pt x="126132" y="157552"/>
                  </a:lnTo>
                  <a:lnTo>
                    <a:pt x="146515" y="163642"/>
                  </a:lnTo>
                  <a:lnTo>
                    <a:pt x="166606" y="170637"/>
                  </a:lnTo>
                  <a:lnTo>
                    <a:pt x="186365" y="178521"/>
                  </a:lnTo>
                  <a:lnTo>
                    <a:pt x="205752" y="187281"/>
                  </a:lnTo>
                  <a:lnTo>
                    <a:pt x="224729" y="196897"/>
                  </a:lnTo>
                  <a:lnTo>
                    <a:pt x="243257" y="207351"/>
                  </a:lnTo>
                  <a:lnTo>
                    <a:pt x="261300" y="218622"/>
                  </a:lnTo>
                  <a:lnTo>
                    <a:pt x="278822" y="230687"/>
                  </a:lnTo>
                  <a:lnTo>
                    <a:pt x="295788" y="243523"/>
                  </a:lnTo>
                  <a:lnTo>
                    <a:pt x="312163" y="257103"/>
                  </a:lnTo>
                  <a:lnTo>
                    <a:pt x="327916" y="271401"/>
                  </a:lnTo>
                  <a:lnTo>
                    <a:pt x="343014" y="286389"/>
                  </a:lnTo>
                  <a:lnTo>
                    <a:pt x="357428" y="302035"/>
                  </a:lnTo>
                  <a:lnTo>
                    <a:pt x="371129" y="318310"/>
                  </a:lnTo>
                  <a:lnTo>
                    <a:pt x="384090" y="335180"/>
                  </a:lnTo>
                  <a:lnTo>
                    <a:pt x="396285" y="352613"/>
                  </a:lnTo>
                  <a:lnTo>
                    <a:pt x="407688" y="370572"/>
                  </a:lnTo>
                  <a:lnTo>
                    <a:pt x="418279" y="389022"/>
                  </a:lnTo>
                  <a:lnTo>
                    <a:pt x="428035" y="407928"/>
                  </a:lnTo>
                  <a:lnTo>
                    <a:pt x="436937" y="427249"/>
                  </a:lnTo>
                  <a:lnTo>
                    <a:pt x="444968" y="446950"/>
                  </a:lnTo>
                  <a:lnTo>
                    <a:pt x="452110" y="466989"/>
                  </a:lnTo>
                  <a:lnTo>
                    <a:pt x="458351" y="487327"/>
                  </a:lnTo>
                  <a:lnTo>
                    <a:pt x="463678" y="507923"/>
                  </a:lnTo>
                  <a:lnTo>
                    <a:pt x="468079" y="528737"/>
                  </a:lnTo>
                  <a:lnTo>
                    <a:pt x="471547" y="549727"/>
                  </a:lnTo>
                  <a:lnTo>
                    <a:pt x="474073" y="570850"/>
                  </a:lnTo>
                  <a:lnTo>
                    <a:pt x="475654" y="592065"/>
                  </a:lnTo>
                  <a:lnTo>
                    <a:pt x="476287" y="613330"/>
                  </a:lnTo>
                  <a:lnTo>
                    <a:pt x="475969" y="634601"/>
                  </a:lnTo>
                  <a:lnTo>
                    <a:pt x="474701" y="655838"/>
                  </a:lnTo>
                  <a:lnTo>
                    <a:pt x="472486" y="676996"/>
                  </a:lnTo>
                  <a:lnTo>
                    <a:pt x="469329" y="698035"/>
                  </a:lnTo>
                  <a:lnTo>
                    <a:pt x="465236" y="718911"/>
                  </a:lnTo>
                  <a:lnTo>
                    <a:pt x="460214" y="739584"/>
                  </a:lnTo>
                  <a:lnTo>
                    <a:pt x="454274" y="760012"/>
                  </a:lnTo>
                  <a:lnTo>
                    <a:pt x="447428" y="780154"/>
                  </a:lnTo>
                  <a:lnTo>
                    <a:pt x="439690" y="799971"/>
                  </a:lnTo>
                  <a:lnTo>
                    <a:pt x="431074" y="819422"/>
                  </a:lnTo>
                  <a:lnTo>
                    <a:pt x="421598" y="838469"/>
                  </a:lnTo>
                  <a:lnTo>
                    <a:pt x="411281" y="857074"/>
                  </a:lnTo>
                  <a:lnTo>
                    <a:pt x="400144" y="875200"/>
                  </a:lnTo>
                  <a:lnTo>
                    <a:pt x="388208" y="892811"/>
                  </a:lnTo>
                  <a:lnTo>
                    <a:pt x="375498" y="909870"/>
                  </a:lnTo>
                  <a:lnTo>
                    <a:pt x="362039" y="926346"/>
                  </a:lnTo>
                  <a:lnTo>
                    <a:pt x="347857" y="942203"/>
                  </a:lnTo>
                  <a:lnTo>
                    <a:pt x="332982" y="957412"/>
                  </a:lnTo>
                  <a:lnTo>
                    <a:pt x="317442" y="971941"/>
                  </a:lnTo>
                  <a:lnTo>
                    <a:pt x="301269" y="985762"/>
                  </a:lnTo>
                  <a:lnTo>
                    <a:pt x="284495" y="998847"/>
                  </a:lnTo>
                  <a:lnTo>
                    <a:pt x="267154" y="1011170"/>
                  </a:lnTo>
                  <a:lnTo>
                    <a:pt x="249279" y="1022706"/>
                  </a:lnTo>
                  <a:lnTo>
                    <a:pt x="230907" y="1033433"/>
                  </a:lnTo>
                  <a:lnTo>
                    <a:pt x="212074" y="1043328"/>
                  </a:lnTo>
                  <a:lnTo>
                    <a:pt x="192819" y="1052373"/>
                  </a:lnTo>
                  <a:lnTo>
                    <a:pt x="173179" y="1060549"/>
                  </a:lnTo>
                  <a:lnTo>
                    <a:pt x="153193" y="1067839"/>
                  </a:lnTo>
                  <a:lnTo>
                    <a:pt x="132901" y="1074230"/>
                  </a:lnTo>
                  <a:lnTo>
                    <a:pt x="112345" y="1079708"/>
                  </a:lnTo>
                  <a:lnTo>
                    <a:pt x="91564" y="1084263"/>
                  </a:lnTo>
                  <a:lnTo>
                    <a:pt x="70601" y="1087886"/>
                  </a:lnTo>
                  <a:lnTo>
                    <a:pt x="49497" y="1090569"/>
                  </a:lnTo>
                  <a:lnTo>
                    <a:pt x="28294" y="109230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39076" y="1604531"/>
              <a:ext cx="625941" cy="1233628"/>
            </a:xfrm>
            <a:custGeom>
              <a:avLst/>
              <a:pathLst>
                <a:path w="625941" h="1233628">
                  <a:moveTo>
                    <a:pt x="616830" y="140547"/>
                  </a:moveTo>
                  <a:lnTo>
                    <a:pt x="616830" y="117122"/>
                  </a:lnTo>
                  <a:lnTo>
                    <a:pt x="616830" y="93698"/>
                  </a:lnTo>
                  <a:lnTo>
                    <a:pt x="616830" y="70273"/>
                  </a:lnTo>
                  <a:lnTo>
                    <a:pt x="616830" y="46849"/>
                  </a:lnTo>
                  <a:lnTo>
                    <a:pt x="616830" y="23424"/>
                  </a:lnTo>
                  <a:lnTo>
                    <a:pt x="616830" y="0"/>
                  </a:lnTo>
                  <a:lnTo>
                    <a:pt x="595672" y="362"/>
                  </a:lnTo>
                  <a:lnTo>
                    <a:pt x="574538" y="1451"/>
                  </a:lnTo>
                  <a:lnTo>
                    <a:pt x="553453" y="3264"/>
                  </a:lnTo>
                  <a:lnTo>
                    <a:pt x="532444" y="5799"/>
                  </a:lnTo>
                  <a:lnTo>
                    <a:pt x="511534" y="9053"/>
                  </a:lnTo>
                  <a:lnTo>
                    <a:pt x="490747" y="13023"/>
                  </a:lnTo>
                  <a:lnTo>
                    <a:pt x="470109" y="17703"/>
                  </a:lnTo>
                  <a:lnTo>
                    <a:pt x="449644" y="23088"/>
                  </a:lnTo>
                  <a:lnTo>
                    <a:pt x="429376" y="29172"/>
                  </a:lnTo>
                  <a:lnTo>
                    <a:pt x="409328" y="35948"/>
                  </a:lnTo>
                  <a:lnTo>
                    <a:pt x="389524" y="43408"/>
                  </a:lnTo>
                  <a:lnTo>
                    <a:pt x="369988" y="51542"/>
                  </a:lnTo>
                  <a:lnTo>
                    <a:pt x="350742" y="60342"/>
                  </a:lnTo>
                  <a:lnTo>
                    <a:pt x="331810" y="69796"/>
                  </a:lnTo>
                  <a:lnTo>
                    <a:pt x="313213" y="79895"/>
                  </a:lnTo>
                  <a:lnTo>
                    <a:pt x="294973" y="90626"/>
                  </a:lnTo>
                  <a:lnTo>
                    <a:pt x="277113" y="101975"/>
                  </a:lnTo>
                  <a:lnTo>
                    <a:pt x="259652" y="113931"/>
                  </a:lnTo>
                  <a:lnTo>
                    <a:pt x="242611" y="126479"/>
                  </a:lnTo>
                  <a:lnTo>
                    <a:pt x="226011" y="139604"/>
                  </a:lnTo>
                  <a:lnTo>
                    <a:pt x="209871" y="153290"/>
                  </a:lnTo>
                  <a:lnTo>
                    <a:pt x="194209" y="167523"/>
                  </a:lnTo>
                  <a:lnTo>
                    <a:pt x="179046" y="182284"/>
                  </a:lnTo>
                  <a:lnTo>
                    <a:pt x="164397" y="197556"/>
                  </a:lnTo>
                  <a:lnTo>
                    <a:pt x="150281" y="213322"/>
                  </a:lnTo>
                  <a:lnTo>
                    <a:pt x="136714" y="229563"/>
                  </a:lnTo>
                  <a:lnTo>
                    <a:pt x="123712" y="246259"/>
                  </a:lnTo>
                  <a:lnTo>
                    <a:pt x="111290" y="263392"/>
                  </a:lnTo>
                  <a:lnTo>
                    <a:pt x="99464" y="280941"/>
                  </a:lnTo>
                  <a:lnTo>
                    <a:pt x="88246" y="298885"/>
                  </a:lnTo>
                  <a:lnTo>
                    <a:pt x="77651" y="317204"/>
                  </a:lnTo>
                  <a:lnTo>
                    <a:pt x="67690" y="335875"/>
                  </a:lnTo>
                  <a:lnTo>
                    <a:pt x="58375" y="354876"/>
                  </a:lnTo>
                  <a:lnTo>
                    <a:pt x="49718" y="374186"/>
                  </a:lnTo>
                  <a:lnTo>
                    <a:pt x="41728" y="393782"/>
                  </a:lnTo>
                  <a:lnTo>
                    <a:pt x="34415" y="413640"/>
                  </a:lnTo>
                  <a:lnTo>
                    <a:pt x="27787" y="433738"/>
                  </a:lnTo>
                  <a:lnTo>
                    <a:pt x="21853" y="454050"/>
                  </a:lnTo>
                  <a:lnTo>
                    <a:pt x="16619" y="474555"/>
                  </a:lnTo>
                  <a:lnTo>
                    <a:pt x="12091" y="495227"/>
                  </a:lnTo>
                  <a:lnTo>
                    <a:pt x="8275" y="516042"/>
                  </a:lnTo>
                  <a:lnTo>
                    <a:pt x="5176" y="536976"/>
                  </a:lnTo>
                  <a:lnTo>
                    <a:pt x="2796" y="558003"/>
                  </a:lnTo>
                  <a:lnTo>
                    <a:pt x="1139" y="579100"/>
                  </a:lnTo>
                  <a:lnTo>
                    <a:pt x="206" y="600242"/>
                  </a:lnTo>
                  <a:lnTo>
                    <a:pt x="0" y="621403"/>
                  </a:lnTo>
                  <a:lnTo>
                    <a:pt x="519" y="642558"/>
                  </a:lnTo>
                  <a:lnTo>
                    <a:pt x="1763" y="663684"/>
                  </a:lnTo>
                  <a:lnTo>
                    <a:pt x="3732" y="684754"/>
                  </a:lnTo>
                  <a:lnTo>
                    <a:pt x="6422" y="705744"/>
                  </a:lnTo>
                  <a:lnTo>
                    <a:pt x="9830" y="726630"/>
                  </a:lnTo>
                  <a:lnTo>
                    <a:pt x="13953" y="747386"/>
                  </a:lnTo>
                  <a:lnTo>
                    <a:pt x="18786" y="767989"/>
                  </a:lnTo>
                  <a:lnTo>
                    <a:pt x="24322" y="788414"/>
                  </a:lnTo>
                  <a:lnTo>
                    <a:pt x="30556" y="808637"/>
                  </a:lnTo>
                  <a:lnTo>
                    <a:pt x="37480" y="828634"/>
                  </a:lnTo>
                  <a:lnTo>
                    <a:pt x="45085" y="848382"/>
                  </a:lnTo>
                  <a:lnTo>
                    <a:pt x="53364" y="867858"/>
                  </a:lnTo>
                  <a:lnTo>
                    <a:pt x="62305" y="887038"/>
                  </a:lnTo>
                  <a:lnTo>
                    <a:pt x="71899" y="905900"/>
                  </a:lnTo>
                  <a:lnTo>
                    <a:pt x="82135" y="924422"/>
                  </a:lnTo>
                  <a:lnTo>
                    <a:pt x="93000" y="942582"/>
                  </a:lnTo>
                  <a:lnTo>
                    <a:pt x="104481" y="960358"/>
                  </a:lnTo>
                  <a:lnTo>
                    <a:pt x="116566" y="977730"/>
                  </a:lnTo>
                  <a:lnTo>
                    <a:pt x="129239" y="994678"/>
                  </a:lnTo>
                  <a:lnTo>
                    <a:pt x="142486" y="1011181"/>
                  </a:lnTo>
                  <a:lnTo>
                    <a:pt x="156292" y="1027219"/>
                  </a:lnTo>
                  <a:lnTo>
                    <a:pt x="170639" y="1042775"/>
                  </a:lnTo>
                  <a:lnTo>
                    <a:pt x="185512" y="1057829"/>
                  </a:lnTo>
                  <a:lnTo>
                    <a:pt x="200892" y="1072365"/>
                  </a:lnTo>
                  <a:lnTo>
                    <a:pt x="216762" y="1086364"/>
                  </a:lnTo>
                  <a:lnTo>
                    <a:pt x="233102" y="1099811"/>
                  </a:lnTo>
                  <a:lnTo>
                    <a:pt x="249894" y="1112689"/>
                  </a:lnTo>
                  <a:lnTo>
                    <a:pt x="267118" y="1124984"/>
                  </a:lnTo>
                  <a:lnTo>
                    <a:pt x="284754" y="1136680"/>
                  </a:lnTo>
                  <a:lnTo>
                    <a:pt x="302781" y="1147765"/>
                  </a:lnTo>
                  <a:lnTo>
                    <a:pt x="321177" y="1158225"/>
                  </a:lnTo>
                  <a:lnTo>
                    <a:pt x="339921" y="1168048"/>
                  </a:lnTo>
                  <a:lnTo>
                    <a:pt x="358991" y="1177222"/>
                  </a:lnTo>
                  <a:lnTo>
                    <a:pt x="378364" y="1185737"/>
                  </a:lnTo>
                  <a:lnTo>
                    <a:pt x="398018" y="1193581"/>
                  </a:lnTo>
                  <a:lnTo>
                    <a:pt x="417930" y="1200748"/>
                  </a:lnTo>
                  <a:lnTo>
                    <a:pt x="438076" y="1207227"/>
                  </a:lnTo>
                  <a:lnTo>
                    <a:pt x="458432" y="1213011"/>
                  </a:lnTo>
                  <a:lnTo>
                    <a:pt x="478974" y="1218093"/>
                  </a:lnTo>
                  <a:lnTo>
                    <a:pt x="499679" y="1222468"/>
                  </a:lnTo>
                  <a:lnTo>
                    <a:pt x="520522" y="1226130"/>
                  </a:lnTo>
                  <a:lnTo>
                    <a:pt x="541478" y="1229075"/>
                  </a:lnTo>
                  <a:lnTo>
                    <a:pt x="562523" y="1231300"/>
                  </a:lnTo>
                  <a:lnTo>
                    <a:pt x="583631" y="1232801"/>
                  </a:lnTo>
                  <a:lnTo>
                    <a:pt x="604779" y="1233577"/>
                  </a:lnTo>
                  <a:lnTo>
                    <a:pt x="625941" y="1233628"/>
                  </a:lnTo>
                  <a:lnTo>
                    <a:pt x="625595" y="1210206"/>
                  </a:lnTo>
                  <a:lnTo>
                    <a:pt x="625249" y="1186784"/>
                  </a:lnTo>
                  <a:lnTo>
                    <a:pt x="624903" y="1163362"/>
                  </a:lnTo>
                  <a:lnTo>
                    <a:pt x="624557" y="1139940"/>
                  </a:lnTo>
                  <a:lnTo>
                    <a:pt x="624211" y="1116517"/>
                  </a:lnTo>
                  <a:lnTo>
                    <a:pt x="623865" y="1093095"/>
                  </a:lnTo>
                  <a:lnTo>
                    <a:pt x="602693" y="1092938"/>
                  </a:lnTo>
                  <a:lnTo>
                    <a:pt x="581549" y="1091839"/>
                  </a:lnTo>
                  <a:lnTo>
                    <a:pt x="560475" y="1089802"/>
                  </a:lnTo>
                  <a:lnTo>
                    <a:pt x="539512" y="1086830"/>
                  </a:lnTo>
                  <a:lnTo>
                    <a:pt x="518702" y="1082929"/>
                  </a:lnTo>
                  <a:lnTo>
                    <a:pt x="498085" y="1078108"/>
                  </a:lnTo>
                  <a:lnTo>
                    <a:pt x="477704" y="1072375"/>
                  </a:lnTo>
                  <a:lnTo>
                    <a:pt x="457597" y="1065742"/>
                  </a:lnTo>
                  <a:lnTo>
                    <a:pt x="437805" y="1058222"/>
                  </a:lnTo>
                  <a:lnTo>
                    <a:pt x="418367" y="1049830"/>
                  </a:lnTo>
                  <a:lnTo>
                    <a:pt x="399320" y="1040582"/>
                  </a:lnTo>
                  <a:lnTo>
                    <a:pt x="380704" y="1030497"/>
                  </a:lnTo>
                  <a:lnTo>
                    <a:pt x="362554" y="1019595"/>
                  </a:lnTo>
                  <a:lnTo>
                    <a:pt x="344907" y="1007896"/>
                  </a:lnTo>
                  <a:lnTo>
                    <a:pt x="327797" y="995425"/>
                  </a:lnTo>
                  <a:lnTo>
                    <a:pt x="311258" y="982206"/>
                  </a:lnTo>
                  <a:lnTo>
                    <a:pt x="295323" y="968265"/>
                  </a:lnTo>
                  <a:lnTo>
                    <a:pt x="280023" y="953630"/>
                  </a:lnTo>
                  <a:lnTo>
                    <a:pt x="265389" y="938329"/>
                  </a:lnTo>
                  <a:lnTo>
                    <a:pt x="251449" y="922393"/>
                  </a:lnTo>
                  <a:lnTo>
                    <a:pt x="238231" y="905853"/>
                  </a:lnTo>
                  <a:lnTo>
                    <a:pt x="225761" y="888742"/>
                  </a:lnTo>
                  <a:lnTo>
                    <a:pt x="214065" y="871094"/>
                  </a:lnTo>
                  <a:lnTo>
                    <a:pt x="203163" y="852943"/>
                  </a:lnTo>
                  <a:lnTo>
                    <a:pt x="193080" y="834326"/>
                  </a:lnTo>
                  <a:lnTo>
                    <a:pt x="183833" y="815280"/>
                  </a:lnTo>
                  <a:lnTo>
                    <a:pt x="175443" y="795841"/>
                  </a:lnTo>
                  <a:lnTo>
                    <a:pt x="167924" y="776048"/>
                  </a:lnTo>
                  <a:lnTo>
                    <a:pt x="161292" y="755941"/>
                  </a:lnTo>
                  <a:lnTo>
                    <a:pt x="155561" y="735559"/>
                  </a:lnTo>
                  <a:lnTo>
                    <a:pt x="150741" y="714942"/>
                  </a:lnTo>
                  <a:lnTo>
                    <a:pt x="146842" y="694132"/>
                  </a:lnTo>
                  <a:lnTo>
                    <a:pt x="143872" y="673168"/>
                  </a:lnTo>
                  <a:lnTo>
                    <a:pt x="141836" y="652094"/>
                  </a:lnTo>
                  <a:lnTo>
                    <a:pt x="140739" y="630950"/>
                  </a:lnTo>
                  <a:lnTo>
                    <a:pt x="140583" y="609778"/>
                  </a:lnTo>
                  <a:lnTo>
                    <a:pt x="141367" y="588620"/>
                  </a:lnTo>
                  <a:lnTo>
                    <a:pt x="143092" y="567518"/>
                  </a:lnTo>
                  <a:lnTo>
                    <a:pt x="145752" y="546513"/>
                  </a:lnTo>
                  <a:lnTo>
                    <a:pt x="149343" y="525647"/>
                  </a:lnTo>
                  <a:lnTo>
                    <a:pt x="153858" y="504961"/>
                  </a:lnTo>
                  <a:lnTo>
                    <a:pt x="159288" y="484497"/>
                  </a:lnTo>
                  <a:lnTo>
                    <a:pt x="165622" y="464294"/>
                  </a:lnTo>
                  <a:lnTo>
                    <a:pt x="172847" y="444392"/>
                  </a:lnTo>
                  <a:lnTo>
                    <a:pt x="180950" y="424832"/>
                  </a:lnTo>
                  <a:lnTo>
                    <a:pt x="189914" y="405650"/>
                  </a:lnTo>
                  <a:lnTo>
                    <a:pt x="199722" y="386886"/>
                  </a:lnTo>
                  <a:lnTo>
                    <a:pt x="210353" y="368577"/>
                  </a:lnTo>
                  <a:lnTo>
                    <a:pt x="221788" y="350758"/>
                  </a:lnTo>
                  <a:lnTo>
                    <a:pt x="234004" y="333464"/>
                  </a:lnTo>
                  <a:lnTo>
                    <a:pt x="246976" y="316731"/>
                  </a:lnTo>
                  <a:lnTo>
                    <a:pt x="260679" y="300591"/>
                  </a:lnTo>
                  <a:lnTo>
                    <a:pt x="275086" y="285076"/>
                  </a:lnTo>
                  <a:lnTo>
                    <a:pt x="290168" y="270216"/>
                  </a:lnTo>
                  <a:lnTo>
                    <a:pt x="305895" y="256041"/>
                  </a:lnTo>
                  <a:lnTo>
                    <a:pt x="322237" y="242579"/>
                  </a:lnTo>
                  <a:lnTo>
                    <a:pt x="339161" y="229857"/>
                  </a:lnTo>
                  <a:lnTo>
                    <a:pt x="356634" y="217899"/>
                  </a:lnTo>
                  <a:lnTo>
                    <a:pt x="374620" y="206730"/>
                  </a:lnTo>
                  <a:lnTo>
                    <a:pt x="393086" y="196371"/>
                  </a:lnTo>
                  <a:lnTo>
                    <a:pt x="411993" y="186843"/>
                  </a:lnTo>
                  <a:lnTo>
                    <a:pt x="431306" y="178165"/>
                  </a:lnTo>
                  <a:lnTo>
                    <a:pt x="450984" y="170353"/>
                  </a:lnTo>
                  <a:lnTo>
                    <a:pt x="470991" y="163424"/>
                  </a:lnTo>
                  <a:lnTo>
                    <a:pt x="491286" y="157391"/>
                  </a:lnTo>
                  <a:lnTo>
                    <a:pt x="511829" y="152265"/>
                  </a:lnTo>
                  <a:lnTo>
                    <a:pt x="532579" y="148058"/>
                  </a:lnTo>
                  <a:lnTo>
                    <a:pt x="553496" y="144777"/>
                  </a:lnTo>
                  <a:lnTo>
                    <a:pt x="574538" y="142428"/>
                  </a:lnTo>
                  <a:lnTo>
                    <a:pt x="595663" y="14101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5425387">
              <a:off x="5778553" y="216491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6225387">
              <a:off x="6904610" y="215659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132812" y="3338886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25510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64104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84511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854111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6481418" y="3468806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071425" y="3468806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365667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11188" y="3753644"/>
              <a:ext cx="403225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55263" y="4092080"/>
              <a:ext cx="3518585" cy="152492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55263" y="534828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55263" y="494945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55263" y="4550623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55263" y="415179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055263" y="5547694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55263" y="514886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55263" y="4750037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055263" y="4351209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57918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95677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233435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71193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48479" y="4161395"/>
              <a:ext cx="418879" cy="13862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186237" y="5280775"/>
              <a:ext cx="418879" cy="26691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23995" y="5291052"/>
              <a:ext cx="418879" cy="2566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861754" y="5463413"/>
              <a:ext cx="418879" cy="842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363477" y="40079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201236" y="512728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038994" y="513756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2155" y="53099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34702" y="550959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76770" y="511076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76770" y="471193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76770" y="431310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020469" y="554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20469" y="5148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20469" y="4750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20469" y="4351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5400000">
              <a:off x="280727" y="478469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1598915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72120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730207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33839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347394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875045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884045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416441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425441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947521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64708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101359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642755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52568" y="3766083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4643438" y="3753644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087513" y="4068664"/>
              <a:ext cx="351858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087513" y="532356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87513" y="487742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087513" y="443128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087513" y="554663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87513" y="510049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087513" y="465435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87513" y="420821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93504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170155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846806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523457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200108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324341" y="5388495"/>
              <a:ext cx="338325" cy="1581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000992" y="4139044"/>
              <a:ext cx="338325" cy="14075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677643" y="5533520"/>
              <a:ext cx="338325" cy="131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354294" y="5536887"/>
              <a:ext cx="338325" cy="97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8030945" y="4904505"/>
              <a:ext cx="338325" cy="6421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299063" y="52350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975714" y="398555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740598" y="539848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17249" y="5401850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005667" y="475101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966952" y="550853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909020" y="506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909020" y="461625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909020" y="417011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5052719" y="5546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052719" y="510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052719" y="4654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052719" y="4208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 rot="-5400000">
              <a:off x="4312977" y="4772987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5138816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26110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27010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578827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579727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41505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424058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11071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119714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9049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818049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5487422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014586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641372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37028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035363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100557" y="3808350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Medical History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27059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228085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1855746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291852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2493412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206830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6431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2146449"/>
              <a:ext cx="726041" cy="7720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2604922"/>
              <a:ext cx="726041" cy="31360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2043561"/>
              <a:ext cx="726041" cy="87496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510938"/>
              <a:ext cx="726041" cy="140758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2035637"/>
              <a:ext cx="726041" cy="88288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199295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24514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189007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3574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18821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28804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45531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03020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6050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2918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493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2068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64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214488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3338886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3419886"/>
              <a:ext cx="183168" cy="1831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3419886"/>
              <a:ext cx="183168" cy="1831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3419886"/>
              <a:ext cx="183168" cy="1831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3419886"/>
              <a:ext cx="183168" cy="1831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3474958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3473370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3473370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1680559" y="3753644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2837" y="4068664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106897" y="4232637"/>
              <a:ext cx="1233597" cy="1233653"/>
            </a:xfrm>
            <a:custGeom>
              <a:avLst/>
              <a:pathLst>
                <a:path w="1233597" h="1233653">
                  <a:moveTo>
                    <a:pt x="392220" y="196795"/>
                  </a:moveTo>
                  <a:lnTo>
                    <a:pt x="381177" y="176137"/>
                  </a:lnTo>
                  <a:lnTo>
                    <a:pt x="370134" y="155478"/>
                  </a:lnTo>
                  <a:lnTo>
                    <a:pt x="359091" y="134820"/>
                  </a:lnTo>
                  <a:lnTo>
                    <a:pt x="348048" y="114162"/>
                  </a:lnTo>
                  <a:lnTo>
                    <a:pt x="337005" y="93504"/>
                  </a:lnTo>
                  <a:lnTo>
                    <a:pt x="325962" y="72845"/>
                  </a:lnTo>
                  <a:lnTo>
                    <a:pt x="307492" y="83130"/>
                  </a:lnTo>
                  <a:lnTo>
                    <a:pt x="289384" y="94041"/>
                  </a:lnTo>
                  <a:lnTo>
                    <a:pt x="271662" y="105566"/>
                  </a:lnTo>
                  <a:lnTo>
                    <a:pt x="254344" y="117692"/>
                  </a:lnTo>
                  <a:lnTo>
                    <a:pt x="237452" y="130404"/>
                  </a:lnTo>
                  <a:lnTo>
                    <a:pt x="221006" y="143687"/>
                  </a:lnTo>
                  <a:lnTo>
                    <a:pt x="205025" y="157526"/>
                  </a:lnTo>
                  <a:lnTo>
                    <a:pt x="189527" y="171905"/>
                  </a:lnTo>
                  <a:lnTo>
                    <a:pt x="174531" y="186807"/>
                  </a:lnTo>
                  <a:lnTo>
                    <a:pt x="160054" y="202213"/>
                  </a:lnTo>
                  <a:lnTo>
                    <a:pt x="146114" y="218106"/>
                  </a:lnTo>
                  <a:lnTo>
                    <a:pt x="132727" y="234468"/>
                  </a:lnTo>
                  <a:lnTo>
                    <a:pt x="119908" y="251279"/>
                  </a:lnTo>
                  <a:lnTo>
                    <a:pt x="107673" y="268520"/>
                  </a:lnTo>
                  <a:lnTo>
                    <a:pt x="96036" y="286169"/>
                  </a:lnTo>
                  <a:lnTo>
                    <a:pt x="85010" y="304207"/>
                  </a:lnTo>
                  <a:lnTo>
                    <a:pt x="74609" y="322612"/>
                  </a:lnTo>
                  <a:lnTo>
                    <a:pt x="64845" y="341363"/>
                  </a:lnTo>
                  <a:lnTo>
                    <a:pt x="55729" y="360437"/>
                  </a:lnTo>
                  <a:lnTo>
                    <a:pt x="47272" y="379813"/>
                  </a:lnTo>
                  <a:lnTo>
                    <a:pt x="39484" y="399467"/>
                  </a:lnTo>
                  <a:lnTo>
                    <a:pt x="32374" y="419376"/>
                  </a:lnTo>
                  <a:lnTo>
                    <a:pt x="25951" y="439517"/>
                  </a:lnTo>
                  <a:lnTo>
                    <a:pt x="20221" y="459867"/>
                  </a:lnTo>
                  <a:lnTo>
                    <a:pt x="15192" y="480400"/>
                  </a:lnTo>
                  <a:lnTo>
                    <a:pt x="10870" y="501095"/>
                  </a:lnTo>
                  <a:lnTo>
                    <a:pt x="7259" y="521925"/>
                  </a:lnTo>
                  <a:lnTo>
                    <a:pt x="4364" y="542866"/>
                  </a:lnTo>
                  <a:lnTo>
                    <a:pt x="2189" y="563895"/>
                  </a:lnTo>
                  <a:lnTo>
                    <a:pt x="735" y="584985"/>
                  </a:lnTo>
                  <a:lnTo>
                    <a:pt x="5" y="606113"/>
                  </a:lnTo>
                  <a:lnTo>
                    <a:pt x="0" y="627254"/>
                  </a:lnTo>
                  <a:lnTo>
                    <a:pt x="718" y="648383"/>
                  </a:lnTo>
                  <a:lnTo>
                    <a:pt x="2161" y="669474"/>
                  </a:lnTo>
                  <a:lnTo>
                    <a:pt x="4325" y="690504"/>
                  </a:lnTo>
                  <a:lnTo>
                    <a:pt x="7209" y="711447"/>
                  </a:lnTo>
                  <a:lnTo>
                    <a:pt x="10808" y="732279"/>
                  </a:lnTo>
                  <a:lnTo>
                    <a:pt x="15120" y="752975"/>
                  </a:lnTo>
                  <a:lnTo>
                    <a:pt x="20138" y="773512"/>
                  </a:lnTo>
                  <a:lnTo>
                    <a:pt x="25857" y="793864"/>
                  </a:lnTo>
                  <a:lnTo>
                    <a:pt x="32270" y="814009"/>
                  </a:lnTo>
                  <a:lnTo>
                    <a:pt x="39369" y="833922"/>
                  </a:lnTo>
                  <a:lnTo>
                    <a:pt x="47147" y="853580"/>
                  </a:lnTo>
                  <a:lnTo>
                    <a:pt x="55593" y="872960"/>
                  </a:lnTo>
                  <a:lnTo>
                    <a:pt x="64699" y="892039"/>
                  </a:lnTo>
                  <a:lnTo>
                    <a:pt x="74453" y="910795"/>
                  </a:lnTo>
                  <a:lnTo>
                    <a:pt x="84845" y="929206"/>
                  </a:lnTo>
                  <a:lnTo>
                    <a:pt x="95861" y="947249"/>
                  </a:lnTo>
                  <a:lnTo>
                    <a:pt x="107488" y="964905"/>
                  </a:lnTo>
                  <a:lnTo>
                    <a:pt x="119715" y="982152"/>
                  </a:lnTo>
                  <a:lnTo>
                    <a:pt x="132524" y="998970"/>
                  </a:lnTo>
                  <a:lnTo>
                    <a:pt x="145903" y="1015339"/>
                  </a:lnTo>
                  <a:lnTo>
                    <a:pt x="159835" y="1031239"/>
                  </a:lnTo>
                  <a:lnTo>
                    <a:pt x="174303" y="1046654"/>
                  </a:lnTo>
                  <a:lnTo>
                    <a:pt x="189291" y="1061563"/>
                  </a:lnTo>
                  <a:lnTo>
                    <a:pt x="204781" y="1075950"/>
                  </a:lnTo>
                  <a:lnTo>
                    <a:pt x="220755" y="1089797"/>
                  </a:lnTo>
                  <a:lnTo>
                    <a:pt x="237195" y="1103090"/>
                  </a:lnTo>
                  <a:lnTo>
                    <a:pt x="254080" y="1115811"/>
                  </a:lnTo>
                  <a:lnTo>
                    <a:pt x="271391" y="1127946"/>
                  </a:lnTo>
                  <a:lnTo>
                    <a:pt x="289107" y="1139480"/>
                  </a:lnTo>
                  <a:lnTo>
                    <a:pt x="307209" y="1150401"/>
                  </a:lnTo>
                  <a:lnTo>
                    <a:pt x="325674" y="1160695"/>
                  </a:lnTo>
                  <a:lnTo>
                    <a:pt x="344481" y="1170350"/>
                  </a:lnTo>
                  <a:lnTo>
                    <a:pt x="363608" y="1179355"/>
                  </a:lnTo>
                  <a:lnTo>
                    <a:pt x="383032" y="1187700"/>
                  </a:lnTo>
                  <a:lnTo>
                    <a:pt x="402731" y="1195374"/>
                  </a:lnTo>
                  <a:lnTo>
                    <a:pt x="422681" y="1202368"/>
                  </a:lnTo>
                  <a:lnTo>
                    <a:pt x="442859" y="1208675"/>
                  </a:lnTo>
                  <a:lnTo>
                    <a:pt x="463242" y="1214286"/>
                  </a:lnTo>
                  <a:lnTo>
                    <a:pt x="483804" y="1219196"/>
                  </a:lnTo>
                  <a:lnTo>
                    <a:pt x="504523" y="1223398"/>
                  </a:lnTo>
                  <a:lnTo>
                    <a:pt x="525374" y="1226888"/>
                  </a:lnTo>
                  <a:lnTo>
                    <a:pt x="546332" y="1229661"/>
                  </a:lnTo>
                  <a:lnTo>
                    <a:pt x="567373" y="1231715"/>
                  </a:lnTo>
                  <a:lnTo>
                    <a:pt x="588471" y="1233046"/>
                  </a:lnTo>
                  <a:lnTo>
                    <a:pt x="609603" y="1233653"/>
                  </a:lnTo>
                  <a:lnTo>
                    <a:pt x="630744" y="1233536"/>
                  </a:lnTo>
                  <a:lnTo>
                    <a:pt x="651868" y="1232695"/>
                  </a:lnTo>
                  <a:lnTo>
                    <a:pt x="672950" y="1231130"/>
                  </a:lnTo>
                  <a:lnTo>
                    <a:pt x="693967" y="1228844"/>
                  </a:lnTo>
                  <a:lnTo>
                    <a:pt x="714893" y="1225839"/>
                  </a:lnTo>
                  <a:lnTo>
                    <a:pt x="735704" y="1222118"/>
                  </a:lnTo>
                  <a:lnTo>
                    <a:pt x="756375" y="1217687"/>
                  </a:lnTo>
                  <a:lnTo>
                    <a:pt x="776882" y="1212550"/>
                  </a:lnTo>
                  <a:lnTo>
                    <a:pt x="797201" y="1206713"/>
                  </a:lnTo>
                  <a:lnTo>
                    <a:pt x="817308" y="1200184"/>
                  </a:lnTo>
                  <a:lnTo>
                    <a:pt x="837180" y="1192969"/>
                  </a:lnTo>
                  <a:lnTo>
                    <a:pt x="856792" y="1185077"/>
                  </a:lnTo>
                  <a:lnTo>
                    <a:pt x="876123" y="1176518"/>
                  </a:lnTo>
                  <a:lnTo>
                    <a:pt x="895149" y="1167302"/>
                  </a:lnTo>
                  <a:lnTo>
                    <a:pt x="913848" y="1157439"/>
                  </a:lnTo>
                  <a:lnTo>
                    <a:pt x="932198" y="1146941"/>
                  </a:lnTo>
                  <a:lnTo>
                    <a:pt x="950178" y="1135821"/>
                  </a:lnTo>
                  <a:lnTo>
                    <a:pt x="967765" y="1124091"/>
                  </a:lnTo>
                  <a:lnTo>
                    <a:pt x="984941" y="1111765"/>
                  </a:lnTo>
                  <a:lnTo>
                    <a:pt x="1001684" y="1098858"/>
                  </a:lnTo>
                  <a:lnTo>
                    <a:pt x="1017975" y="1085384"/>
                  </a:lnTo>
                  <a:lnTo>
                    <a:pt x="1033795" y="1071361"/>
                  </a:lnTo>
                  <a:lnTo>
                    <a:pt x="1049125" y="1056803"/>
                  </a:lnTo>
                  <a:lnTo>
                    <a:pt x="1063947" y="1041729"/>
                  </a:lnTo>
                  <a:lnTo>
                    <a:pt x="1078244" y="1026155"/>
                  </a:lnTo>
                  <a:lnTo>
                    <a:pt x="1091999" y="1010101"/>
                  </a:lnTo>
                  <a:lnTo>
                    <a:pt x="1105195" y="993585"/>
                  </a:lnTo>
                  <a:lnTo>
                    <a:pt x="1117818" y="976627"/>
                  </a:lnTo>
                  <a:lnTo>
                    <a:pt x="1129853" y="959245"/>
                  </a:lnTo>
                  <a:lnTo>
                    <a:pt x="1141284" y="941462"/>
                  </a:lnTo>
                  <a:lnTo>
                    <a:pt x="1152100" y="923298"/>
                  </a:lnTo>
                  <a:lnTo>
                    <a:pt x="1162287" y="904773"/>
                  </a:lnTo>
                  <a:lnTo>
                    <a:pt x="1171833" y="885910"/>
                  </a:lnTo>
                  <a:lnTo>
                    <a:pt x="1180727" y="866731"/>
                  </a:lnTo>
                  <a:lnTo>
                    <a:pt x="1188958" y="847259"/>
                  </a:lnTo>
                  <a:lnTo>
                    <a:pt x="1196518" y="827516"/>
                  </a:lnTo>
                  <a:lnTo>
                    <a:pt x="1203396" y="807526"/>
                  </a:lnTo>
                  <a:lnTo>
                    <a:pt x="1209586" y="787311"/>
                  </a:lnTo>
                  <a:lnTo>
                    <a:pt x="1215079" y="766897"/>
                  </a:lnTo>
                  <a:lnTo>
                    <a:pt x="1219869" y="746306"/>
                  </a:lnTo>
                  <a:lnTo>
                    <a:pt x="1223951" y="725563"/>
                  </a:lnTo>
                  <a:lnTo>
                    <a:pt x="1227320" y="704693"/>
                  </a:lnTo>
                  <a:lnTo>
                    <a:pt x="1229972" y="683719"/>
                  </a:lnTo>
                  <a:lnTo>
                    <a:pt x="1231903" y="662667"/>
                  </a:lnTo>
                  <a:lnTo>
                    <a:pt x="1233112" y="641560"/>
                  </a:lnTo>
                  <a:lnTo>
                    <a:pt x="1233597" y="620425"/>
                  </a:lnTo>
                  <a:lnTo>
                    <a:pt x="1233357" y="599286"/>
                  </a:lnTo>
                  <a:lnTo>
                    <a:pt x="1232393" y="578167"/>
                  </a:lnTo>
                  <a:lnTo>
                    <a:pt x="1230706" y="557094"/>
                  </a:lnTo>
                  <a:lnTo>
                    <a:pt x="1228298" y="536091"/>
                  </a:lnTo>
                  <a:lnTo>
                    <a:pt x="1225172" y="515183"/>
                  </a:lnTo>
                  <a:lnTo>
                    <a:pt x="1221331" y="494394"/>
                  </a:lnTo>
                  <a:lnTo>
                    <a:pt x="1216779" y="473749"/>
                  </a:lnTo>
                  <a:lnTo>
                    <a:pt x="1211523" y="453272"/>
                  </a:lnTo>
                  <a:lnTo>
                    <a:pt x="1205569" y="432987"/>
                  </a:lnTo>
                  <a:lnTo>
                    <a:pt x="1198923" y="412918"/>
                  </a:lnTo>
                  <a:lnTo>
                    <a:pt x="1191593" y="393089"/>
                  </a:lnTo>
                  <a:lnTo>
                    <a:pt x="1183588" y="373522"/>
                  </a:lnTo>
                  <a:lnTo>
                    <a:pt x="1174917" y="354242"/>
                  </a:lnTo>
                  <a:lnTo>
                    <a:pt x="1165590" y="335270"/>
                  </a:lnTo>
                  <a:lnTo>
                    <a:pt x="1155619" y="316628"/>
                  </a:lnTo>
                  <a:lnTo>
                    <a:pt x="1145015" y="298339"/>
                  </a:lnTo>
                  <a:lnTo>
                    <a:pt x="1133790" y="280424"/>
                  </a:lnTo>
                  <a:lnTo>
                    <a:pt x="1121958" y="262905"/>
                  </a:lnTo>
                  <a:lnTo>
                    <a:pt x="1109533" y="245801"/>
                  </a:lnTo>
                  <a:lnTo>
                    <a:pt x="1096529" y="229133"/>
                  </a:lnTo>
                  <a:lnTo>
                    <a:pt x="1082961" y="212920"/>
                  </a:lnTo>
                  <a:lnTo>
                    <a:pt x="1068846" y="197182"/>
                  </a:lnTo>
                  <a:lnTo>
                    <a:pt x="1054200" y="181937"/>
                  </a:lnTo>
                  <a:lnTo>
                    <a:pt x="1039040" y="167202"/>
                  </a:lnTo>
                  <a:lnTo>
                    <a:pt x="1023384" y="152996"/>
                  </a:lnTo>
                  <a:lnTo>
                    <a:pt x="1007250" y="139335"/>
                  </a:lnTo>
                  <a:lnTo>
                    <a:pt x="990658" y="126234"/>
                  </a:lnTo>
                  <a:lnTo>
                    <a:pt x="973626" y="113710"/>
                  </a:lnTo>
                  <a:lnTo>
                    <a:pt x="956176" y="101777"/>
                  </a:lnTo>
                  <a:lnTo>
                    <a:pt x="938326" y="90448"/>
                  </a:lnTo>
                  <a:lnTo>
                    <a:pt x="920099" y="79738"/>
                  </a:lnTo>
                  <a:lnTo>
                    <a:pt x="901516" y="69659"/>
                  </a:lnTo>
                  <a:lnTo>
                    <a:pt x="882598" y="60223"/>
                  </a:lnTo>
                  <a:lnTo>
                    <a:pt x="863368" y="51440"/>
                  </a:lnTo>
                  <a:lnTo>
                    <a:pt x="843848" y="43322"/>
                  </a:lnTo>
                  <a:lnTo>
                    <a:pt x="824062" y="35877"/>
                  </a:lnTo>
                  <a:lnTo>
                    <a:pt x="804032" y="29114"/>
                  </a:lnTo>
                  <a:lnTo>
                    <a:pt x="783782" y="23042"/>
                  </a:lnTo>
                  <a:lnTo>
                    <a:pt x="763336" y="17667"/>
                  </a:lnTo>
                  <a:lnTo>
                    <a:pt x="742718" y="12997"/>
                  </a:lnTo>
                  <a:lnTo>
                    <a:pt x="721952" y="9035"/>
                  </a:lnTo>
                  <a:lnTo>
                    <a:pt x="701062" y="5787"/>
                  </a:lnTo>
                  <a:lnTo>
                    <a:pt x="680073" y="3257"/>
                  </a:lnTo>
                  <a:lnTo>
                    <a:pt x="659010" y="1448"/>
                  </a:lnTo>
                  <a:lnTo>
                    <a:pt x="637897" y="362"/>
                  </a:lnTo>
                  <a:lnTo>
                    <a:pt x="616759" y="0"/>
                  </a:lnTo>
                  <a:lnTo>
                    <a:pt x="616759" y="23424"/>
                  </a:lnTo>
                  <a:lnTo>
                    <a:pt x="616759" y="46849"/>
                  </a:lnTo>
                  <a:lnTo>
                    <a:pt x="616759" y="70273"/>
                  </a:lnTo>
                  <a:lnTo>
                    <a:pt x="616759" y="93698"/>
                  </a:lnTo>
                  <a:lnTo>
                    <a:pt x="616759" y="117122"/>
                  </a:lnTo>
                  <a:lnTo>
                    <a:pt x="616759" y="140547"/>
                  </a:lnTo>
                  <a:lnTo>
                    <a:pt x="637974" y="141020"/>
                  </a:lnTo>
                  <a:lnTo>
                    <a:pt x="659147" y="142437"/>
                  </a:lnTo>
                  <a:lnTo>
                    <a:pt x="680236" y="144796"/>
                  </a:lnTo>
                  <a:lnTo>
                    <a:pt x="701199" y="148092"/>
                  </a:lnTo>
                  <a:lnTo>
                    <a:pt x="721994" y="152318"/>
                  </a:lnTo>
                  <a:lnTo>
                    <a:pt x="742580" y="157466"/>
                  </a:lnTo>
                  <a:lnTo>
                    <a:pt x="762917" y="163526"/>
                  </a:lnTo>
                  <a:lnTo>
                    <a:pt x="782963" y="170486"/>
                  </a:lnTo>
                  <a:lnTo>
                    <a:pt x="802680" y="178332"/>
                  </a:lnTo>
                  <a:lnTo>
                    <a:pt x="822027" y="187049"/>
                  </a:lnTo>
                  <a:lnTo>
                    <a:pt x="840967" y="196618"/>
                  </a:lnTo>
                  <a:lnTo>
                    <a:pt x="859462" y="207022"/>
                  </a:lnTo>
                  <a:lnTo>
                    <a:pt x="877476" y="218239"/>
                  </a:lnTo>
                  <a:lnTo>
                    <a:pt x="894971" y="230247"/>
                  </a:lnTo>
                  <a:lnTo>
                    <a:pt x="911915" y="243022"/>
                  </a:lnTo>
                  <a:lnTo>
                    <a:pt x="928273" y="256540"/>
                  </a:lnTo>
                  <a:lnTo>
                    <a:pt x="944012" y="270773"/>
                  </a:lnTo>
                  <a:lnTo>
                    <a:pt x="959102" y="285692"/>
                  </a:lnTo>
                  <a:lnTo>
                    <a:pt x="973512" y="301270"/>
                  </a:lnTo>
                  <a:lnTo>
                    <a:pt x="987214" y="317473"/>
                  </a:lnTo>
                  <a:lnTo>
                    <a:pt x="1000181" y="334271"/>
                  </a:lnTo>
                  <a:lnTo>
                    <a:pt x="1012387" y="351629"/>
                  </a:lnTo>
                  <a:lnTo>
                    <a:pt x="1023808" y="369514"/>
                  </a:lnTo>
                  <a:lnTo>
                    <a:pt x="1034420" y="387890"/>
                  </a:lnTo>
                  <a:lnTo>
                    <a:pt x="1044204" y="406720"/>
                  </a:lnTo>
                  <a:lnTo>
                    <a:pt x="1053139" y="425968"/>
                  </a:lnTo>
                  <a:lnTo>
                    <a:pt x="1061208" y="445594"/>
                  </a:lnTo>
                  <a:lnTo>
                    <a:pt x="1068394" y="465560"/>
                  </a:lnTo>
                  <a:lnTo>
                    <a:pt x="1074685" y="485827"/>
                  </a:lnTo>
                  <a:lnTo>
                    <a:pt x="1080066" y="506353"/>
                  </a:lnTo>
                  <a:lnTo>
                    <a:pt x="1084528" y="527099"/>
                  </a:lnTo>
                  <a:lnTo>
                    <a:pt x="1088061" y="548023"/>
                  </a:lnTo>
                  <a:lnTo>
                    <a:pt x="1090659" y="569084"/>
                  </a:lnTo>
                  <a:lnTo>
                    <a:pt x="1092316" y="590240"/>
                  </a:lnTo>
                  <a:lnTo>
                    <a:pt x="1093029" y="611448"/>
                  </a:lnTo>
                  <a:lnTo>
                    <a:pt x="1092797" y="632667"/>
                  </a:lnTo>
                  <a:lnTo>
                    <a:pt x="1091620" y="653854"/>
                  </a:lnTo>
                  <a:lnTo>
                    <a:pt x="1089500" y="674969"/>
                  </a:lnTo>
                  <a:lnTo>
                    <a:pt x="1086442" y="695967"/>
                  </a:lnTo>
                  <a:lnTo>
                    <a:pt x="1082452" y="716809"/>
                  </a:lnTo>
                  <a:lnTo>
                    <a:pt x="1077537" y="737452"/>
                  </a:lnTo>
                  <a:lnTo>
                    <a:pt x="1071708" y="757856"/>
                  </a:lnTo>
                  <a:lnTo>
                    <a:pt x="1064976" y="777980"/>
                  </a:lnTo>
                  <a:lnTo>
                    <a:pt x="1057354" y="797785"/>
                  </a:lnTo>
                  <a:lnTo>
                    <a:pt x="1048857" y="817230"/>
                  </a:lnTo>
                  <a:lnTo>
                    <a:pt x="1039503" y="836277"/>
                  </a:lnTo>
                  <a:lnTo>
                    <a:pt x="1029310" y="854889"/>
                  </a:lnTo>
                  <a:lnTo>
                    <a:pt x="1018298" y="873028"/>
                  </a:lnTo>
                  <a:lnTo>
                    <a:pt x="1006489" y="890659"/>
                  </a:lnTo>
                  <a:lnTo>
                    <a:pt x="993906" y="907746"/>
                  </a:lnTo>
                  <a:lnTo>
                    <a:pt x="980575" y="924256"/>
                  </a:lnTo>
                  <a:lnTo>
                    <a:pt x="966521" y="940156"/>
                  </a:lnTo>
                  <a:lnTo>
                    <a:pt x="951774" y="955414"/>
                  </a:lnTo>
                  <a:lnTo>
                    <a:pt x="936361" y="970000"/>
                  </a:lnTo>
                  <a:lnTo>
                    <a:pt x="920314" y="983885"/>
                  </a:lnTo>
                  <a:lnTo>
                    <a:pt x="903664" y="997041"/>
                  </a:lnTo>
                  <a:lnTo>
                    <a:pt x="886445" y="1009443"/>
                  </a:lnTo>
                  <a:lnTo>
                    <a:pt x="868691" y="1021065"/>
                  </a:lnTo>
                  <a:lnTo>
                    <a:pt x="850437" y="1031886"/>
                  </a:lnTo>
                  <a:lnTo>
                    <a:pt x="831718" y="1041882"/>
                  </a:lnTo>
                  <a:lnTo>
                    <a:pt x="812573" y="1051035"/>
                  </a:lnTo>
                  <a:lnTo>
                    <a:pt x="793040" y="1059326"/>
                  </a:lnTo>
                  <a:lnTo>
                    <a:pt x="773156" y="1066738"/>
                  </a:lnTo>
                  <a:lnTo>
                    <a:pt x="752962" y="1073258"/>
                  </a:lnTo>
                  <a:lnTo>
                    <a:pt x="732498" y="1078871"/>
                  </a:lnTo>
                  <a:lnTo>
                    <a:pt x="711804" y="1083568"/>
                  </a:lnTo>
                  <a:lnTo>
                    <a:pt x="690922" y="1087338"/>
                  </a:lnTo>
                  <a:lnTo>
                    <a:pt x="669892" y="1090175"/>
                  </a:lnTo>
                  <a:lnTo>
                    <a:pt x="648756" y="1092071"/>
                  </a:lnTo>
                  <a:lnTo>
                    <a:pt x="627557" y="1093025"/>
                  </a:lnTo>
                  <a:lnTo>
                    <a:pt x="606337" y="1093033"/>
                  </a:lnTo>
                  <a:lnTo>
                    <a:pt x="585138" y="1092097"/>
                  </a:lnTo>
                  <a:lnTo>
                    <a:pt x="564001" y="1090216"/>
                  </a:lnTo>
                  <a:lnTo>
                    <a:pt x="542969" y="1087397"/>
                  </a:lnTo>
                  <a:lnTo>
                    <a:pt x="522083" y="1083643"/>
                  </a:lnTo>
                  <a:lnTo>
                    <a:pt x="501385" y="1078963"/>
                  </a:lnTo>
                  <a:lnTo>
                    <a:pt x="480917" y="1073365"/>
                  </a:lnTo>
                  <a:lnTo>
                    <a:pt x="460718" y="1066861"/>
                  </a:lnTo>
                  <a:lnTo>
                    <a:pt x="440828" y="1059465"/>
                  </a:lnTo>
                  <a:lnTo>
                    <a:pt x="421288" y="1051189"/>
                  </a:lnTo>
                  <a:lnTo>
                    <a:pt x="402136" y="1042051"/>
                  </a:lnTo>
                  <a:lnTo>
                    <a:pt x="383410" y="1032070"/>
                  </a:lnTo>
                  <a:lnTo>
                    <a:pt x="365147" y="1021264"/>
                  </a:lnTo>
                  <a:lnTo>
                    <a:pt x="347383" y="1009656"/>
                  </a:lnTo>
                  <a:lnTo>
                    <a:pt x="330155" y="997267"/>
                  </a:lnTo>
                  <a:lnTo>
                    <a:pt x="313495" y="984124"/>
                  </a:lnTo>
                  <a:lnTo>
                    <a:pt x="297437" y="970252"/>
                  </a:lnTo>
                  <a:lnTo>
                    <a:pt x="282012" y="955678"/>
                  </a:lnTo>
                  <a:lnTo>
                    <a:pt x="267253" y="940432"/>
                  </a:lnTo>
                  <a:lnTo>
                    <a:pt x="253187" y="924543"/>
                  </a:lnTo>
                  <a:lnTo>
                    <a:pt x="239842" y="908044"/>
                  </a:lnTo>
                  <a:lnTo>
                    <a:pt x="227246" y="890966"/>
                  </a:lnTo>
                  <a:lnTo>
                    <a:pt x="215423" y="873345"/>
                  </a:lnTo>
                  <a:lnTo>
                    <a:pt x="204397" y="855214"/>
                  </a:lnTo>
                  <a:lnTo>
                    <a:pt x="194189" y="836611"/>
                  </a:lnTo>
                  <a:lnTo>
                    <a:pt x="184820" y="817571"/>
                  </a:lnTo>
                  <a:lnTo>
                    <a:pt x="176308" y="798132"/>
                  </a:lnTo>
                  <a:lnTo>
                    <a:pt x="168670" y="778334"/>
                  </a:lnTo>
                  <a:lnTo>
                    <a:pt x="161922" y="758215"/>
                  </a:lnTo>
                  <a:lnTo>
                    <a:pt x="156077" y="737816"/>
                  </a:lnTo>
                  <a:lnTo>
                    <a:pt x="151146" y="717177"/>
                  </a:lnTo>
                  <a:lnTo>
                    <a:pt x="147139" y="696338"/>
                  </a:lnTo>
                  <a:lnTo>
                    <a:pt x="144065" y="675342"/>
                  </a:lnTo>
                  <a:lnTo>
                    <a:pt x="141929" y="654229"/>
                  </a:lnTo>
                  <a:lnTo>
                    <a:pt x="140735" y="633043"/>
                  </a:lnTo>
                  <a:lnTo>
                    <a:pt x="140486" y="611824"/>
                  </a:lnTo>
                  <a:lnTo>
                    <a:pt x="141182" y="590615"/>
                  </a:lnTo>
                  <a:lnTo>
                    <a:pt x="142823" y="569458"/>
                  </a:lnTo>
                  <a:lnTo>
                    <a:pt x="145404" y="548395"/>
                  </a:lnTo>
                  <a:lnTo>
                    <a:pt x="148920" y="527469"/>
                  </a:lnTo>
                  <a:lnTo>
                    <a:pt x="153366" y="506719"/>
                  </a:lnTo>
                  <a:lnTo>
                    <a:pt x="158731" y="486188"/>
                  </a:lnTo>
                  <a:lnTo>
                    <a:pt x="165005" y="465917"/>
                  </a:lnTo>
                  <a:lnTo>
                    <a:pt x="172176" y="445945"/>
                  </a:lnTo>
                  <a:lnTo>
                    <a:pt x="180230" y="426312"/>
                  </a:lnTo>
                  <a:lnTo>
                    <a:pt x="189150" y="407058"/>
                  </a:lnTo>
                  <a:lnTo>
                    <a:pt x="198918" y="388220"/>
                  </a:lnTo>
                  <a:lnTo>
                    <a:pt x="209516" y="369835"/>
                  </a:lnTo>
                  <a:lnTo>
                    <a:pt x="220923" y="351941"/>
                  </a:lnTo>
                  <a:lnTo>
                    <a:pt x="233115" y="334573"/>
                  </a:lnTo>
                  <a:lnTo>
                    <a:pt x="246068" y="317765"/>
                  </a:lnTo>
                  <a:lnTo>
                    <a:pt x="259758" y="301551"/>
                  </a:lnTo>
                  <a:lnTo>
                    <a:pt x="274156" y="285963"/>
                  </a:lnTo>
                  <a:lnTo>
                    <a:pt x="289234" y="271031"/>
                  </a:lnTo>
                  <a:lnTo>
                    <a:pt x="304962" y="256786"/>
                  </a:lnTo>
                  <a:lnTo>
                    <a:pt x="321309" y="243255"/>
                  </a:lnTo>
                  <a:lnTo>
                    <a:pt x="338242" y="230466"/>
                  </a:lnTo>
                  <a:lnTo>
                    <a:pt x="355729" y="218444"/>
                  </a:lnTo>
                  <a:lnTo>
                    <a:pt x="373733" y="20721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432860" y="4232637"/>
              <a:ext cx="290797" cy="196795"/>
            </a:xfrm>
            <a:custGeom>
              <a:avLst/>
              <a:pathLst>
                <a:path w="290797" h="196795">
                  <a:moveTo>
                    <a:pt x="290797" y="140547"/>
                  </a:moveTo>
                  <a:lnTo>
                    <a:pt x="290797" y="117122"/>
                  </a:lnTo>
                  <a:lnTo>
                    <a:pt x="290797" y="93698"/>
                  </a:lnTo>
                  <a:lnTo>
                    <a:pt x="290797" y="70273"/>
                  </a:lnTo>
                  <a:lnTo>
                    <a:pt x="290797" y="46849"/>
                  </a:lnTo>
                  <a:lnTo>
                    <a:pt x="290797" y="23424"/>
                  </a:lnTo>
                  <a:lnTo>
                    <a:pt x="290797" y="0"/>
                  </a:lnTo>
                  <a:lnTo>
                    <a:pt x="269171" y="379"/>
                  </a:lnTo>
                  <a:lnTo>
                    <a:pt x="247573" y="1516"/>
                  </a:lnTo>
                  <a:lnTo>
                    <a:pt x="226028" y="3409"/>
                  </a:lnTo>
                  <a:lnTo>
                    <a:pt x="204562" y="6057"/>
                  </a:lnTo>
                  <a:lnTo>
                    <a:pt x="183202" y="9456"/>
                  </a:lnTo>
                  <a:lnTo>
                    <a:pt x="161975" y="13601"/>
                  </a:lnTo>
                  <a:lnTo>
                    <a:pt x="140905" y="18488"/>
                  </a:lnTo>
                  <a:lnTo>
                    <a:pt x="120021" y="24111"/>
                  </a:lnTo>
                  <a:lnTo>
                    <a:pt x="99346" y="30462"/>
                  </a:lnTo>
                  <a:lnTo>
                    <a:pt x="78906" y="37534"/>
                  </a:lnTo>
                  <a:lnTo>
                    <a:pt x="58727" y="45319"/>
                  </a:lnTo>
                  <a:lnTo>
                    <a:pt x="38834" y="53806"/>
                  </a:lnTo>
                  <a:lnTo>
                    <a:pt x="19250" y="62985"/>
                  </a:lnTo>
                  <a:lnTo>
                    <a:pt x="0" y="72845"/>
                  </a:lnTo>
                  <a:lnTo>
                    <a:pt x="11042" y="93504"/>
                  </a:lnTo>
                  <a:lnTo>
                    <a:pt x="22085" y="114162"/>
                  </a:lnTo>
                  <a:lnTo>
                    <a:pt x="33128" y="134820"/>
                  </a:lnTo>
                  <a:lnTo>
                    <a:pt x="44171" y="155478"/>
                  </a:lnTo>
                  <a:lnTo>
                    <a:pt x="55214" y="176137"/>
                  </a:lnTo>
                  <a:lnTo>
                    <a:pt x="66257" y="196795"/>
                  </a:lnTo>
                  <a:lnTo>
                    <a:pt x="85220" y="187196"/>
                  </a:lnTo>
                  <a:lnTo>
                    <a:pt x="104593" y="178452"/>
                  </a:lnTo>
                  <a:lnTo>
                    <a:pt x="124337" y="170582"/>
                  </a:lnTo>
                  <a:lnTo>
                    <a:pt x="144412" y="163600"/>
                  </a:lnTo>
                  <a:lnTo>
                    <a:pt x="164778" y="157520"/>
                  </a:lnTo>
                  <a:lnTo>
                    <a:pt x="185395" y="152356"/>
                  </a:lnTo>
                  <a:lnTo>
                    <a:pt x="206223" y="148116"/>
                  </a:lnTo>
                  <a:lnTo>
                    <a:pt x="227218" y="144809"/>
                  </a:lnTo>
                  <a:lnTo>
                    <a:pt x="248341" y="142443"/>
                  </a:lnTo>
                  <a:lnTo>
                    <a:pt x="269547" y="14102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843803">
              <a:off x="2207917" y="424269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59" name="tx59"/>
            <p:cNvSpPr/>
            <p:nvPr/>
          </p:nvSpPr>
          <p:spPr>
            <a:xfrm rot="-11643803">
              <a:off x="2410746" y="5335030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241958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36425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37325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7298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781984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590564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99298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86635" y="3808747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5724517" y="3753644"/>
              <a:ext cx="187009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86795" y="4092080"/>
              <a:ext cx="1538224" cy="1538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55907" y="4253594"/>
              <a:ext cx="607581" cy="1009153"/>
            </a:xfrm>
            <a:custGeom>
              <a:avLst/>
              <a:pathLst>
                <a:path w="607581" h="1009153">
                  <a:moveTo>
                    <a:pt x="352095" y="917660"/>
                  </a:moveTo>
                  <a:lnTo>
                    <a:pt x="369411" y="932909"/>
                  </a:lnTo>
                  <a:lnTo>
                    <a:pt x="386727" y="948158"/>
                  </a:lnTo>
                  <a:lnTo>
                    <a:pt x="404044" y="963407"/>
                  </a:lnTo>
                  <a:lnTo>
                    <a:pt x="421360" y="978656"/>
                  </a:lnTo>
                  <a:lnTo>
                    <a:pt x="438676" y="993904"/>
                  </a:lnTo>
                  <a:lnTo>
                    <a:pt x="455992" y="1009153"/>
                  </a:lnTo>
                  <a:lnTo>
                    <a:pt x="469664" y="993073"/>
                  </a:lnTo>
                  <a:lnTo>
                    <a:pt x="482769" y="976528"/>
                  </a:lnTo>
                  <a:lnTo>
                    <a:pt x="495292" y="959538"/>
                  </a:lnTo>
                  <a:lnTo>
                    <a:pt x="507217" y="942123"/>
                  </a:lnTo>
                  <a:lnTo>
                    <a:pt x="518529" y="924304"/>
                  </a:lnTo>
                  <a:lnTo>
                    <a:pt x="529216" y="906103"/>
                  </a:lnTo>
                  <a:lnTo>
                    <a:pt x="539265" y="887542"/>
                  </a:lnTo>
                  <a:lnTo>
                    <a:pt x="548663" y="868643"/>
                  </a:lnTo>
                  <a:lnTo>
                    <a:pt x="557398" y="849429"/>
                  </a:lnTo>
                  <a:lnTo>
                    <a:pt x="565462" y="829924"/>
                  </a:lnTo>
                  <a:lnTo>
                    <a:pt x="572842" y="810150"/>
                  </a:lnTo>
                  <a:lnTo>
                    <a:pt x="579532" y="790131"/>
                  </a:lnTo>
                  <a:lnTo>
                    <a:pt x="585522" y="769893"/>
                  </a:lnTo>
                  <a:lnTo>
                    <a:pt x="590805" y="749458"/>
                  </a:lnTo>
                  <a:lnTo>
                    <a:pt x="595376" y="728852"/>
                  </a:lnTo>
                  <a:lnTo>
                    <a:pt x="599228" y="708100"/>
                  </a:lnTo>
                  <a:lnTo>
                    <a:pt x="602358" y="687227"/>
                  </a:lnTo>
                  <a:lnTo>
                    <a:pt x="604760" y="666258"/>
                  </a:lnTo>
                  <a:lnTo>
                    <a:pt x="606432" y="645218"/>
                  </a:lnTo>
                  <a:lnTo>
                    <a:pt x="607373" y="624132"/>
                  </a:lnTo>
                  <a:lnTo>
                    <a:pt x="607581" y="603027"/>
                  </a:lnTo>
                  <a:lnTo>
                    <a:pt x="607055" y="581927"/>
                  </a:lnTo>
                  <a:lnTo>
                    <a:pt x="605798" y="560857"/>
                  </a:lnTo>
                  <a:lnTo>
                    <a:pt x="603809" y="539845"/>
                  </a:lnTo>
                  <a:lnTo>
                    <a:pt x="601091" y="518914"/>
                  </a:lnTo>
                  <a:lnTo>
                    <a:pt x="597648" y="498090"/>
                  </a:lnTo>
                  <a:lnTo>
                    <a:pt x="593484" y="477398"/>
                  </a:lnTo>
                  <a:lnTo>
                    <a:pt x="588604" y="456864"/>
                  </a:lnTo>
                  <a:lnTo>
                    <a:pt x="583013" y="436511"/>
                  </a:lnTo>
                  <a:lnTo>
                    <a:pt x="576719" y="416365"/>
                  </a:lnTo>
                  <a:lnTo>
                    <a:pt x="569729" y="396449"/>
                  </a:lnTo>
                  <a:lnTo>
                    <a:pt x="562052" y="376789"/>
                  </a:lnTo>
                  <a:lnTo>
                    <a:pt x="553696" y="357407"/>
                  </a:lnTo>
                  <a:lnTo>
                    <a:pt x="544673" y="338326"/>
                  </a:lnTo>
                  <a:lnTo>
                    <a:pt x="534991" y="319571"/>
                  </a:lnTo>
                  <a:lnTo>
                    <a:pt x="524665" y="301163"/>
                  </a:lnTo>
                  <a:lnTo>
                    <a:pt x="513705" y="283125"/>
                  </a:lnTo>
                  <a:lnTo>
                    <a:pt x="502125" y="265479"/>
                  </a:lnTo>
                  <a:lnTo>
                    <a:pt x="489940" y="248245"/>
                  </a:lnTo>
                  <a:lnTo>
                    <a:pt x="477163" y="231445"/>
                  </a:lnTo>
                  <a:lnTo>
                    <a:pt x="463810" y="215099"/>
                  </a:lnTo>
                  <a:lnTo>
                    <a:pt x="449898" y="199227"/>
                  </a:lnTo>
                  <a:lnTo>
                    <a:pt x="435443" y="183847"/>
                  </a:lnTo>
                  <a:lnTo>
                    <a:pt x="420462" y="168979"/>
                  </a:lnTo>
                  <a:lnTo>
                    <a:pt x="404974" y="154640"/>
                  </a:lnTo>
                  <a:lnTo>
                    <a:pt x="388998" y="140847"/>
                  </a:lnTo>
                  <a:lnTo>
                    <a:pt x="372552" y="127618"/>
                  </a:lnTo>
                  <a:lnTo>
                    <a:pt x="355656" y="114968"/>
                  </a:lnTo>
                  <a:lnTo>
                    <a:pt x="338331" y="102912"/>
                  </a:lnTo>
                  <a:lnTo>
                    <a:pt x="320598" y="91466"/>
                  </a:lnTo>
                  <a:lnTo>
                    <a:pt x="302478" y="80642"/>
                  </a:lnTo>
                  <a:lnTo>
                    <a:pt x="283993" y="70454"/>
                  </a:lnTo>
                  <a:lnTo>
                    <a:pt x="265166" y="60914"/>
                  </a:lnTo>
                  <a:lnTo>
                    <a:pt x="246018" y="52034"/>
                  </a:lnTo>
                  <a:lnTo>
                    <a:pt x="226573" y="43825"/>
                  </a:lnTo>
                  <a:lnTo>
                    <a:pt x="206856" y="36296"/>
                  </a:lnTo>
                  <a:lnTo>
                    <a:pt x="186888" y="29456"/>
                  </a:lnTo>
                  <a:lnTo>
                    <a:pt x="166695" y="23313"/>
                  </a:lnTo>
                  <a:lnTo>
                    <a:pt x="146301" y="17876"/>
                  </a:lnTo>
                  <a:lnTo>
                    <a:pt x="125730" y="13151"/>
                  </a:lnTo>
                  <a:lnTo>
                    <a:pt x="105008" y="9142"/>
                  </a:lnTo>
                  <a:lnTo>
                    <a:pt x="84158" y="5856"/>
                  </a:lnTo>
                  <a:lnTo>
                    <a:pt x="63208" y="3296"/>
                  </a:lnTo>
                  <a:lnTo>
                    <a:pt x="42181" y="1465"/>
                  </a:lnTo>
                  <a:lnTo>
                    <a:pt x="21103" y="366"/>
                  </a:lnTo>
                  <a:lnTo>
                    <a:pt x="0" y="0"/>
                  </a:lnTo>
                  <a:lnTo>
                    <a:pt x="0" y="23073"/>
                  </a:lnTo>
                  <a:lnTo>
                    <a:pt x="0" y="46146"/>
                  </a:lnTo>
                  <a:lnTo>
                    <a:pt x="0" y="69220"/>
                  </a:lnTo>
                  <a:lnTo>
                    <a:pt x="0" y="92293"/>
                  </a:lnTo>
                  <a:lnTo>
                    <a:pt x="0" y="115366"/>
                  </a:lnTo>
                  <a:lnTo>
                    <a:pt x="0" y="138440"/>
                  </a:lnTo>
                  <a:lnTo>
                    <a:pt x="21084" y="138914"/>
                  </a:lnTo>
                  <a:lnTo>
                    <a:pt x="42126" y="140335"/>
                  </a:lnTo>
                  <a:lnTo>
                    <a:pt x="63083" y="142700"/>
                  </a:lnTo>
                  <a:lnTo>
                    <a:pt x="83913" y="146005"/>
                  </a:lnTo>
                  <a:lnTo>
                    <a:pt x="104573" y="150243"/>
                  </a:lnTo>
                  <a:lnTo>
                    <a:pt x="125022" y="155404"/>
                  </a:lnTo>
                  <a:lnTo>
                    <a:pt x="145218" y="161480"/>
                  </a:lnTo>
                  <a:lnTo>
                    <a:pt x="165120" y="168457"/>
                  </a:lnTo>
                  <a:lnTo>
                    <a:pt x="184689" y="176322"/>
                  </a:lnTo>
                  <a:lnTo>
                    <a:pt x="203885" y="185058"/>
                  </a:lnTo>
                  <a:lnTo>
                    <a:pt x="222669" y="194648"/>
                  </a:lnTo>
                  <a:lnTo>
                    <a:pt x="241002" y="205072"/>
                  </a:lnTo>
                  <a:lnTo>
                    <a:pt x="258849" y="216310"/>
                  </a:lnTo>
                  <a:lnTo>
                    <a:pt x="276173" y="228338"/>
                  </a:lnTo>
                  <a:lnTo>
                    <a:pt x="292938" y="241133"/>
                  </a:lnTo>
                  <a:lnTo>
                    <a:pt x="309112" y="254669"/>
                  </a:lnTo>
                  <a:lnTo>
                    <a:pt x="324661" y="268917"/>
                  </a:lnTo>
                  <a:lnTo>
                    <a:pt x="339554" y="283850"/>
                  </a:lnTo>
                  <a:lnTo>
                    <a:pt x="353760" y="299438"/>
                  </a:lnTo>
                  <a:lnTo>
                    <a:pt x="367252" y="315647"/>
                  </a:lnTo>
                  <a:lnTo>
                    <a:pt x="380002" y="332447"/>
                  </a:lnTo>
                  <a:lnTo>
                    <a:pt x="391984" y="349803"/>
                  </a:lnTo>
                  <a:lnTo>
                    <a:pt x="403173" y="367680"/>
                  </a:lnTo>
                  <a:lnTo>
                    <a:pt x="413548" y="386042"/>
                  </a:lnTo>
                  <a:lnTo>
                    <a:pt x="423087" y="404851"/>
                  </a:lnTo>
                  <a:lnTo>
                    <a:pt x="431772" y="424071"/>
                  </a:lnTo>
                  <a:lnTo>
                    <a:pt x="439584" y="443661"/>
                  </a:lnTo>
                  <a:lnTo>
                    <a:pt x="446507" y="463582"/>
                  </a:lnTo>
                  <a:lnTo>
                    <a:pt x="452528" y="483794"/>
                  </a:lnTo>
                  <a:lnTo>
                    <a:pt x="457635" y="504257"/>
                  </a:lnTo>
                  <a:lnTo>
                    <a:pt x="461817" y="524928"/>
                  </a:lnTo>
                  <a:lnTo>
                    <a:pt x="465066" y="545766"/>
                  </a:lnTo>
                  <a:lnTo>
                    <a:pt x="467374" y="566730"/>
                  </a:lnTo>
                  <a:lnTo>
                    <a:pt x="468739" y="587776"/>
                  </a:lnTo>
                  <a:lnTo>
                    <a:pt x="469156" y="608862"/>
                  </a:lnTo>
                  <a:lnTo>
                    <a:pt x="468625" y="629945"/>
                  </a:lnTo>
                  <a:lnTo>
                    <a:pt x="467148" y="650983"/>
                  </a:lnTo>
                  <a:lnTo>
                    <a:pt x="464726" y="671934"/>
                  </a:lnTo>
                  <a:lnTo>
                    <a:pt x="461365" y="692755"/>
                  </a:lnTo>
                  <a:lnTo>
                    <a:pt x="457072" y="713403"/>
                  </a:lnTo>
                  <a:lnTo>
                    <a:pt x="451855" y="733838"/>
                  </a:lnTo>
                  <a:lnTo>
                    <a:pt x="445725" y="754017"/>
                  </a:lnTo>
                  <a:lnTo>
                    <a:pt x="438694" y="773901"/>
                  </a:lnTo>
                  <a:lnTo>
                    <a:pt x="430777" y="793449"/>
                  </a:lnTo>
                  <a:lnTo>
                    <a:pt x="421989" y="812621"/>
                  </a:lnTo>
                  <a:lnTo>
                    <a:pt x="412349" y="831379"/>
                  </a:lnTo>
                  <a:lnTo>
                    <a:pt x="401875" y="849684"/>
                  </a:lnTo>
                  <a:lnTo>
                    <a:pt x="390589" y="867501"/>
                  </a:lnTo>
                  <a:lnTo>
                    <a:pt x="378514" y="884792"/>
                  </a:lnTo>
                  <a:lnTo>
                    <a:pt x="365674" y="9015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48349" y="4253594"/>
              <a:ext cx="1063550" cy="1215158"/>
            </a:xfrm>
            <a:custGeom>
              <a:avLst/>
              <a:pathLst>
                <a:path w="1063550" h="1215158">
                  <a:moveTo>
                    <a:pt x="607557" y="138440"/>
                  </a:moveTo>
                  <a:lnTo>
                    <a:pt x="607557" y="115366"/>
                  </a:lnTo>
                  <a:lnTo>
                    <a:pt x="607557" y="92293"/>
                  </a:lnTo>
                  <a:lnTo>
                    <a:pt x="607557" y="69220"/>
                  </a:lnTo>
                  <a:lnTo>
                    <a:pt x="607557" y="46146"/>
                  </a:lnTo>
                  <a:lnTo>
                    <a:pt x="607557" y="23073"/>
                  </a:lnTo>
                  <a:lnTo>
                    <a:pt x="607557" y="0"/>
                  </a:lnTo>
                  <a:lnTo>
                    <a:pt x="586660" y="359"/>
                  </a:lnTo>
                  <a:lnTo>
                    <a:pt x="565788" y="1437"/>
                  </a:lnTo>
                  <a:lnTo>
                    <a:pt x="544964" y="3232"/>
                  </a:lnTo>
                  <a:lnTo>
                    <a:pt x="524216" y="5742"/>
                  </a:lnTo>
                  <a:lnTo>
                    <a:pt x="503565" y="8965"/>
                  </a:lnTo>
                  <a:lnTo>
                    <a:pt x="483038" y="12896"/>
                  </a:lnTo>
                  <a:lnTo>
                    <a:pt x="462658" y="17530"/>
                  </a:lnTo>
                  <a:lnTo>
                    <a:pt x="442449" y="22863"/>
                  </a:lnTo>
                  <a:lnTo>
                    <a:pt x="422436" y="28887"/>
                  </a:lnTo>
                  <a:lnTo>
                    <a:pt x="402642" y="35597"/>
                  </a:lnTo>
                  <a:lnTo>
                    <a:pt x="383090" y="42983"/>
                  </a:lnTo>
                  <a:lnTo>
                    <a:pt x="363804" y="51037"/>
                  </a:lnTo>
                  <a:lnTo>
                    <a:pt x="344807" y="59749"/>
                  </a:lnTo>
                  <a:lnTo>
                    <a:pt x="326120" y="69110"/>
                  </a:lnTo>
                  <a:lnTo>
                    <a:pt x="307766" y="79108"/>
                  </a:lnTo>
                  <a:lnTo>
                    <a:pt x="289767" y="89732"/>
                  </a:lnTo>
                  <a:lnTo>
                    <a:pt x="272144" y="100968"/>
                  </a:lnTo>
                  <a:lnTo>
                    <a:pt x="254918" y="112804"/>
                  </a:lnTo>
                  <a:lnTo>
                    <a:pt x="238109" y="125225"/>
                  </a:lnTo>
                  <a:lnTo>
                    <a:pt x="221737" y="138217"/>
                  </a:lnTo>
                  <a:lnTo>
                    <a:pt x="205822" y="151764"/>
                  </a:lnTo>
                  <a:lnTo>
                    <a:pt x="190382" y="165850"/>
                  </a:lnTo>
                  <a:lnTo>
                    <a:pt x="175436" y="180460"/>
                  </a:lnTo>
                  <a:lnTo>
                    <a:pt x="161001" y="195574"/>
                  </a:lnTo>
                  <a:lnTo>
                    <a:pt x="147094" y="211177"/>
                  </a:lnTo>
                  <a:lnTo>
                    <a:pt x="133733" y="227248"/>
                  </a:lnTo>
                  <a:lnTo>
                    <a:pt x="120932" y="243769"/>
                  </a:lnTo>
                  <a:lnTo>
                    <a:pt x="108706" y="260721"/>
                  </a:lnTo>
                  <a:lnTo>
                    <a:pt x="97071" y="278083"/>
                  </a:lnTo>
                  <a:lnTo>
                    <a:pt x="86040" y="295835"/>
                  </a:lnTo>
                  <a:lnTo>
                    <a:pt x="75626" y="313956"/>
                  </a:lnTo>
                  <a:lnTo>
                    <a:pt x="65842" y="332425"/>
                  </a:lnTo>
                  <a:lnTo>
                    <a:pt x="56698" y="351219"/>
                  </a:lnTo>
                  <a:lnTo>
                    <a:pt x="48206" y="370316"/>
                  </a:lnTo>
                  <a:lnTo>
                    <a:pt x="40376" y="389695"/>
                  </a:lnTo>
                  <a:lnTo>
                    <a:pt x="33218" y="409331"/>
                  </a:lnTo>
                  <a:lnTo>
                    <a:pt x="26738" y="429201"/>
                  </a:lnTo>
                  <a:lnTo>
                    <a:pt x="20946" y="449283"/>
                  </a:lnTo>
                  <a:lnTo>
                    <a:pt x="15848" y="469552"/>
                  </a:lnTo>
                  <a:lnTo>
                    <a:pt x="11451" y="489984"/>
                  </a:lnTo>
                  <a:lnTo>
                    <a:pt x="7758" y="510556"/>
                  </a:lnTo>
                  <a:lnTo>
                    <a:pt x="4775" y="531242"/>
                  </a:lnTo>
                  <a:lnTo>
                    <a:pt x="2506" y="552019"/>
                  </a:lnTo>
                  <a:lnTo>
                    <a:pt x="952" y="572861"/>
                  </a:lnTo>
                  <a:lnTo>
                    <a:pt x="117" y="593745"/>
                  </a:lnTo>
                  <a:lnTo>
                    <a:pt x="0" y="614645"/>
                  </a:lnTo>
                  <a:lnTo>
                    <a:pt x="601" y="635537"/>
                  </a:lnTo>
                  <a:lnTo>
                    <a:pt x="1921" y="656395"/>
                  </a:lnTo>
                  <a:lnTo>
                    <a:pt x="3958" y="677196"/>
                  </a:lnTo>
                  <a:lnTo>
                    <a:pt x="6709" y="697914"/>
                  </a:lnTo>
                  <a:lnTo>
                    <a:pt x="10170" y="718526"/>
                  </a:lnTo>
                  <a:lnTo>
                    <a:pt x="14339" y="739006"/>
                  </a:lnTo>
                  <a:lnTo>
                    <a:pt x="19209" y="759331"/>
                  </a:lnTo>
                  <a:lnTo>
                    <a:pt x="24776" y="779477"/>
                  </a:lnTo>
                  <a:lnTo>
                    <a:pt x="31032" y="799418"/>
                  </a:lnTo>
                  <a:lnTo>
                    <a:pt x="37971" y="819133"/>
                  </a:lnTo>
                  <a:lnTo>
                    <a:pt x="45583" y="838598"/>
                  </a:lnTo>
                  <a:lnTo>
                    <a:pt x="53860" y="857790"/>
                  </a:lnTo>
                  <a:lnTo>
                    <a:pt x="62793" y="876685"/>
                  </a:lnTo>
                  <a:lnTo>
                    <a:pt x="72370" y="895262"/>
                  </a:lnTo>
                  <a:lnTo>
                    <a:pt x="82580" y="913498"/>
                  </a:lnTo>
                  <a:lnTo>
                    <a:pt x="93411" y="931373"/>
                  </a:lnTo>
                  <a:lnTo>
                    <a:pt x="104851" y="948864"/>
                  </a:lnTo>
                  <a:lnTo>
                    <a:pt x="116886" y="965952"/>
                  </a:lnTo>
                  <a:lnTo>
                    <a:pt x="129501" y="982616"/>
                  </a:lnTo>
                  <a:lnTo>
                    <a:pt x="142682" y="998836"/>
                  </a:lnTo>
                  <a:lnTo>
                    <a:pt x="156413" y="1014593"/>
                  </a:lnTo>
                  <a:lnTo>
                    <a:pt x="170678" y="1029868"/>
                  </a:lnTo>
                  <a:lnTo>
                    <a:pt x="185459" y="1044644"/>
                  </a:lnTo>
                  <a:lnTo>
                    <a:pt x="200740" y="1058903"/>
                  </a:lnTo>
                  <a:lnTo>
                    <a:pt x="216503" y="1072628"/>
                  </a:lnTo>
                  <a:lnTo>
                    <a:pt x="232728" y="1085802"/>
                  </a:lnTo>
                  <a:lnTo>
                    <a:pt x="249397" y="1098411"/>
                  </a:lnTo>
                  <a:lnTo>
                    <a:pt x="266489" y="1110439"/>
                  </a:lnTo>
                  <a:lnTo>
                    <a:pt x="283985" y="1121871"/>
                  </a:lnTo>
                  <a:lnTo>
                    <a:pt x="301864" y="1132696"/>
                  </a:lnTo>
                  <a:lnTo>
                    <a:pt x="320105" y="1142899"/>
                  </a:lnTo>
                  <a:lnTo>
                    <a:pt x="338685" y="1152469"/>
                  </a:lnTo>
                  <a:lnTo>
                    <a:pt x="357584" y="1161394"/>
                  </a:lnTo>
                  <a:lnTo>
                    <a:pt x="376779" y="1169663"/>
                  </a:lnTo>
                  <a:lnTo>
                    <a:pt x="396246" y="1177268"/>
                  </a:lnTo>
                  <a:lnTo>
                    <a:pt x="415964" y="1184199"/>
                  </a:lnTo>
                  <a:lnTo>
                    <a:pt x="435909" y="1190447"/>
                  </a:lnTo>
                  <a:lnTo>
                    <a:pt x="456056" y="1196006"/>
                  </a:lnTo>
                  <a:lnTo>
                    <a:pt x="476383" y="1200868"/>
                  </a:lnTo>
                  <a:lnTo>
                    <a:pt x="496865" y="1205029"/>
                  </a:lnTo>
                  <a:lnTo>
                    <a:pt x="517478" y="1208482"/>
                  </a:lnTo>
                  <a:lnTo>
                    <a:pt x="538197" y="1211225"/>
                  </a:lnTo>
                  <a:lnTo>
                    <a:pt x="558999" y="1213253"/>
                  </a:lnTo>
                  <a:lnTo>
                    <a:pt x="579858" y="1214565"/>
                  </a:lnTo>
                  <a:lnTo>
                    <a:pt x="600750" y="1215158"/>
                  </a:lnTo>
                  <a:lnTo>
                    <a:pt x="621650" y="1215033"/>
                  </a:lnTo>
                  <a:lnTo>
                    <a:pt x="642533" y="1214189"/>
                  </a:lnTo>
                  <a:lnTo>
                    <a:pt x="663375" y="1212627"/>
                  </a:lnTo>
                  <a:lnTo>
                    <a:pt x="684151" y="1210350"/>
                  </a:lnTo>
                  <a:lnTo>
                    <a:pt x="704836" y="1207359"/>
                  </a:lnTo>
                  <a:lnTo>
                    <a:pt x="725406" y="1203658"/>
                  </a:lnTo>
                  <a:lnTo>
                    <a:pt x="745837" y="1199252"/>
                  </a:lnTo>
                  <a:lnTo>
                    <a:pt x="766104" y="1194146"/>
                  </a:lnTo>
                  <a:lnTo>
                    <a:pt x="786183" y="1188347"/>
                  </a:lnTo>
                  <a:lnTo>
                    <a:pt x="806051" y="1181859"/>
                  </a:lnTo>
                  <a:lnTo>
                    <a:pt x="825684" y="1174693"/>
                  </a:lnTo>
                  <a:lnTo>
                    <a:pt x="845059" y="1166855"/>
                  </a:lnTo>
                  <a:lnTo>
                    <a:pt x="864154" y="1158356"/>
                  </a:lnTo>
                  <a:lnTo>
                    <a:pt x="882944" y="1149205"/>
                  </a:lnTo>
                  <a:lnTo>
                    <a:pt x="901409" y="1139413"/>
                  </a:lnTo>
                  <a:lnTo>
                    <a:pt x="919526" y="1128992"/>
                  </a:lnTo>
                  <a:lnTo>
                    <a:pt x="937273" y="1117954"/>
                  </a:lnTo>
                  <a:lnTo>
                    <a:pt x="954631" y="1106312"/>
                  </a:lnTo>
                  <a:lnTo>
                    <a:pt x="971578" y="1094080"/>
                  </a:lnTo>
                  <a:lnTo>
                    <a:pt x="988094" y="1081273"/>
                  </a:lnTo>
                  <a:lnTo>
                    <a:pt x="1004160" y="1067905"/>
                  </a:lnTo>
                  <a:lnTo>
                    <a:pt x="1019757" y="1053992"/>
                  </a:lnTo>
                  <a:lnTo>
                    <a:pt x="1034866" y="1039551"/>
                  </a:lnTo>
                  <a:lnTo>
                    <a:pt x="1049469" y="1024599"/>
                  </a:lnTo>
                  <a:lnTo>
                    <a:pt x="1063550" y="1009153"/>
                  </a:lnTo>
                  <a:lnTo>
                    <a:pt x="1046234" y="993904"/>
                  </a:lnTo>
                  <a:lnTo>
                    <a:pt x="1028917" y="978656"/>
                  </a:lnTo>
                  <a:lnTo>
                    <a:pt x="1011601" y="963407"/>
                  </a:lnTo>
                  <a:lnTo>
                    <a:pt x="994285" y="948158"/>
                  </a:lnTo>
                  <a:lnTo>
                    <a:pt x="976969" y="932909"/>
                  </a:lnTo>
                  <a:lnTo>
                    <a:pt x="959653" y="917660"/>
                  </a:lnTo>
                  <a:lnTo>
                    <a:pt x="945402" y="933129"/>
                  </a:lnTo>
                  <a:lnTo>
                    <a:pt x="930472" y="947945"/>
                  </a:lnTo>
                  <a:lnTo>
                    <a:pt x="914893" y="962076"/>
                  </a:lnTo>
                  <a:lnTo>
                    <a:pt x="898696" y="975495"/>
                  </a:lnTo>
                  <a:lnTo>
                    <a:pt x="881914" y="988174"/>
                  </a:lnTo>
                  <a:lnTo>
                    <a:pt x="864580" y="1000088"/>
                  </a:lnTo>
                  <a:lnTo>
                    <a:pt x="846730" y="1011214"/>
                  </a:lnTo>
                  <a:lnTo>
                    <a:pt x="828400" y="1021528"/>
                  </a:lnTo>
                  <a:lnTo>
                    <a:pt x="809625" y="1031011"/>
                  </a:lnTo>
                  <a:lnTo>
                    <a:pt x="790444" y="1039642"/>
                  </a:lnTo>
                  <a:lnTo>
                    <a:pt x="770896" y="1047405"/>
                  </a:lnTo>
                  <a:lnTo>
                    <a:pt x="751019" y="1054284"/>
                  </a:lnTo>
                  <a:lnTo>
                    <a:pt x="730854" y="1060265"/>
                  </a:lnTo>
                  <a:lnTo>
                    <a:pt x="710441" y="1065336"/>
                  </a:lnTo>
                  <a:lnTo>
                    <a:pt x="689822" y="1069488"/>
                  </a:lnTo>
                  <a:lnTo>
                    <a:pt x="669037" y="1072711"/>
                  </a:lnTo>
                  <a:lnTo>
                    <a:pt x="648128" y="1074999"/>
                  </a:lnTo>
                  <a:lnTo>
                    <a:pt x="627138" y="1076348"/>
                  </a:lnTo>
                  <a:lnTo>
                    <a:pt x="606109" y="1076754"/>
                  </a:lnTo>
                  <a:lnTo>
                    <a:pt x="585082" y="1076218"/>
                  </a:lnTo>
                  <a:lnTo>
                    <a:pt x="564101" y="1074740"/>
                  </a:lnTo>
                  <a:lnTo>
                    <a:pt x="543207" y="1072322"/>
                  </a:lnTo>
                  <a:lnTo>
                    <a:pt x="522443" y="1068971"/>
                  </a:lnTo>
                  <a:lnTo>
                    <a:pt x="501849" y="1064693"/>
                  </a:lnTo>
                  <a:lnTo>
                    <a:pt x="481468" y="1059495"/>
                  </a:lnTo>
                  <a:lnTo>
                    <a:pt x="461340" y="1053390"/>
                  </a:lnTo>
                  <a:lnTo>
                    <a:pt x="441506" y="1046388"/>
                  </a:lnTo>
                  <a:lnTo>
                    <a:pt x="422006" y="1038505"/>
                  </a:lnTo>
                  <a:lnTo>
                    <a:pt x="402879" y="1029755"/>
                  </a:lnTo>
                  <a:lnTo>
                    <a:pt x="384164" y="1020157"/>
                  </a:lnTo>
                  <a:lnTo>
                    <a:pt x="365897" y="1009730"/>
                  </a:lnTo>
                  <a:lnTo>
                    <a:pt x="348116" y="998494"/>
                  </a:lnTo>
                  <a:lnTo>
                    <a:pt x="330856" y="986473"/>
                  </a:lnTo>
                  <a:lnTo>
                    <a:pt x="314153" y="973690"/>
                  </a:lnTo>
                  <a:lnTo>
                    <a:pt x="298039" y="960172"/>
                  </a:lnTo>
                  <a:lnTo>
                    <a:pt x="282548" y="945945"/>
                  </a:lnTo>
                  <a:lnTo>
                    <a:pt x="267709" y="931037"/>
                  </a:lnTo>
                  <a:lnTo>
                    <a:pt x="253554" y="915480"/>
                  </a:lnTo>
                  <a:lnTo>
                    <a:pt x="240110" y="899304"/>
                  </a:lnTo>
                  <a:lnTo>
                    <a:pt x="227405" y="882542"/>
                  </a:lnTo>
                  <a:lnTo>
                    <a:pt x="215464" y="865227"/>
                  </a:lnTo>
                  <a:lnTo>
                    <a:pt x="204311" y="847394"/>
                  </a:lnTo>
                  <a:lnTo>
                    <a:pt x="193968" y="829079"/>
                  </a:lnTo>
                  <a:lnTo>
                    <a:pt x="184457" y="810319"/>
                  </a:lnTo>
                  <a:lnTo>
                    <a:pt x="175796" y="791152"/>
                  </a:lnTo>
                  <a:lnTo>
                    <a:pt x="168003" y="771615"/>
                  </a:lnTo>
                  <a:lnTo>
                    <a:pt x="161093" y="751749"/>
                  </a:lnTo>
                  <a:lnTo>
                    <a:pt x="155081" y="731594"/>
                  </a:lnTo>
                  <a:lnTo>
                    <a:pt x="149978" y="711189"/>
                  </a:lnTo>
                  <a:lnTo>
                    <a:pt x="145795" y="690575"/>
                  </a:lnTo>
                  <a:lnTo>
                    <a:pt x="142540" y="669796"/>
                  </a:lnTo>
                  <a:lnTo>
                    <a:pt x="140220" y="648891"/>
                  </a:lnTo>
                  <a:lnTo>
                    <a:pt x="138838" y="627903"/>
                  </a:lnTo>
                  <a:lnTo>
                    <a:pt x="138399" y="606874"/>
                  </a:lnTo>
                  <a:lnTo>
                    <a:pt x="138903" y="585847"/>
                  </a:lnTo>
                  <a:lnTo>
                    <a:pt x="140349" y="564863"/>
                  </a:lnTo>
                  <a:lnTo>
                    <a:pt x="142734" y="543965"/>
                  </a:lnTo>
                  <a:lnTo>
                    <a:pt x="146053" y="523196"/>
                  </a:lnTo>
                  <a:lnTo>
                    <a:pt x="150300" y="502595"/>
                  </a:lnTo>
                  <a:lnTo>
                    <a:pt x="155466" y="482206"/>
                  </a:lnTo>
                  <a:lnTo>
                    <a:pt x="161540" y="462069"/>
                  </a:lnTo>
                  <a:lnTo>
                    <a:pt x="168511" y="442225"/>
                  </a:lnTo>
                  <a:lnTo>
                    <a:pt x="176365" y="422713"/>
                  </a:lnTo>
                  <a:lnTo>
                    <a:pt x="185085" y="403572"/>
                  </a:lnTo>
                  <a:lnTo>
                    <a:pt x="194654" y="384841"/>
                  </a:lnTo>
                  <a:lnTo>
                    <a:pt x="205053" y="366559"/>
                  </a:lnTo>
                  <a:lnTo>
                    <a:pt x="216261" y="348760"/>
                  </a:lnTo>
                  <a:lnTo>
                    <a:pt x="228256" y="331482"/>
                  </a:lnTo>
                  <a:lnTo>
                    <a:pt x="241013" y="314759"/>
                  </a:lnTo>
                  <a:lnTo>
                    <a:pt x="254506" y="298625"/>
                  </a:lnTo>
                  <a:lnTo>
                    <a:pt x="268709" y="283111"/>
                  </a:lnTo>
                  <a:lnTo>
                    <a:pt x="283594" y="268250"/>
                  </a:lnTo>
                  <a:lnTo>
                    <a:pt x="299129" y="254071"/>
                  </a:lnTo>
                  <a:lnTo>
                    <a:pt x="315284" y="240602"/>
                  </a:lnTo>
                  <a:lnTo>
                    <a:pt x="332027" y="227871"/>
                  </a:lnTo>
                  <a:lnTo>
                    <a:pt x="349324" y="215903"/>
                  </a:lnTo>
                  <a:lnTo>
                    <a:pt x="367139" y="204722"/>
                  </a:lnTo>
                  <a:lnTo>
                    <a:pt x="385438" y="194351"/>
                  </a:lnTo>
                  <a:lnTo>
                    <a:pt x="404183" y="184811"/>
                  </a:lnTo>
                  <a:lnTo>
                    <a:pt x="423337" y="176121"/>
                  </a:lnTo>
                  <a:lnTo>
                    <a:pt x="442862" y="168297"/>
                  </a:lnTo>
                  <a:lnTo>
                    <a:pt x="462717" y="161357"/>
                  </a:lnTo>
                  <a:lnTo>
                    <a:pt x="482863" y="155314"/>
                  </a:lnTo>
                  <a:lnTo>
                    <a:pt x="503260" y="150179"/>
                  </a:lnTo>
                  <a:lnTo>
                    <a:pt x="523867" y="145964"/>
                  </a:lnTo>
                  <a:lnTo>
                    <a:pt x="544642" y="142677"/>
                  </a:lnTo>
                  <a:lnTo>
                    <a:pt x="565543" y="140325"/>
                  </a:lnTo>
                  <a:lnTo>
                    <a:pt x="586529" y="13891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6858968">
              <a:off x="5835955" y="502904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73" name="tx73"/>
            <p:cNvSpPr/>
            <p:nvPr/>
          </p:nvSpPr>
          <p:spPr>
            <a:xfrm rot="-17658968">
              <a:off x="6847208" y="457209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6164233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8652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9552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81413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82313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512839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40450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09310" y="3770250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Disease Prevalence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500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7564130" cy="4028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4809175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3809446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2809717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809988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5309039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4309310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3309581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2309852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528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5746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965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01845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4033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4622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840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9059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12786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65296" y="5306953"/>
              <a:ext cx="739969" cy="20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7484" y="5274062"/>
              <a:ext cx="739969" cy="34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09672" y="5192425"/>
              <a:ext cx="739969" cy="1166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31860" y="4859690"/>
              <a:ext cx="739969" cy="4493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4048" y="3776301"/>
              <a:ext cx="739969" cy="15327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76237" y="2257400"/>
              <a:ext cx="739969" cy="3051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8425" y="2528873"/>
              <a:ext cx="739969" cy="2780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20613" y="3714621"/>
              <a:ext cx="739969" cy="15944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742801" y="4873736"/>
              <a:ext cx="739969" cy="435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64476" y="51719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51261" y="513902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020619" y="503893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42807" y="4706198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9592" y="36228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51780" y="21039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73969" y="237538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96157" y="35611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53747" y="4720245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527093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42712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327148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227175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5309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4309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3309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2309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3528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5746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17965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01845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4033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64622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46840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9059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12786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30887" y="5552783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24109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4629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8486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90674" y="5553378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12862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35050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5723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26391" y="5552783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03383" y="5671188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3417235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4148746" y="5966992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4220746" y="6063873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65821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66721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25340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06694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7594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134074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8452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9326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22929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880482"/>
              <a:ext cx="1654870" cy="3309718"/>
            </a:xfrm>
            <a:custGeom>
              <a:avLst/>
              <a:pathLst>
                <a:path w="1654870" h="3309718">
                  <a:moveTo>
                    <a:pt x="18873" y="2932682"/>
                  </a:moveTo>
                  <a:lnTo>
                    <a:pt x="19801" y="2995522"/>
                  </a:lnTo>
                  <a:lnTo>
                    <a:pt x="20729" y="3058361"/>
                  </a:lnTo>
                  <a:lnTo>
                    <a:pt x="21658" y="3121200"/>
                  </a:lnTo>
                  <a:lnTo>
                    <a:pt x="22586" y="3184040"/>
                  </a:lnTo>
                  <a:lnTo>
                    <a:pt x="23514" y="3246879"/>
                  </a:lnTo>
                  <a:lnTo>
                    <a:pt x="24442" y="3309718"/>
                  </a:lnTo>
                  <a:lnTo>
                    <a:pt x="81276" y="3307902"/>
                  </a:lnTo>
                  <a:lnTo>
                    <a:pt x="138013" y="3304134"/>
                  </a:lnTo>
                  <a:lnTo>
                    <a:pt x="194588" y="3298419"/>
                  </a:lnTo>
                  <a:lnTo>
                    <a:pt x="250932" y="3290764"/>
                  </a:lnTo>
                  <a:lnTo>
                    <a:pt x="306981" y="3281178"/>
                  </a:lnTo>
                  <a:lnTo>
                    <a:pt x="362667" y="3269672"/>
                  </a:lnTo>
                  <a:lnTo>
                    <a:pt x="417925" y="3256260"/>
                  </a:lnTo>
                  <a:lnTo>
                    <a:pt x="472690" y="3240957"/>
                  </a:lnTo>
                  <a:lnTo>
                    <a:pt x="526896" y="3223782"/>
                  </a:lnTo>
                  <a:lnTo>
                    <a:pt x="580481" y="3204755"/>
                  </a:lnTo>
                  <a:lnTo>
                    <a:pt x="633380" y="3183899"/>
                  </a:lnTo>
                  <a:lnTo>
                    <a:pt x="685532" y="3161237"/>
                  </a:lnTo>
                  <a:lnTo>
                    <a:pt x="736874" y="3136797"/>
                  </a:lnTo>
                  <a:lnTo>
                    <a:pt x="787346" y="3110608"/>
                  </a:lnTo>
                  <a:lnTo>
                    <a:pt x="836889" y="3082700"/>
                  </a:lnTo>
                  <a:lnTo>
                    <a:pt x="885444" y="3053107"/>
                  </a:lnTo>
                  <a:lnTo>
                    <a:pt x="932954" y="3021863"/>
                  </a:lnTo>
                  <a:lnTo>
                    <a:pt x="979362" y="2989006"/>
                  </a:lnTo>
                  <a:lnTo>
                    <a:pt x="1024614" y="2954574"/>
                  </a:lnTo>
                  <a:lnTo>
                    <a:pt x="1068656" y="2918607"/>
                  </a:lnTo>
                  <a:lnTo>
                    <a:pt x="1111437" y="2881148"/>
                  </a:lnTo>
                  <a:lnTo>
                    <a:pt x="1152906" y="2842242"/>
                  </a:lnTo>
                  <a:lnTo>
                    <a:pt x="1193013" y="2801935"/>
                  </a:lnTo>
                  <a:lnTo>
                    <a:pt x="1231713" y="2760273"/>
                  </a:lnTo>
                  <a:lnTo>
                    <a:pt x="1268958" y="2717306"/>
                  </a:lnTo>
                  <a:lnTo>
                    <a:pt x="1304705" y="2673086"/>
                  </a:lnTo>
                  <a:lnTo>
                    <a:pt x="1338912" y="2627663"/>
                  </a:lnTo>
                  <a:lnTo>
                    <a:pt x="1371538" y="2581092"/>
                  </a:lnTo>
                  <a:lnTo>
                    <a:pt x="1402545" y="2533427"/>
                  </a:lnTo>
                  <a:lnTo>
                    <a:pt x="1431896" y="2484726"/>
                  </a:lnTo>
                  <a:lnTo>
                    <a:pt x="1459557" y="2435045"/>
                  </a:lnTo>
                  <a:lnTo>
                    <a:pt x="1485495" y="2384443"/>
                  </a:lnTo>
                  <a:lnTo>
                    <a:pt x="1509679" y="2332980"/>
                  </a:lnTo>
                  <a:lnTo>
                    <a:pt x="1532081" y="2280716"/>
                  </a:lnTo>
                  <a:lnTo>
                    <a:pt x="1552674" y="2227714"/>
                  </a:lnTo>
                  <a:lnTo>
                    <a:pt x="1571435" y="2174035"/>
                  </a:lnTo>
                  <a:lnTo>
                    <a:pt x="1588340" y="2119744"/>
                  </a:lnTo>
                  <a:lnTo>
                    <a:pt x="1603370" y="2064904"/>
                  </a:lnTo>
                  <a:lnTo>
                    <a:pt x="1616507" y="2009580"/>
                  </a:lnTo>
                  <a:lnTo>
                    <a:pt x="1627735" y="1953837"/>
                  </a:lnTo>
                  <a:lnTo>
                    <a:pt x="1637043" y="1897741"/>
                  </a:lnTo>
                  <a:lnTo>
                    <a:pt x="1644417" y="1841359"/>
                  </a:lnTo>
                  <a:lnTo>
                    <a:pt x="1649850" y="1784757"/>
                  </a:lnTo>
                  <a:lnTo>
                    <a:pt x="1653336" y="1728001"/>
                  </a:lnTo>
                  <a:lnTo>
                    <a:pt x="1654870" y="1671160"/>
                  </a:lnTo>
                  <a:lnTo>
                    <a:pt x="1654450" y="1614299"/>
                  </a:lnTo>
                  <a:lnTo>
                    <a:pt x="1652077" y="1557486"/>
                  </a:lnTo>
                  <a:lnTo>
                    <a:pt x="1647753" y="1500788"/>
                  </a:lnTo>
                  <a:lnTo>
                    <a:pt x="1641485" y="1444272"/>
                  </a:lnTo>
                  <a:lnTo>
                    <a:pt x="1633278" y="1388005"/>
                  </a:lnTo>
                  <a:lnTo>
                    <a:pt x="1623143" y="1332053"/>
                  </a:lnTo>
                  <a:lnTo>
                    <a:pt x="1611093" y="1276482"/>
                  </a:lnTo>
                  <a:lnTo>
                    <a:pt x="1597140" y="1221358"/>
                  </a:lnTo>
                  <a:lnTo>
                    <a:pt x="1581302" y="1166746"/>
                  </a:lnTo>
                  <a:lnTo>
                    <a:pt x="1563596" y="1112711"/>
                  </a:lnTo>
                  <a:lnTo>
                    <a:pt x="1544046" y="1059315"/>
                  </a:lnTo>
                  <a:lnTo>
                    <a:pt x="1522672" y="1006623"/>
                  </a:lnTo>
                  <a:lnTo>
                    <a:pt x="1499500" y="954695"/>
                  </a:lnTo>
                  <a:lnTo>
                    <a:pt x="1474559" y="903595"/>
                  </a:lnTo>
                  <a:lnTo>
                    <a:pt x="1447876" y="853382"/>
                  </a:lnTo>
                  <a:lnTo>
                    <a:pt x="1419485" y="804114"/>
                  </a:lnTo>
                  <a:lnTo>
                    <a:pt x="1389417" y="755852"/>
                  </a:lnTo>
                  <a:lnTo>
                    <a:pt x="1357710" y="708651"/>
                  </a:lnTo>
                  <a:lnTo>
                    <a:pt x="1324399" y="662566"/>
                  </a:lnTo>
                  <a:lnTo>
                    <a:pt x="1289525" y="617654"/>
                  </a:lnTo>
                  <a:lnTo>
                    <a:pt x="1253129" y="573966"/>
                  </a:lnTo>
                  <a:lnTo>
                    <a:pt x="1215253" y="531554"/>
                  </a:lnTo>
                  <a:lnTo>
                    <a:pt x="1175943" y="490468"/>
                  </a:lnTo>
                  <a:lnTo>
                    <a:pt x="1135244" y="450757"/>
                  </a:lnTo>
                  <a:lnTo>
                    <a:pt x="1093205" y="412468"/>
                  </a:lnTo>
                  <a:lnTo>
                    <a:pt x="1049876" y="375646"/>
                  </a:lnTo>
                  <a:lnTo>
                    <a:pt x="1005307" y="340333"/>
                  </a:lnTo>
                  <a:lnTo>
                    <a:pt x="959552" y="306573"/>
                  </a:lnTo>
                  <a:lnTo>
                    <a:pt x="912663" y="274405"/>
                  </a:lnTo>
                  <a:lnTo>
                    <a:pt x="864697" y="243866"/>
                  </a:lnTo>
                  <a:lnTo>
                    <a:pt x="815711" y="214993"/>
                  </a:lnTo>
                  <a:lnTo>
                    <a:pt x="765761" y="187820"/>
                  </a:lnTo>
                  <a:lnTo>
                    <a:pt x="714907" y="162379"/>
                  </a:lnTo>
                  <a:lnTo>
                    <a:pt x="663210" y="138700"/>
                  </a:lnTo>
                  <a:lnTo>
                    <a:pt x="610729" y="116811"/>
                  </a:lnTo>
                  <a:lnTo>
                    <a:pt x="557528" y="96738"/>
                  </a:lnTo>
                  <a:lnTo>
                    <a:pt x="503668" y="78505"/>
                  </a:lnTo>
                  <a:lnTo>
                    <a:pt x="449214" y="62132"/>
                  </a:lnTo>
                  <a:lnTo>
                    <a:pt x="394229" y="47640"/>
                  </a:lnTo>
                  <a:lnTo>
                    <a:pt x="338779" y="35046"/>
                  </a:lnTo>
                  <a:lnTo>
                    <a:pt x="282929" y="24364"/>
                  </a:lnTo>
                  <a:lnTo>
                    <a:pt x="226745" y="15606"/>
                  </a:lnTo>
                  <a:lnTo>
                    <a:pt x="170293" y="8784"/>
                  </a:lnTo>
                  <a:lnTo>
                    <a:pt x="113640" y="3906"/>
                  </a:lnTo>
                  <a:lnTo>
                    <a:pt x="56854" y="976"/>
                  </a:lnTo>
                  <a:lnTo>
                    <a:pt x="0" y="0"/>
                  </a:lnTo>
                  <a:lnTo>
                    <a:pt x="0" y="62846"/>
                  </a:lnTo>
                  <a:lnTo>
                    <a:pt x="0" y="125692"/>
                  </a:lnTo>
                  <a:lnTo>
                    <a:pt x="0" y="188538"/>
                  </a:lnTo>
                  <a:lnTo>
                    <a:pt x="0" y="251384"/>
                  </a:lnTo>
                  <a:lnTo>
                    <a:pt x="0" y="314230"/>
                  </a:lnTo>
                  <a:lnTo>
                    <a:pt x="0" y="377077"/>
                  </a:lnTo>
                  <a:lnTo>
                    <a:pt x="57062" y="378351"/>
                  </a:lnTo>
                  <a:lnTo>
                    <a:pt x="114010" y="382173"/>
                  </a:lnTo>
                  <a:lnTo>
                    <a:pt x="170731" y="388533"/>
                  </a:lnTo>
                  <a:lnTo>
                    <a:pt x="227111" y="397420"/>
                  </a:lnTo>
                  <a:lnTo>
                    <a:pt x="283038" y="408816"/>
                  </a:lnTo>
                  <a:lnTo>
                    <a:pt x="338401" y="422698"/>
                  </a:lnTo>
                  <a:lnTo>
                    <a:pt x="393088" y="439038"/>
                  </a:lnTo>
                  <a:lnTo>
                    <a:pt x="446992" y="457804"/>
                  </a:lnTo>
                  <a:lnTo>
                    <a:pt x="500003" y="478958"/>
                  </a:lnTo>
                  <a:lnTo>
                    <a:pt x="552017" y="502458"/>
                  </a:lnTo>
                  <a:lnTo>
                    <a:pt x="602930" y="528258"/>
                  </a:lnTo>
                  <a:lnTo>
                    <a:pt x="652640" y="556305"/>
                  </a:lnTo>
                  <a:lnTo>
                    <a:pt x="701048" y="586544"/>
                  </a:lnTo>
                  <a:lnTo>
                    <a:pt x="748057" y="618914"/>
                  </a:lnTo>
                  <a:lnTo>
                    <a:pt x="793574" y="653351"/>
                  </a:lnTo>
                  <a:lnTo>
                    <a:pt x="837508" y="689787"/>
                  </a:lnTo>
                  <a:lnTo>
                    <a:pt x="879771" y="728148"/>
                  </a:lnTo>
                  <a:lnTo>
                    <a:pt x="920279" y="768358"/>
                  </a:lnTo>
                  <a:lnTo>
                    <a:pt x="958950" y="810336"/>
                  </a:lnTo>
                  <a:lnTo>
                    <a:pt x="995709" y="854000"/>
                  </a:lnTo>
                  <a:lnTo>
                    <a:pt x="1030482" y="899261"/>
                  </a:lnTo>
                  <a:lnTo>
                    <a:pt x="1063198" y="946030"/>
                  </a:lnTo>
                  <a:lnTo>
                    <a:pt x="1093794" y="994213"/>
                  </a:lnTo>
                  <a:lnTo>
                    <a:pt x="1122207" y="1043715"/>
                  </a:lnTo>
                  <a:lnTo>
                    <a:pt x="1148382" y="1094436"/>
                  </a:lnTo>
                  <a:lnTo>
                    <a:pt x="1172266" y="1146275"/>
                  </a:lnTo>
                  <a:lnTo>
                    <a:pt x="1193811" y="1199128"/>
                  </a:lnTo>
                  <a:lnTo>
                    <a:pt x="1212974" y="1252892"/>
                  </a:lnTo>
                  <a:lnTo>
                    <a:pt x="1229718" y="1307457"/>
                  </a:lnTo>
                  <a:lnTo>
                    <a:pt x="1244008" y="1362715"/>
                  </a:lnTo>
                  <a:lnTo>
                    <a:pt x="1255817" y="1418557"/>
                  </a:lnTo>
                  <a:lnTo>
                    <a:pt x="1265120" y="1474870"/>
                  </a:lnTo>
                  <a:lnTo>
                    <a:pt x="1271899" y="1531542"/>
                  </a:lnTo>
                  <a:lnTo>
                    <a:pt x="1276141" y="1588461"/>
                  </a:lnTo>
                  <a:lnTo>
                    <a:pt x="1277837" y="1645512"/>
                  </a:lnTo>
                  <a:lnTo>
                    <a:pt x="1276984" y="1702582"/>
                  </a:lnTo>
                  <a:lnTo>
                    <a:pt x="1273583" y="1759557"/>
                  </a:lnTo>
                  <a:lnTo>
                    <a:pt x="1267642" y="1816323"/>
                  </a:lnTo>
                  <a:lnTo>
                    <a:pt x="1259171" y="1872768"/>
                  </a:lnTo>
                  <a:lnTo>
                    <a:pt x="1248189" y="1928778"/>
                  </a:lnTo>
                  <a:lnTo>
                    <a:pt x="1234716" y="1984241"/>
                  </a:lnTo>
                  <a:lnTo>
                    <a:pt x="1218780" y="2039048"/>
                  </a:lnTo>
                  <a:lnTo>
                    <a:pt x="1200413" y="2093088"/>
                  </a:lnTo>
                  <a:lnTo>
                    <a:pt x="1179651" y="2146254"/>
                  </a:lnTo>
                  <a:lnTo>
                    <a:pt x="1156535" y="2198441"/>
                  </a:lnTo>
                  <a:lnTo>
                    <a:pt x="1131113" y="2249542"/>
                  </a:lnTo>
                  <a:lnTo>
                    <a:pt x="1103433" y="2299458"/>
                  </a:lnTo>
                  <a:lnTo>
                    <a:pt x="1073553" y="2348088"/>
                  </a:lnTo>
                  <a:lnTo>
                    <a:pt x="1041530" y="2395335"/>
                  </a:lnTo>
                  <a:lnTo>
                    <a:pt x="1007430" y="2441105"/>
                  </a:lnTo>
                  <a:lnTo>
                    <a:pt x="971320" y="2485307"/>
                  </a:lnTo>
                  <a:lnTo>
                    <a:pt x="933273" y="2527852"/>
                  </a:lnTo>
                  <a:lnTo>
                    <a:pt x="893363" y="2568656"/>
                  </a:lnTo>
                  <a:lnTo>
                    <a:pt x="851671" y="2607637"/>
                  </a:lnTo>
                  <a:lnTo>
                    <a:pt x="808280" y="2644717"/>
                  </a:lnTo>
                  <a:lnTo>
                    <a:pt x="763277" y="2679823"/>
                  </a:lnTo>
                  <a:lnTo>
                    <a:pt x="716751" y="2712884"/>
                  </a:lnTo>
                  <a:lnTo>
                    <a:pt x="668795" y="2743834"/>
                  </a:lnTo>
                  <a:lnTo>
                    <a:pt x="619505" y="2772612"/>
                  </a:lnTo>
                  <a:lnTo>
                    <a:pt x="568979" y="2799161"/>
                  </a:lnTo>
                  <a:lnTo>
                    <a:pt x="517317" y="2823427"/>
                  </a:lnTo>
                  <a:lnTo>
                    <a:pt x="464624" y="2845362"/>
                  </a:lnTo>
                  <a:lnTo>
                    <a:pt x="411004" y="2864922"/>
                  </a:lnTo>
                  <a:lnTo>
                    <a:pt x="356564" y="2882068"/>
                  </a:lnTo>
                  <a:lnTo>
                    <a:pt x="301412" y="2896766"/>
                  </a:lnTo>
                  <a:lnTo>
                    <a:pt x="245659" y="2908986"/>
                  </a:lnTo>
                  <a:lnTo>
                    <a:pt x="189417" y="2918705"/>
                  </a:lnTo>
                  <a:lnTo>
                    <a:pt x="132796" y="2925903"/>
                  </a:lnTo>
                  <a:lnTo>
                    <a:pt x="75910" y="293056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84877" y="1880482"/>
              <a:ext cx="1679347" cy="3309718"/>
            </a:xfrm>
            <a:custGeom>
              <a:avLst/>
              <a:pathLst>
                <a:path w="1679347" h="3309718">
                  <a:moveTo>
                    <a:pt x="1654904" y="377077"/>
                  </a:moveTo>
                  <a:lnTo>
                    <a:pt x="1654904" y="314230"/>
                  </a:lnTo>
                  <a:lnTo>
                    <a:pt x="1654904" y="251384"/>
                  </a:lnTo>
                  <a:lnTo>
                    <a:pt x="1654904" y="188538"/>
                  </a:lnTo>
                  <a:lnTo>
                    <a:pt x="1654904" y="125692"/>
                  </a:lnTo>
                  <a:lnTo>
                    <a:pt x="1654904" y="62846"/>
                  </a:lnTo>
                  <a:lnTo>
                    <a:pt x="1654904" y="0"/>
                  </a:lnTo>
                  <a:lnTo>
                    <a:pt x="1598137" y="973"/>
                  </a:lnTo>
                  <a:lnTo>
                    <a:pt x="1541436" y="3894"/>
                  </a:lnTo>
                  <a:lnTo>
                    <a:pt x="1484869" y="8758"/>
                  </a:lnTo>
                  <a:lnTo>
                    <a:pt x="1428502" y="15559"/>
                  </a:lnTo>
                  <a:lnTo>
                    <a:pt x="1372402" y="24290"/>
                  </a:lnTo>
                  <a:lnTo>
                    <a:pt x="1316634" y="34939"/>
                  </a:lnTo>
                  <a:lnTo>
                    <a:pt x="1261264" y="47496"/>
                  </a:lnTo>
                  <a:lnTo>
                    <a:pt x="1206358" y="61944"/>
                  </a:lnTo>
                  <a:lnTo>
                    <a:pt x="1151979" y="78268"/>
                  </a:lnTo>
                  <a:lnTo>
                    <a:pt x="1098192" y="96447"/>
                  </a:lnTo>
                  <a:lnTo>
                    <a:pt x="1045061" y="116460"/>
                  </a:lnTo>
                  <a:lnTo>
                    <a:pt x="992647" y="138284"/>
                  </a:lnTo>
                  <a:lnTo>
                    <a:pt x="941013" y="161893"/>
                  </a:lnTo>
                  <a:lnTo>
                    <a:pt x="890219" y="187259"/>
                  </a:lnTo>
                  <a:lnTo>
                    <a:pt x="840325" y="214352"/>
                  </a:lnTo>
                  <a:lnTo>
                    <a:pt x="791389" y="243141"/>
                  </a:lnTo>
                  <a:lnTo>
                    <a:pt x="743470" y="273592"/>
                  </a:lnTo>
                  <a:lnTo>
                    <a:pt x="696624" y="305669"/>
                  </a:lnTo>
                  <a:lnTo>
                    <a:pt x="650905" y="339333"/>
                  </a:lnTo>
                  <a:lnTo>
                    <a:pt x="606369" y="374546"/>
                  </a:lnTo>
                  <a:lnTo>
                    <a:pt x="563066" y="411266"/>
                  </a:lnTo>
                  <a:lnTo>
                    <a:pt x="521048" y="449450"/>
                  </a:lnTo>
                  <a:lnTo>
                    <a:pt x="480365" y="489052"/>
                  </a:lnTo>
                  <a:lnTo>
                    <a:pt x="441064" y="530027"/>
                  </a:lnTo>
                  <a:lnTo>
                    <a:pt x="403192" y="572325"/>
                  </a:lnTo>
                  <a:lnTo>
                    <a:pt x="366793" y="615898"/>
                  </a:lnTo>
                  <a:lnTo>
                    <a:pt x="331909" y="660694"/>
                  </a:lnTo>
                  <a:lnTo>
                    <a:pt x="298584" y="706660"/>
                  </a:lnTo>
                  <a:lnTo>
                    <a:pt x="266854" y="753742"/>
                  </a:lnTo>
                  <a:lnTo>
                    <a:pt x="236758" y="801884"/>
                  </a:lnTo>
                  <a:lnTo>
                    <a:pt x="208331" y="851031"/>
                  </a:lnTo>
                  <a:lnTo>
                    <a:pt x="181607" y="901124"/>
                  </a:lnTo>
                  <a:lnTo>
                    <a:pt x="156616" y="952104"/>
                  </a:lnTo>
                  <a:lnTo>
                    <a:pt x="133389" y="1003911"/>
                  </a:lnTo>
                  <a:lnTo>
                    <a:pt x="111953" y="1056484"/>
                  </a:lnTo>
                  <a:lnTo>
                    <a:pt x="92333" y="1109762"/>
                  </a:lnTo>
                  <a:lnTo>
                    <a:pt x="74551" y="1163681"/>
                  </a:lnTo>
                  <a:lnTo>
                    <a:pt x="58630" y="1218179"/>
                  </a:lnTo>
                  <a:lnTo>
                    <a:pt x="44588" y="1273191"/>
                  </a:lnTo>
                  <a:lnTo>
                    <a:pt x="32440" y="1328652"/>
                  </a:lnTo>
                  <a:lnTo>
                    <a:pt x="22203" y="1384497"/>
                  </a:lnTo>
                  <a:lnTo>
                    <a:pt x="13886" y="1440660"/>
                  </a:lnTo>
                  <a:lnTo>
                    <a:pt x="7502" y="1497076"/>
                  </a:lnTo>
                  <a:lnTo>
                    <a:pt x="3056" y="1553677"/>
                  </a:lnTo>
                  <a:lnTo>
                    <a:pt x="554" y="1610398"/>
                  </a:lnTo>
                  <a:lnTo>
                    <a:pt x="0" y="1667171"/>
                  </a:lnTo>
                  <a:lnTo>
                    <a:pt x="1393" y="1723929"/>
                  </a:lnTo>
                  <a:lnTo>
                    <a:pt x="4732" y="1780607"/>
                  </a:lnTo>
                  <a:lnTo>
                    <a:pt x="10013" y="1837136"/>
                  </a:lnTo>
                  <a:lnTo>
                    <a:pt x="17230" y="1893451"/>
                  </a:lnTo>
                  <a:lnTo>
                    <a:pt x="26375" y="1949486"/>
                  </a:lnTo>
                  <a:lnTo>
                    <a:pt x="37437" y="2005174"/>
                  </a:lnTo>
                  <a:lnTo>
                    <a:pt x="50402" y="2060449"/>
                  </a:lnTo>
                  <a:lnTo>
                    <a:pt x="65255" y="2115247"/>
                  </a:lnTo>
                  <a:lnTo>
                    <a:pt x="81980" y="2169504"/>
                  </a:lnTo>
                  <a:lnTo>
                    <a:pt x="100555" y="2223155"/>
                  </a:lnTo>
                  <a:lnTo>
                    <a:pt x="120960" y="2276137"/>
                  </a:lnTo>
                  <a:lnTo>
                    <a:pt x="143171" y="2328388"/>
                  </a:lnTo>
                  <a:lnTo>
                    <a:pt x="167160" y="2379847"/>
                  </a:lnTo>
                  <a:lnTo>
                    <a:pt x="192901" y="2430452"/>
                  </a:lnTo>
                  <a:lnTo>
                    <a:pt x="220362" y="2480145"/>
                  </a:lnTo>
                  <a:lnTo>
                    <a:pt x="249512" y="2528866"/>
                  </a:lnTo>
                  <a:lnTo>
                    <a:pt x="280316" y="2576559"/>
                  </a:lnTo>
                  <a:lnTo>
                    <a:pt x="312737" y="2623167"/>
                  </a:lnTo>
                  <a:lnTo>
                    <a:pt x="346738" y="2668636"/>
                  </a:lnTo>
                  <a:lnTo>
                    <a:pt x="382279" y="2712912"/>
                  </a:lnTo>
                  <a:lnTo>
                    <a:pt x="419318" y="2755942"/>
                  </a:lnTo>
                  <a:lnTo>
                    <a:pt x="457811" y="2797677"/>
                  </a:lnTo>
                  <a:lnTo>
                    <a:pt x="497713" y="2838066"/>
                  </a:lnTo>
                  <a:lnTo>
                    <a:pt x="538976" y="2877064"/>
                  </a:lnTo>
                  <a:lnTo>
                    <a:pt x="581553" y="2914622"/>
                  </a:lnTo>
                  <a:lnTo>
                    <a:pt x="625394" y="2950699"/>
                  </a:lnTo>
                  <a:lnTo>
                    <a:pt x="670446" y="2985250"/>
                  </a:lnTo>
                  <a:lnTo>
                    <a:pt x="716657" y="3018236"/>
                  </a:lnTo>
                  <a:lnTo>
                    <a:pt x="763972" y="3049617"/>
                  </a:lnTo>
                  <a:lnTo>
                    <a:pt x="812335" y="3079356"/>
                  </a:lnTo>
                  <a:lnTo>
                    <a:pt x="861690" y="3107420"/>
                  </a:lnTo>
                  <a:lnTo>
                    <a:pt x="911979" y="3133773"/>
                  </a:lnTo>
                  <a:lnTo>
                    <a:pt x="963142" y="3158387"/>
                  </a:lnTo>
                  <a:lnTo>
                    <a:pt x="1015120" y="3181230"/>
                  </a:lnTo>
                  <a:lnTo>
                    <a:pt x="1067850" y="3202278"/>
                  </a:lnTo>
                  <a:lnTo>
                    <a:pt x="1121271" y="3221504"/>
                  </a:lnTo>
                  <a:lnTo>
                    <a:pt x="1175321" y="3238887"/>
                  </a:lnTo>
                  <a:lnTo>
                    <a:pt x="1229934" y="3254405"/>
                  </a:lnTo>
                  <a:lnTo>
                    <a:pt x="1285048" y="3268041"/>
                  </a:lnTo>
                  <a:lnTo>
                    <a:pt x="1340597" y="3279778"/>
                  </a:lnTo>
                  <a:lnTo>
                    <a:pt x="1396517" y="3289603"/>
                  </a:lnTo>
                  <a:lnTo>
                    <a:pt x="1452740" y="3297504"/>
                  </a:lnTo>
                  <a:lnTo>
                    <a:pt x="1509201" y="3303472"/>
                  </a:lnTo>
                  <a:lnTo>
                    <a:pt x="1565834" y="3307500"/>
                  </a:lnTo>
                  <a:lnTo>
                    <a:pt x="1622571" y="3309583"/>
                  </a:lnTo>
                  <a:lnTo>
                    <a:pt x="1679347" y="3309718"/>
                  </a:lnTo>
                  <a:lnTo>
                    <a:pt x="1678418" y="3246879"/>
                  </a:lnTo>
                  <a:lnTo>
                    <a:pt x="1677490" y="3184040"/>
                  </a:lnTo>
                  <a:lnTo>
                    <a:pt x="1676562" y="3121200"/>
                  </a:lnTo>
                  <a:lnTo>
                    <a:pt x="1675634" y="3058361"/>
                  </a:lnTo>
                  <a:lnTo>
                    <a:pt x="1674706" y="2995522"/>
                  </a:lnTo>
                  <a:lnTo>
                    <a:pt x="1673777" y="2932682"/>
                  </a:lnTo>
                  <a:lnTo>
                    <a:pt x="1616975" y="2932259"/>
                  </a:lnTo>
                  <a:lnTo>
                    <a:pt x="1560247" y="2929311"/>
                  </a:lnTo>
                  <a:lnTo>
                    <a:pt x="1503707" y="2923845"/>
                  </a:lnTo>
                  <a:lnTo>
                    <a:pt x="1447465" y="2915872"/>
                  </a:lnTo>
                  <a:lnTo>
                    <a:pt x="1391633" y="2905408"/>
                  </a:lnTo>
                  <a:lnTo>
                    <a:pt x="1336321" y="2892472"/>
                  </a:lnTo>
                  <a:lnTo>
                    <a:pt x="1281639" y="2877091"/>
                  </a:lnTo>
                  <a:lnTo>
                    <a:pt x="1227694" y="2859295"/>
                  </a:lnTo>
                  <a:lnTo>
                    <a:pt x="1174594" y="2839120"/>
                  </a:lnTo>
                  <a:lnTo>
                    <a:pt x="1122442" y="2816604"/>
                  </a:lnTo>
                  <a:lnTo>
                    <a:pt x="1071343" y="2791793"/>
                  </a:lnTo>
                  <a:lnTo>
                    <a:pt x="1021397" y="2764736"/>
                  </a:lnTo>
                  <a:lnTo>
                    <a:pt x="972703" y="2735486"/>
                  </a:lnTo>
                  <a:lnTo>
                    <a:pt x="925356" y="2704100"/>
                  </a:lnTo>
                  <a:lnTo>
                    <a:pt x="879452" y="2670642"/>
                  </a:lnTo>
                  <a:lnTo>
                    <a:pt x="835079" y="2635176"/>
                  </a:lnTo>
                  <a:lnTo>
                    <a:pt x="792327" y="2597774"/>
                  </a:lnTo>
                  <a:lnTo>
                    <a:pt x="751279" y="2558508"/>
                  </a:lnTo>
                  <a:lnTo>
                    <a:pt x="712016" y="2517458"/>
                  </a:lnTo>
                  <a:lnTo>
                    <a:pt x="674617" y="2474702"/>
                  </a:lnTo>
                  <a:lnTo>
                    <a:pt x="639155" y="2430327"/>
                  </a:lnTo>
                  <a:lnTo>
                    <a:pt x="605700" y="2384420"/>
                  </a:lnTo>
                  <a:lnTo>
                    <a:pt x="574318" y="2337072"/>
                  </a:lnTo>
                  <a:lnTo>
                    <a:pt x="545071" y="2288375"/>
                  </a:lnTo>
                  <a:lnTo>
                    <a:pt x="518017" y="2238427"/>
                  </a:lnTo>
                  <a:lnTo>
                    <a:pt x="493210" y="2187326"/>
                  </a:lnTo>
                  <a:lnTo>
                    <a:pt x="470698" y="2135173"/>
                  </a:lnTo>
                  <a:lnTo>
                    <a:pt x="450527" y="2082071"/>
                  </a:lnTo>
                  <a:lnTo>
                    <a:pt x="432735" y="2028125"/>
                  </a:lnTo>
                  <a:lnTo>
                    <a:pt x="417358" y="1973442"/>
                  </a:lnTo>
                  <a:lnTo>
                    <a:pt x="404426" y="1918129"/>
                  </a:lnTo>
                  <a:lnTo>
                    <a:pt x="393966" y="1862296"/>
                  </a:lnTo>
                  <a:lnTo>
                    <a:pt x="385997" y="1806054"/>
                  </a:lnTo>
                  <a:lnTo>
                    <a:pt x="380535" y="1749513"/>
                  </a:lnTo>
                  <a:lnTo>
                    <a:pt x="377592" y="1692785"/>
                  </a:lnTo>
                  <a:lnTo>
                    <a:pt x="377172" y="1635982"/>
                  </a:lnTo>
                  <a:lnTo>
                    <a:pt x="379278" y="1579217"/>
                  </a:lnTo>
                  <a:lnTo>
                    <a:pt x="383903" y="1522602"/>
                  </a:lnTo>
                  <a:lnTo>
                    <a:pt x="391041" y="1466248"/>
                  </a:lnTo>
                  <a:lnTo>
                    <a:pt x="400676" y="1410267"/>
                  </a:lnTo>
                  <a:lnTo>
                    <a:pt x="412789" y="1354769"/>
                  </a:lnTo>
                  <a:lnTo>
                    <a:pt x="427356" y="1299865"/>
                  </a:lnTo>
                  <a:lnTo>
                    <a:pt x="444350" y="1245662"/>
                  </a:lnTo>
                  <a:lnTo>
                    <a:pt x="463735" y="1192268"/>
                  </a:lnTo>
                  <a:lnTo>
                    <a:pt x="485474" y="1139788"/>
                  </a:lnTo>
                  <a:lnTo>
                    <a:pt x="509524" y="1088326"/>
                  </a:lnTo>
                  <a:lnTo>
                    <a:pt x="535837" y="1037984"/>
                  </a:lnTo>
                  <a:lnTo>
                    <a:pt x="564361" y="988861"/>
                  </a:lnTo>
                  <a:lnTo>
                    <a:pt x="595040" y="941054"/>
                  </a:lnTo>
                  <a:lnTo>
                    <a:pt x="627814" y="894657"/>
                  </a:lnTo>
                  <a:lnTo>
                    <a:pt x="662617" y="849764"/>
                  </a:lnTo>
                  <a:lnTo>
                    <a:pt x="699380" y="806461"/>
                  </a:lnTo>
                  <a:lnTo>
                    <a:pt x="738032" y="764834"/>
                  </a:lnTo>
                  <a:lnTo>
                    <a:pt x="778496" y="724967"/>
                  </a:lnTo>
                  <a:lnTo>
                    <a:pt x="820691" y="686937"/>
                  </a:lnTo>
                  <a:lnTo>
                    <a:pt x="864535" y="650820"/>
                  </a:lnTo>
                  <a:lnTo>
                    <a:pt x="909941" y="616687"/>
                  </a:lnTo>
                  <a:lnTo>
                    <a:pt x="956818" y="584606"/>
                  </a:lnTo>
                  <a:lnTo>
                    <a:pt x="1005075" y="554640"/>
                  </a:lnTo>
                  <a:lnTo>
                    <a:pt x="1054616" y="526848"/>
                  </a:lnTo>
                  <a:lnTo>
                    <a:pt x="1105343" y="501285"/>
                  </a:lnTo>
                  <a:lnTo>
                    <a:pt x="1157157" y="478002"/>
                  </a:lnTo>
                  <a:lnTo>
                    <a:pt x="1209953" y="457044"/>
                  </a:lnTo>
                  <a:lnTo>
                    <a:pt x="1263629" y="438453"/>
                  </a:lnTo>
                  <a:lnTo>
                    <a:pt x="1318078" y="422266"/>
                  </a:lnTo>
                  <a:lnTo>
                    <a:pt x="1373193" y="408515"/>
                  </a:lnTo>
                  <a:lnTo>
                    <a:pt x="1428864" y="397227"/>
                  </a:lnTo>
                  <a:lnTo>
                    <a:pt x="1484982" y="388424"/>
                  </a:lnTo>
                  <a:lnTo>
                    <a:pt x="1541436" y="382124"/>
                  </a:lnTo>
                  <a:lnTo>
                    <a:pt x="1598114" y="3783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5425387">
              <a:off x="2842616" y="348576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9" name="tx9"/>
            <p:cNvSpPr/>
            <p:nvPr/>
          </p:nvSpPr>
          <p:spPr>
            <a:xfrm rot="-16225387">
              <a:off x="5808297" y="346385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16687" y="5966992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3897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47979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82898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3798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65293" y="6096912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5300" y="6096912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49542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63974"/>
              <a:ext cx="7550835" cy="41530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8514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9896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71278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1626603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5428235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434205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325587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5263" y="216969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33954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31772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29590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27408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4499" y="1652748"/>
              <a:ext cx="898908" cy="37754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82317" y="4701299"/>
              <a:ext cx="898908" cy="7269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80135" y="4729287"/>
              <a:ext cx="898908" cy="698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077953" y="5198702"/>
              <a:ext cx="898908" cy="2295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939513" y="149925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37331" y="454780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149" y="457579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368369" y="504521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34702" y="5390135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76770" y="43039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76770" y="321777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13159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20469" y="5428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20469" y="434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20469" y="3255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16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 rot="-5400000">
              <a:off x="280727" y="347064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615040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7332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46332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5451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63519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89117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900170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3256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41566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3646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80833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7484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58880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68693" y="1137977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Marital Status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254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6220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4186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237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0203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81696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5000624"/>
              <a:ext cx="726041" cy="4265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1630397"/>
              <a:ext cx="726041" cy="37967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5391810"/>
              <a:ext cx="726041" cy="3536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5400890"/>
              <a:ext cx="726041" cy="262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695125"/>
              <a:ext cx="726041" cy="173204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484713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24473" y="52567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176557" y="526585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35416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18566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9822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77886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237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020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816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122691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244983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539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7214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81147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9893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07933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9458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03589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9292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01924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471297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98461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25247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20903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19238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84432" y="1180244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MediFund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85068" y="1880482"/>
              <a:ext cx="3309635" cy="3309787"/>
            </a:xfrm>
            <a:custGeom>
              <a:avLst/>
              <a:pathLst>
                <a:path w="3309635" h="3309787">
                  <a:moveTo>
                    <a:pt x="1052293" y="527985"/>
                  </a:moveTo>
                  <a:lnTo>
                    <a:pt x="1022666" y="472561"/>
                  </a:lnTo>
                  <a:lnTo>
                    <a:pt x="993039" y="417136"/>
                  </a:lnTo>
                  <a:lnTo>
                    <a:pt x="963412" y="361712"/>
                  </a:lnTo>
                  <a:lnTo>
                    <a:pt x="933784" y="306287"/>
                  </a:lnTo>
                  <a:lnTo>
                    <a:pt x="904157" y="250863"/>
                  </a:lnTo>
                  <a:lnTo>
                    <a:pt x="874530" y="195438"/>
                  </a:lnTo>
                  <a:lnTo>
                    <a:pt x="824975" y="223030"/>
                  </a:lnTo>
                  <a:lnTo>
                    <a:pt x="776394" y="252304"/>
                  </a:lnTo>
                  <a:lnTo>
                    <a:pt x="728846" y="283225"/>
                  </a:lnTo>
                  <a:lnTo>
                    <a:pt x="682384" y="315758"/>
                  </a:lnTo>
                  <a:lnTo>
                    <a:pt x="637065" y="349863"/>
                  </a:lnTo>
                  <a:lnTo>
                    <a:pt x="592941" y="385501"/>
                  </a:lnTo>
                  <a:lnTo>
                    <a:pt x="550064" y="422631"/>
                  </a:lnTo>
                  <a:lnTo>
                    <a:pt x="508485" y="461208"/>
                  </a:lnTo>
                  <a:lnTo>
                    <a:pt x="468252" y="501187"/>
                  </a:lnTo>
                  <a:lnTo>
                    <a:pt x="429413" y="542521"/>
                  </a:lnTo>
                  <a:lnTo>
                    <a:pt x="392013" y="585162"/>
                  </a:lnTo>
                  <a:lnTo>
                    <a:pt x="356096" y="629059"/>
                  </a:lnTo>
                  <a:lnTo>
                    <a:pt x="321704" y="674162"/>
                  </a:lnTo>
                  <a:lnTo>
                    <a:pt x="288878" y="720416"/>
                  </a:lnTo>
                  <a:lnTo>
                    <a:pt x="257657" y="767768"/>
                  </a:lnTo>
                  <a:lnTo>
                    <a:pt x="228076" y="816162"/>
                  </a:lnTo>
                  <a:lnTo>
                    <a:pt x="200171" y="865542"/>
                  </a:lnTo>
                  <a:lnTo>
                    <a:pt x="173974" y="915848"/>
                  </a:lnTo>
                  <a:lnTo>
                    <a:pt x="149517" y="967023"/>
                  </a:lnTo>
                  <a:lnTo>
                    <a:pt x="126828" y="1019006"/>
                  </a:lnTo>
                  <a:lnTo>
                    <a:pt x="105933" y="1071736"/>
                  </a:lnTo>
                  <a:lnTo>
                    <a:pt x="86858" y="1125150"/>
                  </a:lnTo>
                  <a:lnTo>
                    <a:pt x="69624" y="1179188"/>
                  </a:lnTo>
                  <a:lnTo>
                    <a:pt x="54252" y="1233783"/>
                  </a:lnTo>
                  <a:lnTo>
                    <a:pt x="40760" y="1288874"/>
                  </a:lnTo>
                  <a:lnTo>
                    <a:pt x="29163" y="1344395"/>
                  </a:lnTo>
                  <a:lnTo>
                    <a:pt x="19476" y="1400280"/>
                  </a:lnTo>
                  <a:lnTo>
                    <a:pt x="11710" y="1456464"/>
                  </a:lnTo>
                  <a:lnTo>
                    <a:pt x="5873" y="1512882"/>
                  </a:lnTo>
                  <a:lnTo>
                    <a:pt x="1973" y="1569467"/>
                  </a:lnTo>
                  <a:lnTo>
                    <a:pt x="15" y="1626151"/>
                  </a:lnTo>
                  <a:lnTo>
                    <a:pt x="0" y="1682870"/>
                  </a:lnTo>
                  <a:lnTo>
                    <a:pt x="1928" y="1739556"/>
                  </a:lnTo>
                  <a:lnTo>
                    <a:pt x="5798" y="1796143"/>
                  </a:lnTo>
                  <a:lnTo>
                    <a:pt x="11605" y="1852563"/>
                  </a:lnTo>
                  <a:lnTo>
                    <a:pt x="19341" y="1908752"/>
                  </a:lnTo>
                  <a:lnTo>
                    <a:pt x="28999" y="1964642"/>
                  </a:lnTo>
                  <a:lnTo>
                    <a:pt x="40566" y="2020169"/>
                  </a:lnTo>
                  <a:lnTo>
                    <a:pt x="54029" y="2075267"/>
                  </a:lnTo>
                  <a:lnTo>
                    <a:pt x="69372" y="2129871"/>
                  </a:lnTo>
                  <a:lnTo>
                    <a:pt x="86577" y="2183917"/>
                  </a:lnTo>
                  <a:lnTo>
                    <a:pt x="105625" y="2237342"/>
                  </a:lnTo>
                  <a:lnTo>
                    <a:pt x="126491" y="2290083"/>
                  </a:lnTo>
                  <a:lnTo>
                    <a:pt x="149153" y="2342077"/>
                  </a:lnTo>
                  <a:lnTo>
                    <a:pt x="173583" y="2393265"/>
                  </a:lnTo>
                  <a:lnTo>
                    <a:pt x="199753" y="2443586"/>
                  </a:lnTo>
                  <a:lnTo>
                    <a:pt x="227632" y="2492980"/>
                  </a:lnTo>
                  <a:lnTo>
                    <a:pt x="257187" y="2541390"/>
                  </a:lnTo>
                  <a:lnTo>
                    <a:pt x="288383" y="2588758"/>
                  </a:lnTo>
                  <a:lnTo>
                    <a:pt x="321185" y="2635030"/>
                  </a:lnTo>
                  <a:lnTo>
                    <a:pt x="355552" y="2680151"/>
                  </a:lnTo>
                  <a:lnTo>
                    <a:pt x="391446" y="2724067"/>
                  </a:lnTo>
                  <a:lnTo>
                    <a:pt x="428824" y="2766728"/>
                  </a:lnTo>
                  <a:lnTo>
                    <a:pt x="467641" y="2808083"/>
                  </a:lnTo>
                  <a:lnTo>
                    <a:pt x="507853" y="2848083"/>
                  </a:lnTo>
                  <a:lnTo>
                    <a:pt x="549412" y="2886682"/>
                  </a:lnTo>
                  <a:lnTo>
                    <a:pt x="592269" y="2923834"/>
                  </a:lnTo>
                  <a:lnTo>
                    <a:pt x="636374" y="2959496"/>
                  </a:lnTo>
                  <a:lnTo>
                    <a:pt x="681675" y="2993625"/>
                  </a:lnTo>
                  <a:lnTo>
                    <a:pt x="728119" y="3026182"/>
                  </a:lnTo>
                  <a:lnTo>
                    <a:pt x="775651" y="3057129"/>
                  </a:lnTo>
                  <a:lnTo>
                    <a:pt x="824216" y="3086428"/>
                  </a:lnTo>
                  <a:lnTo>
                    <a:pt x="873757" y="3114046"/>
                  </a:lnTo>
                  <a:lnTo>
                    <a:pt x="924214" y="3139951"/>
                  </a:lnTo>
                  <a:lnTo>
                    <a:pt x="975530" y="3164111"/>
                  </a:lnTo>
                  <a:lnTo>
                    <a:pt x="1027644" y="3186498"/>
                  </a:lnTo>
                  <a:lnTo>
                    <a:pt x="1080494" y="3207086"/>
                  </a:lnTo>
                  <a:lnTo>
                    <a:pt x="1134018" y="3225852"/>
                  </a:lnTo>
                  <a:lnTo>
                    <a:pt x="1188154" y="3242772"/>
                  </a:lnTo>
                  <a:lnTo>
                    <a:pt x="1242839" y="3257827"/>
                  </a:lnTo>
                  <a:lnTo>
                    <a:pt x="1298007" y="3270999"/>
                  </a:lnTo>
                  <a:lnTo>
                    <a:pt x="1353593" y="3282274"/>
                  </a:lnTo>
                  <a:lnTo>
                    <a:pt x="1409534" y="3291636"/>
                  </a:lnTo>
                  <a:lnTo>
                    <a:pt x="1465763" y="3299077"/>
                  </a:lnTo>
                  <a:lnTo>
                    <a:pt x="1522213" y="3304586"/>
                  </a:lnTo>
                  <a:lnTo>
                    <a:pt x="1578819" y="3308158"/>
                  </a:lnTo>
                  <a:lnTo>
                    <a:pt x="1635515" y="3309787"/>
                  </a:lnTo>
                  <a:lnTo>
                    <a:pt x="1692232" y="3309473"/>
                  </a:lnTo>
                  <a:lnTo>
                    <a:pt x="1748906" y="3307216"/>
                  </a:lnTo>
                  <a:lnTo>
                    <a:pt x="1805469" y="3303018"/>
                  </a:lnTo>
                  <a:lnTo>
                    <a:pt x="1861855" y="3296884"/>
                  </a:lnTo>
                  <a:lnTo>
                    <a:pt x="1917998" y="3288822"/>
                  </a:lnTo>
                  <a:lnTo>
                    <a:pt x="1973832" y="3278840"/>
                  </a:lnTo>
                  <a:lnTo>
                    <a:pt x="2029290" y="3266951"/>
                  </a:lnTo>
                  <a:lnTo>
                    <a:pt x="2084309" y="3253169"/>
                  </a:lnTo>
                  <a:lnTo>
                    <a:pt x="2138823" y="3237509"/>
                  </a:lnTo>
                  <a:lnTo>
                    <a:pt x="2192769" y="3219991"/>
                  </a:lnTo>
                  <a:lnTo>
                    <a:pt x="2246082" y="3200634"/>
                  </a:lnTo>
                  <a:lnTo>
                    <a:pt x="2298701" y="3179462"/>
                  </a:lnTo>
                  <a:lnTo>
                    <a:pt x="2350563" y="3156499"/>
                  </a:lnTo>
                  <a:lnTo>
                    <a:pt x="2401609" y="3131772"/>
                  </a:lnTo>
                  <a:lnTo>
                    <a:pt x="2451776" y="3105311"/>
                  </a:lnTo>
                  <a:lnTo>
                    <a:pt x="2501008" y="3077146"/>
                  </a:lnTo>
                  <a:lnTo>
                    <a:pt x="2549246" y="3047311"/>
                  </a:lnTo>
                  <a:lnTo>
                    <a:pt x="2596433" y="3015840"/>
                  </a:lnTo>
                  <a:lnTo>
                    <a:pt x="2642513" y="2982771"/>
                  </a:lnTo>
                  <a:lnTo>
                    <a:pt x="2687434" y="2948142"/>
                  </a:lnTo>
                  <a:lnTo>
                    <a:pt x="2731141" y="2911994"/>
                  </a:lnTo>
                  <a:lnTo>
                    <a:pt x="2773584" y="2874369"/>
                  </a:lnTo>
                  <a:lnTo>
                    <a:pt x="2814713" y="2835313"/>
                  </a:lnTo>
                  <a:lnTo>
                    <a:pt x="2854480" y="2794870"/>
                  </a:lnTo>
                  <a:lnTo>
                    <a:pt x="2892837" y="2753088"/>
                  </a:lnTo>
                  <a:lnTo>
                    <a:pt x="2929740" y="2710016"/>
                  </a:lnTo>
                  <a:lnTo>
                    <a:pt x="2965145" y="2665705"/>
                  </a:lnTo>
                  <a:lnTo>
                    <a:pt x="2999011" y="2620206"/>
                  </a:lnTo>
                  <a:lnTo>
                    <a:pt x="3031298" y="2573574"/>
                  </a:lnTo>
                  <a:lnTo>
                    <a:pt x="3061969" y="2525863"/>
                  </a:lnTo>
                  <a:lnTo>
                    <a:pt x="3090986" y="2477129"/>
                  </a:lnTo>
                  <a:lnTo>
                    <a:pt x="3118316" y="2427429"/>
                  </a:lnTo>
                  <a:lnTo>
                    <a:pt x="3143927" y="2376822"/>
                  </a:lnTo>
                  <a:lnTo>
                    <a:pt x="3167789" y="2325367"/>
                  </a:lnTo>
                  <a:lnTo>
                    <a:pt x="3189874" y="2273125"/>
                  </a:lnTo>
                  <a:lnTo>
                    <a:pt x="3210155" y="2220156"/>
                  </a:lnTo>
                  <a:lnTo>
                    <a:pt x="3228610" y="2166523"/>
                  </a:lnTo>
                  <a:lnTo>
                    <a:pt x="3245216" y="2112290"/>
                  </a:lnTo>
                  <a:lnTo>
                    <a:pt x="3259953" y="2057520"/>
                  </a:lnTo>
                  <a:lnTo>
                    <a:pt x="3272806" y="2002276"/>
                  </a:lnTo>
                  <a:lnTo>
                    <a:pt x="3283757" y="1946625"/>
                  </a:lnTo>
                  <a:lnTo>
                    <a:pt x="3292795" y="1890631"/>
                  </a:lnTo>
                  <a:lnTo>
                    <a:pt x="3299910" y="1834360"/>
                  </a:lnTo>
                  <a:lnTo>
                    <a:pt x="3305091" y="1777878"/>
                  </a:lnTo>
                  <a:lnTo>
                    <a:pt x="3308334" y="1721253"/>
                  </a:lnTo>
                  <a:lnTo>
                    <a:pt x="3309635" y="1664549"/>
                  </a:lnTo>
                  <a:lnTo>
                    <a:pt x="3308992" y="1607834"/>
                  </a:lnTo>
                  <a:lnTo>
                    <a:pt x="3306406" y="1551174"/>
                  </a:lnTo>
                  <a:lnTo>
                    <a:pt x="3301880" y="1494636"/>
                  </a:lnTo>
                  <a:lnTo>
                    <a:pt x="3295419" y="1438287"/>
                  </a:lnTo>
                  <a:lnTo>
                    <a:pt x="3287031" y="1382192"/>
                  </a:lnTo>
                  <a:lnTo>
                    <a:pt x="3276726" y="1326417"/>
                  </a:lnTo>
                  <a:lnTo>
                    <a:pt x="3264516" y="1271028"/>
                  </a:lnTo>
                  <a:lnTo>
                    <a:pt x="3250414" y="1216090"/>
                  </a:lnTo>
                  <a:lnTo>
                    <a:pt x="3234439" y="1161668"/>
                  </a:lnTo>
                  <a:lnTo>
                    <a:pt x="3216608" y="1107825"/>
                  </a:lnTo>
                  <a:lnTo>
                    <a:pt x="3196942" y="1054625"/>
                  </a:lnTo>
                  <a:lnTo>
                    <a:pt x="3175465" y="1002129"/>
                  </a:lnTo>
                  <a:lnTo>
                    <a:pt x="3152202" y="950401"/>
                  </a:lnTo>
                  <a:lnTo>
                    <a:pt x="3127179" y="899500"/>
                  </a:lnTo>
                  <a:lnTo>
                    <a:pt x="3100427" y="849487"/>
                  </a:lnTo>
                  <a:lnTo>
                    <a:pt x="3071977" y="800419"/>
                  </a:lnTo>
                  <a:lnTo>
                    <a:pt x="3041863" y="752356"/>
                  </a:lnTo>
                  <a:lnTo>
                    <a:pt x="3010119" y="705352"/>
                  </a:lnTo>
                  <a:lnTo>
                    <a:pt x="2976783" y="659464"/>
                  </a:lnTo>
                  <a:lnTo>
                    <a:pt x="2941894" y="614745"/>
                  </a:lnTo>
                  <a:lnTo>
                    <a:pt x="2905493" y="571248"/>
                  </a:lnTo>
                  <a:lnTo>
                    <a:pt x="2867623" y="529024"/>
                  </a:lnTo>
                  <a:lnTo>
                    <a:pt x="2828329" y="488122"/>
                  </a:lnTo>
                  <a:lnTo>
                    <a:pt x="2787656" y="448591"/>
                  </a:lnTo>
                  <a:lnTo>
                    <a:pt x="2745652" y="410477"/>
                  </a:lnTo>
                  <a:lnTo>
                    <a:pt x="2702367" y="373824"/>
                  </a:lnTo>
                  <a:lnTo>
                    <a:pt x="2657851" y="338676"/>
                  </a:lnTo>
                  <a:lnTo>
                    <a:pt x="2612157" y="305075"/>
                  </a:lnTo>
                  <a:lnTo>
                    <a:pt x="2565338" y="273059"/>
                  </a:lnTo>
                  <a:lnTo>
                    <a:pt x="2517450" y="242666"/>
                  </a:lnTo>
                  <a:lnTo>
                    <a:pt x="2468548" y="213932"/>
                  </a:lnTo>
                  <a:lnTo>
                    <a:pt x="2418691" y="186890"/>
                  </a:lnTo>
                  <a:lnTo>
                    <a:pt x="2367936" y="161573"/>
                  </a:lnTo>
                  <a:lnTo>
                    <a:pt x="2316343" y="138010"/>
                  </a:lnTo>
                  <a:lnTo>
                    <a:pt x="2263974" y="116229"/>
                  </a:lnTo>
                  <a:lnTo>
                    <a:pt x="2210888" y="96255"/>
                  </a:lnTo>
                  <a:lnTo>
                    <a:pt x="2157150" y="78112"/>
                  </a:lnTo>
                  <a:lnTo>
                    <a:pt x="2102821" y="61821"/>
                  </a:lnTo>
                  <a:lnTo>
                    <a:pt x="2047966" y="47401"/>
                  </a:lnTo>
                  <a:lnTo>
                    <a:pt x="1992649" y="34869"/>
                  </a:lnTo>
                  <a:lnTo>
                    <a:pt x="1936935" y="24241"/>
                  </a:lnTo>
                  <a:lnTo>
                    <a:pt x="1880889" y="15528"/>
                  </a:lnTo>
                  <a:lnTo>
                    <a:pt x="1824578" y="8740"/>
                  </a:lnTo>
                  <a:lnTo>
                    <a:pt x="1768068" y="3886"/>
                  </a:lnTo>
                  <a:lnTo>
                    <a:pt x="1711424" y="971"/>
                  </a:lnTo>
                  <a:lnTo>
                    <a:pt x="1654714" y="0"/>
                  </a:lnTo>
                  <a:lnTo>
                    <a:pt x="1654714" y="62846"/>
                  </a:lnTo>
                  <a:lnTo>
                    <a:pt x="1654714" y="125692"/>
                  </a:lnTo>
                  <a:lnTo>
                    <a:pt x="1654714" y="188538"/>
                  </a:lnTo>
                  <a:lnTo>
                    <a:pt x="1654714" y="251384"/>
                  </a:lnTo>
                  <a:lnTo>
                    <a:pt x="1654714" y="314230"/>
                  </a:lnTo>
                  <a:lnTo>
                    <a:pt x="1654714" y="377077"/>
                  </a:lnTo>
                  <a:lnTo>
                    <a:pt x="1711632" y="378345"/>
                  </a:lnTo>
                  <a:lnTo>
                    <a:pt x="1768437" y="382147"/>
                  </a:lnTo>
                  <a:lnTo>
                    <a:pt x="1825016" y="388476"/>
                  </a:lnTo>
                  <a:lnTo>
                    <a:pt x="1881257" y="397318"/>
                  </a:lnTo>
                  <a:lnTo>
                    <a:pt x="1937049" y="408657"/>
                  </a:lnTo>
                  <a:lnTo>
                    <a:pt x="1992280" y="422469"/>
                  </a:lnTo>
                  <a:lnTo>
                    <a:pt x="2046841" y="438728"/>
                  </a:lnTo>
                  <a:lnTo>
                    <a:pt x="2100624" y="457401"/>
                  </a:lnTo>
                  <a:lnTo>
                    <a:pt x="2153522" y="478451"/>
                  </a:lnTo>
                  <a:lnTo>
                    <a:pt x="2205430" y="501836"/>
                  </a:lnTo>
                  <a:lnTo>
                    <a:pt x="2256244" y="527510"/>
                  </a:lnTo>
                  <a:lnTo>
                    <a:pt x="2305865" y="555422"/>
                  </a:lnTo>
                  <a:lnTo>
                    <a:pt x="2354193" y="585516"/>
                  </a:lnTo>
                  <a:lnTo>
                    <a:pt x="2401133" y="617733"/>
                  </a:lnTo>
                  <a:lnTo>
                    <a:pt x="2446591" y="652009"/>
                  </a:lnTo>
                  <a:lnTo>
                    <a:pt x="2490477" y="688276"/>
                  </a:lnTo>
                  <a:lnTo>
                    <a:pt x="2532704" y="726461"/>
                  </a:lnTo>
                  <a:lnTo>
                    <a:pt x="2573189" y="766489"/>
                  </a:lnTo>
                  <a:lnTo>
                    <a:pt x="2611851" y="808281"/>
                  </a:lnTo>
                  <a:lnTo>
                    <a:pt x="2648612" y="851753"/>
                  </a:lnTo>
                  <a:lnTo>
                    <a:pt x="2683401" y="896820"/>
                  </a:lnTo>
                  <a:lnTo>
                    <a:pt x="2716148" y="943392"/>
                  </a:lnTo>
                  <a:lnTo>
                    <a:pt x="2746789" y="991375"/>
                  </a:lnTo>
                  <a:lnTo>
                    <a:pt x="2775261" y="1040676"/>
                  </a:lnTo>
                  <a:lnTo>
                    <a:pt x="2801510" y="1091197"/>
                  </a:lnTo>
                  <a:lnTo>
                    <a:pt x="2825482" y="1142836"/>
                  </a:lnTo>
                  <a:lnTo>
                    <a:pt x="2847130" y="1195492"/>
                  </a:lnTo>
                  <a:lnTo>
                    <a:pt x="2866411" y="1249059"/>
                  </a:lnTo>
                  <a:lnTo>
                    <a:pt x="2883288" y="1303433"/>
                  </a:lnTo>
                  <a:lnTo>
                    <a:pt x="2897725" y="1358504"/>
                  </a:lnTo>
                  <a:lnTo>
                    <a:pt x="2909696" y="1414163"/>
                  </a:lnTo>
                  <a:lnTo>
                    <a:pt x="2919175" y="1470301"/>
                  </a:lnTo>
                  <a:lnTo>
                    <a:pt x="2926145" y="1526805"/>
                  </a:lnTo>
                  <a:lnTo>
                    <a:pt x="2930591" y="1583563"/>
                  </a:lnTo>
                  <a:lnTo>
                    <a:pt x="2932504" y="1640463"/>
                  </a:lnTo>
                  <a:lnTo>
                    <a:pt x="2931881" y="1697392"/>
                  </a:lnTo>
                  <a:lnTo>
                    <a:pt x="2928723" y="1754236"/>
                  </a:lnTo>
                  <a:lnTo>
                    <a:pt x="2923036" y="1810884"/>
                  </a:lnTo>
                  <a:lnTo>
                    <a:pt x="2914832" y="1867222"/>
                  </a:lnTo>
                  <a:lnTo>
                    <a:pt x="2904126" y="1923138"/>
                  </a:lnTo>
                  <a:lnTo>
                    <a:pt x="2890941" y="1978523"/>
                  </a:lnTo>
                  <a:lnTo>
                    <a:pt x="2875302" y="2033265"/>
                  </a:lnTo>
                  <a:lnTo>
                    <a:pt x="2857240" y="2087256"/>
                  </a:lnTo>
                  <a:lnTo>
                    <a:pt x="2836791" y="2140389"/>
                  </a:lnTo>
                  <a:lnTo>
                    <a:pt x="2813996" y="2192558"/>
                  </a:lnTo>
                  <a:lnTo>
                    <a:pt x="2788899" y="2243660"/>
                  </a:lnTo>
                  <a:lnTo>
                    <a:pt x="2761552" y="2293594"/>
                  </a:lnTo>
                  <a:lnTo>
                    <a:pt x="2732007" y="2342260"/>
                  </a:lnTo>
                  <a:lnTo>
                    <a:pt x="2700324" y="2389562"/>
                  </a:lnTo>
                  <a:lnTo>
                    <a:pt x="2666566" y="2435406"/>
                  </a:lnTo>
                  <a:lnTo>
                    <a:pt x="2630799" y="2479701"/>
                  </a:lnTo>
                  <a:lnTo>
                    <a:pt x="2593095" y="2522358"/>
                  </a:lnTo>
                  <a:lnTo>
                    <a:pt x="2553528" y="2563294"/>
                  </a:lnTo>
                  <a:lnTo>
                    <a:pt x="2512177" y="2602427"/>
                  </a:lnTo>
                  <a:lnTo>
                    <a:pt x="2469124" y="2639679"/>
                  </a:lnTo>
                  <a:lnTo>
                    <a:pt x="2424455" y="2674977"/>
                  </a:lnTo>
                  <a:lnTo>
                    <a:pt x="2378258" y="2708249"/>
                  </a:lnTo>
                  <a:lnTo>
                    <a:pt x="2330624" y="2739432"/>
                  </a:lnTo>
                  <a:lnTo>
                    <a:pt x="2281649" y="2768461"/>
                  </a:lnTo>
                  <a:lnTo>
                    <a:pt x="2231430" y="2795281"/>
                  </a:lnTo>
                  <a:lnTo>
                    <a:pt x="2180066" y="2819837"/>
                  </a:lnTo>
                  <a:lnTo>
                    <a:pt x="2127659" y="2842080"/>
                  </a:lnTo>
                  <a:lnTo>
                    <a:pt x="2074313" y="2861968"/>
                  </a:lnTo>
                  <a:lnTo>
                    <a:pt x="2020135" y="2879459"/>
                  </a:lnTo>
                  <a:lnTo>
                    <a:pt x="1965231" y="2894520"/>
                  </a:lnTo>
                  <a:lnTo>
                    <a:pt x="1909710" y="2907121"/>
                  </a:lnTo>
                  <a:lnTo>
                    <a:pt x="1853684" y="2917236"/>
                  </a:lnTo>
                  <a:lnTo>
                    <a:pt x="1797263" y="2924846"/>
                  </a:lnTo>
                  <a:lnTo>
                    <a:pt x="1740558" y="2929935"/>
                  </a:lnTo>
                  <a:lnTo>
                    <a:pt x="1683684" y="2932493"/>
                  </a:lnTo>
                  <a:lnTo>
                    <a:pt x="1626752" y="2932516"/>
                  </a:lnTo>
                  <a:lnTo>
                    <a:pt x="1569875" y="2930002"/>
                  </a:lnTo>
                  <a:lnTo>
                    <a:pt x="1513167" y="2924958"/>
                  </a:lnTo>
                  <a:lnTo>
                    <a:pt x="1456739" y="2917393"/>
                  </a:lnTo>
                  <a:lnTo>
                    <a:pt x="1400705" y="2907322"/>
                  </a:lnTo>
                  <a:lnTo>
                    <a:pt x="1345175" y="2894765"/>
                  </a:lnTo>
                  <a:lnTo>
                    <a:pt x="1290259" y="2879747"/>
                  </a:lnTo>
                  <a:lnTo>
                    <a:pt x="1236067" y="2862299"/>
                  </a:lnTo>
                  <a:lnTo>
                    <a:pt x="1182705" y="2842453"/>
                  </a:lnTo>
                  <a:lnTo>
                    <a:pt x="1130281" y="2820251"/>
                  </a:lnTo>
                  <a:lnTo>
                    <a:pt x="1078897" y="2795736"/>
                  </a:lnTo>
                  <a:lnTo>
                    <a:pt x="1028657" y="2768956"/>
                  </a:lnTo>
                  <a:lnTo>
                    <a:pt x="979659" y="2739965"/>
                  </a:lnTo>
                  <a:lnTo>
                    <a:pt x="932001" y="2708820"/>
                  </a:lnTo>
                  <a:lnTo>
                    <a:pt x="885777" y="2675584"/>
                  </a:lnTo>
                  <a:lnTo>
                    <a:pt x="841080" y="2640321"/>
                  </a:lnTo>
                  <a:lnTo>
                    <a:pt x="797998" y="2603103"/>
                  </a:lnTo>
                  <a:lnTo>
                    <a:pt x="756616" y="2564003"/>
                  </a:lnTo>
                  <a:lnTo>
                    <a:pt x="717017" y="2523098"/>
                  </a:lnTo>
                  <a:lnTo>
                    <a:pt x="679279" y="2480471"/>
                  </a:lnTo>
                  <a:lnTo>
                    <a:pt x="643477" y="2436204"/>
                  </a:lnTo>
                  <a:lnTo>
                    <a:pt x="609683" y="2390387"/>
                  </a:lnTo>
                  <a:lnTo>
                    <a:pt x="577963" y="2343110"/>
                  </a:lnTo>
                  <a:lnTo>
                    <a:pt x="548380" y="2294468"/>
                  </a:lnTo>
                  <a:lnTo>
                    <a:pt x="520993" y="2244555"/>
                  </a:lnTo>
                  <a:lnTo>
                    <a:pt x="495856" y="2193473"/>
                  </a:lnTo>
                  <a:lnTo>
                    <a:pt x="473020" y="2141321"/>
                  </a:lnTo>
                  <a:lnTo>
                    <a:pt x="452529" y="2088205"/>
                  </a:lnTo>
                  <a:lnTo>
                    <a:pt x="434424" y="2034228"/>
                  </a:lnTo>
                  <a:lnTo>
                    <a:pt x="418742" y="1979498"/>
                  </a:lnTo>
                  <a:lnTo>
                    <a:pt x="405513" y="1924124"/>
                  </a:lnTo>
                  <a:lnTo>
                    <a:pt x="394763" y="1868216"/>
                  </a:lnTo>
                  <a:lnTo>
                    <a:pt x="386514" y="1811885"/>
                  </a:lnTo>
                  <a:lnTo>
                    <a:pt x="380783" y="1755242"/>
                  </a:lnTo>
                  <a:lnTo>
                    <a:pt x="377580" y="1698400"/>
                  </a:lnTo>
                  <a:lnTo>
                    <a:pt x="376912" y="1641472"/>
                  </a:lnTo>
                  <a:lnTo>
                    <a:pt x="378781" y="1584570"/>
                  </a:lnTo>
                  <a:lnTo>
                    <a:pt x="383182" y="1527808"/>
                  </a:lnTo>
                  <a:lnTo>
                    <a:pt x="390107" y="1471299"/>
                  </a:lnTo>
                  <a:lnTo>
                    <a:pt x="399542" y="1415154"/>
                  </a:lnTo>
                  <a:lnTo>
                    <a:pt x="411468" y="1359485"/>
                  </a:lnTo>
                  <a:lnTo>
                    <a:pt x="425862" y="1304402"/>
                  </a:lnTo>
                  <a:lnTo>
                    <a:pt x="442696" y="1250016"/>
                  </a:lnTo>
                  <a:lnTo>
                    <a:pt x="461935" y="1196433"/>
                  </a:lnTo>
                  <a:lnTo>
                    <a:pt x="483542" y="1143760"/>
                  </a:lnTo>
                  <a:lnTo>
                    <a:pt x="507473" y="1092102"/>
                  </a:lnTo>
                  <a:lnTo>
                    <a:pt x="533681" y="1041561"/>
                  </a:lnTo>
                  <a:lnTo>
                    <a:pt x="562115" y="992238"/>
                  </a:lnTo>
                  <a:lnTo>
                    <a:pt x="592717" y="944230"/>
                  </a:lnTo>
                  <a:lnTo>
                    <a:pt x="625428" y="897632"/>
                  </a:lnTo>
                  <a:lnTo>
                    <a:pt x="660181" y="852538"/>
                  </a:lnTo>
                  <a:lnTo>
                    <a:pt x="696909" y="809037"/>
                  </a:lnTo>
                  <a:lnTo>
                    <a:pt x="735537" y="767214"/>
                  </a:lnTo>
                  <a:lnTo>
                    <a:pt x="775990" y="727154"/>
                  </a:lnTo>
                  <a:lnTo>
                    <a:pt x="818187" y="688936"/>
                  </a:lnTo>
                  <a:lnTo>
                    <a:pt x="862045" y="652634"/>
                  </a:lnTo>
                  <a:lnTo>
                    <a:pt x="907476" y="618323"/>
                  </a:lnTo>
                  <a:lnTo>
                    <a:pt x="954390" y="586069"/>
                  </a:lnTo>
                  <a:lnTo>
                    <a:pt x="1002695" y="55593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59598" y="1880482"/>
              <a:ext cx="780183" cy="527985"/>
            </a:xfrm>
            <a:custGeom>
              <a:avLst/>
              <a:pathLst>
                <a:path w="780183" h="527985">
                  <a:moveTo>
                    <a:pt x="780183" y="377077"/>
                  </a:moveTo>
                  <a:lnTo>
                    <a:pt x="780183" y="314230"/>
                  </a:lnTo>
                  <a:lnTo>
                    <a:pt x="780183" y="251384"/>
                  </a:lnTo>
                  <a:lnTo>
                    <a:pt x="780183" y="188538"/>
                  </a:lnTo>
                  <a:lnTo>
                    <a:pt x="780183" y="125692"/>
                  </a:lnTo>
                  <a:lnTo>
                    <a:pt x="780183" y="62846"/>
                  </a:lnTo>
                  <a:lnTo>
                    <a:pt x="780183" y="0"/>
                  </a:lnTo>
                  <a:lnTo>
                    <a:pt x="722165" y="1017"/>
                  </a:lnTo>
                  <a:lnTo>
                    <a:pt x="664218" y="4067"/>
                  </a:lnTo>
                  <a:lnTo>
                    <a:pt x="606413" y="9148"/>
                  </a:lnTo>
                  <a:lnTo>
                    <a:pt x="548823" y="16251"/>
                  </a:lnTo>
                  <a:lnTo>
                    <a:pt x="491516" y="25370"/>
                  </a:lnTo>
                  <a:lnTo>
                    <a:pt x="434565" y="36491"/>
                  </a:lnTo>
                  <a:lnTo>
                    <a:pt x="378038" y="49603"/>
                  </a:lnTo>
                  <a:lnTo>
                    <a:pt x="322006" y="64688"/>
                  </a:lnTo>
                  <a:lnTo>
                    <a:pt x="266537" y="81728"/>
                  </a:lnTo>
                  <a:lnTo>
                    <a:pt x="211699" y="100702"/>
                  </a:lnTo>
                  <a:lnTo>
                    <a:pt x="157561" y="121587"/>
                  </a:lnTo>
                  <a:lnTo>
                    <a:pt x="104188" y="144357"/>
                  </a:lnTo>
                  <a:lnTo>
                    <a:pt x="51646" y="168984"/>
                  </a:lnTo>
                  <a:lnTo>
                    <a:pt x="0" y="195438"/>
                  </a:lnTo>
                  <a:lnTo>
                    <a:pt x="29627" y="250863"/>
                  </a:lnTo>
                  <a:lnTo>
                    <a:pt x="59254" y="306287"/>
                  </a:lnTo>
                  <a:lnTo>
                    <a:pt x="88881" y="361712"/>
                  </a:lnTo>
                  <a:lnTo>
                    <a:pt x="118508" y="417136"/>
                  </a:lnTo>
                  <a:lnTo>
                    <a:pt x="148136" y="472561"/>
                  </a:lnTo>
                  <a:lnTo>
                    <a:pt x="177763" y="527985"/>
                  </a:lnTo>
                  <a:lnTo>
                    <a:pt x="228640" y="502231"/>
                  </a:lnTo>
                  <a:lnTo>
                    <a:pt x="280615" y="478773"/>
                  </a:lnTo>
                  <a:lnTo>
                    <a:pt x="333585" y="457657"/>
                  </a:lnTo>
                  <a:lnTo>
                    <a:pt x="387445" y="438925"/>
                  </a:lnTo>
                  <a:lnTo>
                    <a:pt x="442086" y="422615"/>
                  </a:lnTo>
                  <a:lnTo>
                    <a:pt x="497401" y="408758"/>
                  </a:lnTo>
                  <a:lnTo>
                    <a:pt x="553278" y="397383"/>
                  </a:lnTo>
                  <a:lnTo>
                    <a:pt x="609608" y="388512"/>
                  </a:lnTo>
                  <a:lnTo>
                    <a:pt x="666277" y="382163"/>
                  </a:lnTo>
                  <a:lnTo>
                    <a:pt x="723174" y="3783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843803">
              <a:off x="4000526" y="203637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9" name="tx9"/>
            <p:cNvSpPr/>
            <p:nvPr/>
          </p:nvSpPr>
          <p:spPr>
            <a:xfrm rot="-11643803">
              <a:off x="4650387" y="4913244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258083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8037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8937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8910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79810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60668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542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202760" y="1180641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Diabetes History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5383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0715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56047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804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13381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98713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3344603"/>
              <a:ext cx="726041" cy="2082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4581272"/>
              <a:ext cx="726041" cy="8458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3067076"/>
              <a:ext cx="726041" cy="23600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630397"/>
              <a:ext cx="726041" cy="37967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045704"/>
              <a:ext cx="726041" cy="23814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31911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442778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2913585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28922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24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30957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94903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8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13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987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5966992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6103064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6101476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6101476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Patient Type (NHGP/TTSH)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94339" y="1125538"/>
              <a:ext cx="4498196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56617" y="1463974"/>
              <a:ext cx="4166330" cy="41663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901439"/>
              <a:ext cx="1645653" cy="2733326"/>
            </a:xfrm>
            <a:custGeom>
              <a:avLst/>
              <a:pathLst>
                <a:path w="1645653" h="2733326">
                  <a:moveTo>
                    <a:pt x="953662" y="2485512"/>
                  </a:moveTo>
                  <a:lnTo>
                    <a:pt x="1000563" y="2526814"/>
                  </a:lnTo>
                  <a:lnTo>
                    <a:pt x="1047465" y="2568117"/>
                  </a:lnTo>
                  <a:lnTo>
                    <a:pt x="1094366" y="2609419"/>
                  </a:lnTo>
                  <a:lnTo>
                    <a:pt x="1141268" y="2650721"/>
                  </a:lnTo>
                  <a:lnTo>
                    <a:pt x="1188169" y="2692023"/>
                  </a:lnTo>
                  <a:lnTo>
                    <a:pt x="1235070" y="2733326"/>
                  </a:lnTo>
                  <a:lnTo>
                    <a:pt x="1272101" y="2689772"/>
                  </a:lnTo>
                  <a:lnTo>
                    <a:pt x="1307597" y="2644959"/>
                  </a:lnTo>
                  <a:lnTo>
                    <a:pt x="1341514" y="2598940"/>
                  </a:lnTo>
                  <a:lnTo>
                    <a:pt x="1373813" y="2551771"/>
                  </a:lnTo>
                  <a:lnTo>
                    <a:pt x="1404455" y="2503509"/>
                  </a:lnTo>
                  <a:lnTo>
                    <a:pt x="1433401" y="2454211"/>
                  </a:lnTo>
                  <a:lnTo>
                    <a:pt x="1460618" y="2403938"/>
                  </a:lnTo>
                  <a:lnTo>
                    <a:pt x="1486072" y="2352750"/>
                  </a:lnTo>
                  <a:lnTo>
                    <a:pt x="1509733" y="2300708"/>
                  </a:lnTo>
                  <a:lnTo>
                    <a:pt x="1531572" y="2247876"/>
                  </a:lnTo>
                  <a:lnTo>
                    <a:pt x="1551563" y="2194318"/>
                  </a:lnTo>
                  <a:lnTo>
                    <a:pt x="1569681" y="2140097"/>
                  </a:lnTo>
                  <a:lnTo>
                    <a:pt x="1585906" y="2085280"/>
                  </a:lnTo>
                  <a:lnTo>
                    <a:pt x="1600217" y="2029933"/>
                  </a:lnTo>
                  <a:lnTo>
                    <a:pt x="1612597" y="1974121"/>
                  </a:lnTo>
                  <a:lnTo>
                    <a:pt x="1623030" y="1917914"/>
                  </a:lnTo>
                  <a:lnTo>
                    <a:pt x="1631506" y="1861378"/>
                  </a:lnTo>
                  <a:lnTo>
                    <a:pt x="1638012" y="1804582"/>
                  </a:lnTo>
                  <a:lnTo>
                    <a:pt x="1642543" y="1747594"/>
                  </a:lnTo>
                  <a:lnTo>
                    <a:pt x="1645090" y="1690483"/>
                  </a:lnTo>
                  <a:lnTo>
                    <a:pt x="1645653" y="1633318"/>
                  </a:lnTo>
                  <a:lnTo>
                    <a:pt x="1644230" y="1576168"/>
                  </a:lnTo>
                  <a:lnTo>
                    <a:pt x="1640823" y="1519102"/>
                  </a:lnTo>
                  <a:lnTo>
                    <a:pt x="1635436" y="1462188"/>
                  </a:lnTo>
                  <a:lnTo>
                    <a:pt x="1628076" y="1405496"/>
                  </a:lnTo>
                  <a:lnTo>
                    <a:pt x="1618751" y="1349094"/>
                  </a:lnTo>
                  <a:lnTo>
                    <a:pt x="1607472" y="1293050"/>
                  </a:lnTo>
                  <a:lnTo>
                    <a:pt x="1594254" y="1237431"/>
                  </a:lnTo>
                  <a:lnTo>
                    <a:pt x="1579112" y="1182306"/>
                  </a:lnTo>
                  <a:lnTo>
                    <a:pt x="1562064" y="1127739"/>
                  </a:lnTo>
                  <a:lnTo>
                    <a:pt x="1543132" y="1073797"/>
                  </a:lnTo>
                  <a:lnTo>
                    <a:pt x="1522337" y="1020545"/>
                  </a:lnTo>
                  <a:lnTo>
                    <a:pt x="1499705" y="968048"/>
                  </a:lnTo>
                  <a:lnTo>
                    <a:pt x="1475264" y="916369"/>
                  </a:lnTo>
                  <a:lnTo>
                    <a:pt x="1449043" y="865569"/>
                  </a:lnTo>
                  <a:lnTo>
                    <a:pt x="1421073" y="815711"/>
                  </a:lnTo>
                  <a:lnTo>
                    <a:pt x="1391388" y="766855"/>
                  </a:lnTo>
                  <a:lnTo>
                    <a:pt x="1360024" y="719059"/>
                  </a:lnTo>
                  <a:lnTo>
                    <a:pt x="1327019" y="672381"/>
                  </a:lnTo>
                  <a:lnTo>
                    <a:pt x="1292412" y="626878"/>
                  </a:lnTo>
                  <a:lnTo>
                    <a:pt x="1256246" y="582604"/>
                  </a:lnTo>
                  <a:lnTo>
                    <a:pt x="1218565" y="539613"/>
                  </a:lnTo>
                  <a:lnTo>
                    <a:pt x="1179412" y="497956"/>
                  </a:lnTo>
                  <a:lnTo>
                    <a:pt x="1138837" y="457685"/>
                  </a:lnTo>
                  <a:lnTo>
                    <a:pt x="1096887" y="418847"/>
                  </a:lnTo>
                  <a:lnTo>
                    <a:pt x="1053614" y="381490"/>
                  </a:lnTo>
                  <a:lnTo>
                    <a:pt x="1009069" y="345658"/>
                  </a:lnTo>
                  <a:lnTo>
                    <a:pt x="963307" y="311395"/>
                  </a:lnTo>
                  <a:lnTo>
                    <a:pt x="916382" y="278742"/>
                  </a:lnTo>
                  <a:lnTo>
                    <a:pt x="868351" y="247739"/>
                  </a:lnTo>
                  <a:lnTo>
                    <a:pt x="819273" y="218422"/>
                  </a:lnTo>
                  <a:lnTo>
                    <a:pt x="769206" y="190828"/>
                  </a:lnTo>
                  <a:lnTo>
                    <a:pt x="718210" y="164990"/>
                  </a:lnTo>
                  <a:lnTo>
                    <a:pt x="666348" y="140938"/>
                  </a:lnTo>
                  <a:lnTo>
                    <a:pt x="613682" y="118702"/>
                  </a:lnTo>
                  <a:lnTo>
                    <a:pt x="560276" y="98308"/>
                  </a:lnTo>
                  <a:lnTo>
                    <a:pt x="506193" y="79782"/>
                  </a:lnTo>
                  <a:lnTo>
                    <a:pt x="451500" y="63146"/>
                  </a:lnTo>
                  <a:lnTo>
                    <a:pt x="396261" y="48419"/>
                  </a:lnTo>
                  <a:lnTo>
                    <a:pt x="340545" y="35620"/>
                  </a:lnTo>
                  <a:lnTo>
                    <a:pt x="284417" y="24763"/>
                  </a:lnTo>
                  <a:lnTo>
                    <a:pt x="227947" y="15863"/>
                  </a:lnTo>
                  <a:lnTo>
                    <a:pt x="171201" y="8929"/>
                  </a:lnTo>
                  <a:lnTo>
                    <a:pt x="114249" y="3970"/>
                  </a:lnTo>
                  <a:lnTo>
                    <a:pt x="57159" y="992"/>
                  </a:lnTo>
                  <a:lnTo>
                    <a:pt x="0" y="0"/>
                  </a:lnTo>
                  <a:lnTo>
                    <a:pt x="0" y="62494"/>
                  </a:lnTo>
                  <a:lnTo>
                    <a:pt x="0" y="124989"/>
                  </a:lnTo>
                  <a:lnTo>
                    <a:pt x="0" y="187484"/>
                  </a:lnTo>
                  <a:lnTo>
                    <a:pt x="0" y="249979"/>
                  </a:lnTo>
                  <a:lnTo>
                    <a:pt x="0" y="312474"/>
                  </a:lnTo>
                  <a:lnTo>
                    <a:pt x="0" y="374969"/>
                  </a:lnTo>
                  <a:lnTo>
                    <a:pt x="57108" y="376253"/>
                  </a:lnTo>
                  <a:lnTo>
                    <a:pt x="114102" y="380102"/>
                  </a:lnTo>
                  <a:lnTo>
                    <a:pt x="170865" y="386509"/>
                  </a:lnTo>
                  <a:lnTo>
                    <a:pt x="227282" y="395460"/>
                  </a:lnTo>
                  <a:lnTo>
                    <a:pt x="283240" y="406938"/>
                  </a:lnTo>
                  <a:lnTo>
                    <a:pt x="338626" y="420919"/>
                  </a:lnTo>
                  <a:lnTo>
                    <a:pt x="393328" y="437375"/>
                  </a:lnTo>
                  <a:lnTo>
                    <a:pt x="447235" y="456273"/>
                  </a:lnTo>
                  <a:lnTo>
                    <a:pt x="500238" y="477574"/>
                  </a:lnTo>
                  <a:lnTo>
                    <a:pt x="552230" y="501236"/>
                  </a:lnTo>
                  <a:lnTo>
                    <a:pt x="603106" y="527210"/>
                  </a:lnTo>
                  <a:lnTo>
                    <a:pt x="652763" y="555445"/>
                  </a:lnTo>
                  <a:lnTo>
                    <a:pt x="701102" y="585883"/>
                  </a:lnTo>
                  <a:lnTo>
                    <a:pt x="748023" y="618462"/>
                  </a:lnTo>
                  <a:lnTo>
                    <a:pt x="793433" y="653118"/>
                  </a:lnTo>
                  <a:lnTo>
                    <a:pt x="837240" y="689779"/>
                  </a:lnTo>
                  <a:lnTo>
                    <a:pt x="879355" y="728372"/>
                  </a:lnTo>
                  <a:lnTo>
                    <a:pt x="919693" y="768819"/>
                  </a:lnTo>
                  <a:lnTo>
                    <a:pt x="958172" y="811037"/>
                  </a:lnTo>
                  <a:lnTo>
                    <a:pt x="994715" y="854942"/>
                  </a:lnTo>
                  <a:lnTo>
                    <a:pt x="1029248" y="900446"/>
                  </a:lnTo>
                  <a:lnTo>
                    <a:pt x="1061701" y="947455"/>
                  </a:lnTo>
                  <a:lnTo>
                    <a:pt x="1092009" y="995875"/>
                  </a:lnTo>
                  <a:lnTo>
                    <a:pt x="1120110" y="1045608"/>
                  </a:lnTo>
                  <a:lnTo>
                    <a:pt x="1145947" y="1096554"/>
                  </a:lnTo>
                  <a:lnTo>
                    <a:pt x="1169469" y="1148610"/>
                  </a:lnTo>
                  <a:lnTo>
                    <a:pt x="1190627" y="1201670"/>
                  </a:lnTo>
                  <a:lnTo>
                    <a:pt x="1209380" y="1255628"/>
                  </a:lnTo>
                  <a:lnTo>
                    <a:pt x="1225688" y="1310373"/>
                  </a:lnTo>
                  <a:lnTo>
                    <a:pt x="1239520" y="1365797"/>
                  </a:lnTo>
                  <a:lnTo>
                    <a:pt x="1250847" y="1421786"/>
                  </a:lnTo>
                  <a:lnTo>
                    <a:pt x="1259646" y="1478227"/>
                  </a:lnTo>
                  <a:lnTo>
                    <a:pt x="1265900" y="1535007"/>
                  </a:lnTo>
                  <a:lnTo>
                    <a:pt x="1269595" y="1592010"/>
                  </a:lnTo>
                  <a:lnTo>
                    <a:pt x="1270726" y="1649123"/>
                  </a:lnTo>
                  <a:lnTo>
                    <a:pt x="1269288" y="1706228"/>
                  </a:lnTo>
                  <a:lnTo>
                    <a:pt x="1265285" y="1763211"/>
                  </a:lnTo>
                  <a:lnTo>
                    <a:pt x="1258726" y="1819956"/>
                  </a:lnTo>
                  <a:lnTo>
                    <a:pt x="1249622" y="1876349"/>
                  </a:lnTo>
                  <a:lnTo>
                    <a:pt x="1237994" y="1932276"/>
                  </a:lnTo>
                  <a:lnTo>
                    <a:pt x="1223864" y="1987624"/>
                  </a:lnTo>
                  <a:lnTo>
                    <a:pt x="1207261" y="2042281"/>
                  </a:lnTo>
                  <a:lnTo>
                    <a:pt x="1188218" y="2096137"/>
                  </a:lnTo>
                  <a:lnTo>
                    <a:pt x="1166774" y="2149083"/>
                  </a:lnTo>
                  <a:lnTo>
                    <a:pt x="1142972" y="2201011"/>
                  </a:lnTo>
                  <a:lnTo>
                    <a:pt x="1116861" y="2251817"/>
                  </a:lnTo>
                  <a:lnTo>
                    <a:pt x="1088492" y="2301398"/>
                  </a:lnTo>
                  <a:lnTo>
                    <a:pt x="1057924" y="2349654"/>
                  </a:lnTo>
                  <a:lnTo>
                    <a:pt x="1025218" y="2396488"/>
                  </a:lnTo>
                  <a:lnTo>
                    <a:pt x="990441" y="244180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94192" y="1901439"/>
              <a:ext cx="2880660" cy="3291297"/>
            </a:xfrm>
            <a:custGeom>
              <a:avLst/>
              <a:pathLst>
                <a:path w="2880660" h="3291297">
                  <a:moveTo>
                    <a:pt x="1645589" y="374969"/>
                  </a:moveTo>
                  <a:lnTo>
                    <a:pt x="1645589" y="312474"/>
                  </a:lnTo>
                  <a:lnTo>
                    <a:pt x="1645589" y="249979"/>
                  </a:lnTo>
                  <a:lnTo>
                    <a:pt x="1645589" y="187484"/>
                  </a:lnTo>
                  <a:lnTo>
                    <a:pt x="1645589" y="124989"/>
                  </a:lnTo>
                  <a:lnTo>
                    <a:pt x="1645589" y="62494"/>
                  </a:lnTo>
                  <a:lnTo>
                    <a:pt x="1645589" y="0"/>
                  </a:lnTo>
                  <a:lnTo>
                    <a:pt x="1588989" y="973"/>
                  </a:lnTo>
                  <a:lnTo>
                    <a:pt x="1532455" y="3893"/>
                  </a:lnTo>
                  <a:lnTo>
                    <a:pt x="1476055" y="8755"/>
                  </a:lnTo>
                  <a:lnTo>
                    <a:pt x="1419856" y="15554"/>
                  </a:lnTo>
                  <a:lnTo>
                    <a:pt x="1363923" y="24283"/>
                  </a:lnTo>
                  <a:lnTo>
                    <a:pt x="1308324" y="34929"/>
                  </a:lnTo>
                  <a:lnTo>
                    <a:pt x="1253125" y="47482"/>
                  </a:lnTo>
                  <a:lnTo>
                    <a:pt x="1198389" y="61925"/>
                  </a:lnTo>
                  <a:lnTo>
                    <a:pt x="1144183" y="78243"/>
                  </a:lnTo>
                  <a:lnTo>
                    <a:pt x="1090570" y="96415"/>
                  </a:lnTo>
                  <a:lnTo>
                    <a:pt x="1037613" y="116421"/>
                  </a:lnTo>
                  <a:lnTo>
                    <a:pt x="985376" y="138236"/>
                  </a:lnTo>
                  <a:lnTo>
                    <a:pt x="933921" y="161834"/>
                  </a:lnTo>
                  <a:lnTo>
                    <a:pt x="883307" y="187188"/>
                  </a:lnTo>
                  <a:lnTo>
                    <a:pt x="833595" y="214269"/>
                  </a:lnTo>
                  <a:lnTo>
                    <a:pt x="784844" y="243042"/>
                  </a:lnTo>
                  <a:lnTo>
                    <a:pt x="737112" y="273476"/>
                  </a:lnTo>
                  <a:lnTo>
                    <a:pt x="690454" y="305533"/>
                  </a:lnTo>
                  <a:lnTo>
                    <a:pt x="644927" y="339176"/>
                  </a:lnTo>
                  <a:lnTo>
                    <a:pt x="600583" y="374365"/>
                  </a:lnTo>
                  <a:lnTo>
                    <a:pt x="557476" y="411058"/>
                  </a:lnTo>
                  <a:lnTo>
                    <a:pt x="515657" y="449212"/>
                  </a:lnTo>
                  <a:lnTo>
                    <a:pt x="475175" y="488782"/>
                  </a:lnTo>
                  <a:lnTo>
                    <a:pt x="436077" y="529720"/>
                  </a:lnTo>
                  <a:lnTo>
                    <a:pt x="398411" y="571980"/>
                  </a:lnTo>
                  <a:lnTo>
                    <a:pt x="362220" y="615509"/>
                  </a:lnTo>
                  <a:lnTo>
                    <a:pt x="327548" y="660258"/>
                  </a:lnTo>
                  <a:lnTo>
                    <a:pt x="294435" y="706172"/>
                  </a:lnTo>
                  <a:lnTo>
                    <a:pt x="262921" y="753198"/>
                  </a:lnTo>
                  <a:lnTo>
                    <a:pt x="233043" y="801281"/>
                  </a:lnTo>
                  <a:lnTo>
                    <a:pt x="204837" y="850362"/>
                  </a:lnTo>
                  <a:lnTo>
                    <a:pt x="178335" y="900384"/>
                  </a:lnTo>
                  <a:lnTo>
                    <a:pt x="153569" y="951289"/>
                  </a:lnTo>
                  <a:lnTo>
                    <a:pt x="130569" y="1003015"/>
                  </a:lnTo>
                  <a:lnTo>
                    <a:pt x="109362" y="1055501"/>
                  </a:lnTo>
                  <a:lnTo>
                    <a:pt x="89972" y="1108686"/>
                  </a:lnTo>
                  <a:lnTo>
                    <a:pt x="72422" y="1162506"/>
                  </a:lnTo>
                  <a:lnTo>
                    <a:pt x="56735" y="1216898"/>
                  </a:lnTo>
                  <a:lnTo>
                    <a:pt x="42927" y="1271798"/>
                  </a:lnTo>
                  <a:lnTo>
                    <a:pt x="31015" y="1327139"/>
                  </a:lnTo>
                  <a:lnTo>
                    <a:pt x="21014" y="1382858"/>
                  </a:lnTo>
                  <a:lnTo>
                    <a:pt x="12935" y="1438888"/>
                  </a:lnTo>
                  <a:lnTo>
                    <a:pt x="6788" y="1495162"/>
                  </a:lnTo>
                  <a:lnTo>
                    <a:pt x="2580" y="1551614"/>
                  </a:lnTo>
                  <a:lnTo>
                    <a:pt x="317" y="1608178"/>
                  </a:lnTo>
                  <a:lnTo>
                    <a:pt x="0" y="1664786"/>
                  </a:lnTo>
                  <a:lnTo>
                    <a:pt x="1630" y="1721372"/>
                  </a:lnTo>
                  <a:lnTo>
                    <a:pt x="5205" y="1777868"/>
                  </a:lnTo>
                  <a:lnTo>
                    <a:pt x="10721" y="1834208"/>
                  </a:lnTo>
                  <a:lnTo>
                    <a:pt x="18171" y="1890325"/>
                  </a:lnTo>
                  <a:lnTo>
                    <a:pt x="27548" y="1946152"/>
                  </a:lnTo>
                  <a:lnTo>
                    <a:pt x="38838" y="2001623"/>
                  </a:lnTo>
                  <a:lnTo>
                    <a:pt x="52030" y="2056674"/>
                  </a:lnTo>
                  <a:lnTo>
                    <a:pt x="67108" y="2111238"/>
                  </a:lnTo>
                  <a:lnTo>
                    <a:pt x="84053" y="2165252"/>
                  </a:lnTo>
                  <a:lnTo>
                    <a:pt x="102846" y="2218650"/>
                  </a:lnTo>
                  <a:lnTo>
                    <a:pt x="123464" y="2271371"/>
                  </a:lnTo>
                  <a:lnTo>
                    <a:pt x="145883" y="2323352"/>
                  </a:lnTo>
                  <a:lnTo>
                    <a:pt x="170077" y="2374530"/>
                  </a:lnTo>
                  <a:lnTo>
                    <a:pt x="196017" y="2424847"/>
                  </a:lnTo>
                  <a:lnTo>
                    <a:pt x="223672" y="2474241"/>
                  </a:lnTo>
                  <a:lnTo>
                    <a:pt x="253009" y="2522655"/>
                  </a:lnTo>
                  <a:lnTo>
                    <a:pt x="283994" y="2570031"/>
                  </a:lnTo>
                  <a:lnTo>
                    <a:pt x="316590" y="2616314"/>
                  </a:lnTo>
                  <a:lnTo>
                    <a:pt x="350759" y="2661448"/>
                  </a:lnTo>
                  <a:lnTo>
                    <a:pt x="386460" y="2705380"/>
                  </a:lnTo>
                  <a:lnTo>
                    <a:pt x="423650" y="2748059"/>
                  </a:lnTo>
                  <a:lnTo>
                    <a:pt x="462287" y="2789433"/>
                  </a:lnTo>
                  <a:lnTo>
                    <a:pt x="502323" y="2829454"/>
                  </a:lnTo>
                  <a:lnTo>
                    <a:pt x="543713" y="2868074"/>
                  </a:lnTo>
                  <a:lnTo>
                    <a:pt x="586406" y="2905247"/>
                  </a:lnTo>
                  <a:lnTo>
                    <a:pt x="630352" y="2940931"/>
                  </a:lnTo>
                  <a:lnTo>
                    <a:pt x="675500" y="2975082"/>
                  </a:lnTo>
                  <a:lnTo>
                    <a:pt x="721795" y="3007660"/>
                  </a:lnTo>
                  <a:lnTo>
                    <a:pt x="769184" y="3038626"/>
                  </a:lnTo>
                  <a:lnTo>
                    <a:pt x="817609" y="3067944"/>
                  </a:lnTo>
                  <a:lnTo>
                    <a:pt x="867014" y="3095580"/>
                  </a:lnTo>
                  <a:lnTo>
                    <a:pt x="917341" y="3121499"/>
                  </a:lnTo>
                  <a:lnTo>
                    <a:pt x="968529" y="3145673"/>
                  </a:lnTo>
                  <a:lnTo>
                    <a:pt x="1020518" y="3168072"/>
                  </a:lnTo>
                  <a:lnTo>
                    <a:pt x="1073247" y="3188669"/>
                  </a:lnTo>
                  <a:lnTo>
                    <a:pt x="1126653" y="3207441"/>
                  </a:lnTo>
                  <a:lnTo>
                    <a:pt x="1180673" y="3224365"/>
                  </a:lnTo>
                  <a:lnTo>
                    <a:pt x="1235244" y="3239421"/>
                  </a:lnTo>
                  <a:lnTo>
                    <a:pt x="1290299" y="3252591"/>
                  </a:lnTo>
                  <a:lnTo>
                    <a:pt x="1345776" y="3263860"/>
                  </a:lnTo>
                  <a:lnTo>
                    <a:pt x="1401606" y="3273214"/>
                  </a:lnTo>
                  <a:lnTo>
                    <a:pt x="1457726" y="3280643"/>
                  </a:lnTo>
                  <a:lnTo>
                    <a:pt x="1514068" y="3286136"/>
                  </a:lnTo>
                  <a:lnTo>
                    <a:pt x="1570565" y="3289689"/>
                  </a:lnTo>
                  <a:lnTo>
                    <a:pt x="1627152" y="3291297"/>
                  </a:lnTo>
                  <a:lnTo>
                    <a:pt x="1683760" y="3290958"/>
                  </a:lnTo>
                  <a:lnTo>
                    <a:pt x="1740323" y="3288671"/>
                  </a:lnTo>
                  <a:lnTo>
                    <a:pt x="1796774" y="3284441"/>
                  </a:lnTo>
                  <a:lnTo>
                    <a:pt x="1853046" y="3278272"/>
                  </a:lnTo>
                  <a:lnTo>
                    <a:pt x="1909072" y="3270171"/>
                  </a:lnTo>
                  <a:lnTo>
                    <a:pt x="1964787" y="3260148"/>
                  </a:lnTo>
                  <a:lnTo>
                    <a:pt x="2020124" y="3248215"/>
                  </a:lnTo>
                  <a:lnTo>
                    <a:pt x="2075018" y="3234385"/>
                  </a:lnTo>
                  <a:lnTo>
                    <a:pt x="2129403" y="3218676"/>
                  </a:lnTo>
                  <a:lnTo>
                    <a:pt x="2183217" y="3201106"/>
                  </a:lnTo>
                  <a:lnTo>
                    <a:pt x="2236394" y="3181695"/>
                  </a:lnTo>
                  <a:lnTo>
                    <a:pt x="2288872" y="3160466"/>
                  </a:lnTo>
                  <a:lnTo>
                    <a:pt x="2340589" y="3137446"/>
                  </a:lnTo>
                  <a:lnTo>
                    <a:pt x="2391483" y="3112660"/>
                  </a:lnTo>
                  <a:lnTo>
                    <a:pt x="2441495" y="3086139"/>
                  </a:lnTo>
                  <a:lnTo>
                    <a:pt x="2490566" y="3057913"/>
                  </a:lnTo>
                  <a:lnTo>
                    <a:pt x="2538636" y="3028016"/>
                  </a:lnTo>
                  <a:lnTo>
                    <a:pt x="2585650" y="2996483"/>
                  </a:lnTo>
                  <a:lnTo>
                    <a:pt x="2631551" y="2963353"/>
                  </a:lnTo>
                  <a:lnTo>
                    <a:pt x="2676286" y="2928663"/>
                  </a:lnTo>
                  <a:lnTo>
                    <a:pt x="2719801" y="2892455"/>
                  </a:lnTo>
                  <a:lnTo>
                    <a:pt x="2762046" y="2854772"/>
                  </a:lnTo>
                  <a:lnTo>
                    <a:pt x="2802969" y="2815658"/>
                  </a:lnTo>
                  <a:lnTo>
                    <a:pt x="2842523" y="2775160"/>
                  </a:lnTo>
                  <a:lnTo>
                    <a:pt x="2880660" y="2733326"/>
                  </a:lnTo>
                  <a:lnTo>
                    <a:pt x="2833759" y="2692023"/>
                  </a:lnTo>
                  <a:lnTo>
                    <a:pt x="2786857" y="2650721"/>
                  </a:lnTo>
                  <a:lnTo>
                    <a:pt x="2739956" y="2609419"/>
                  </a:lnTo>
                  <a:lnTo>
                    <a:pt x="2693054" y="2568117"/>
                  </a:lnTo>
                  <a:lnTo>
                    <a:pt x="2646153" y="2526814"/>
                  </a:lnTo>
                  <a:lnTo>
                    <a:pt x="2599252" y="2485512"/>
                  </a:lnTo>
                  <a:lnTo>
                    <a:pt x="2560652" y="2527412"/>
                  </a:lnTo>
                  <a:lnTo>
                    <a:pt x="2520214" y="2567540"/>
                  </a:lnTo>
                  <a:lnTo>
                    <a:pt x="2478017" y="2605815"/>
                  </a:lnTo>
                  <a:lnTo>
                    <a:pt x="2434147" y="2642160"/>
                  </a:lnTo>
                  <a:lnTo>
                    <a:pt x="2388693" y="2676502"/>
                  </a:lnTo>
                  <a:lnTo>
                    <a:pt x="2341745" y="2708773"/>
                  </a:lnTo>
                  <a:lnTo>
                    <a:pt x="2293397" y="2738907"/>
                  </a:lnTo>
                  <a:lnTo>
                    <a:pt x="2243748" y="2766843"/>
                  </a:lnTo>
                  <a:lnTo>
                    <a:pt x="2192896" y="2792527"/>
                  </a:lnTo>
                  <a:lnTo>
                    <a:pt x="2140945" y="2815905"/>
                  </a:lnTo>
                  <a:lnTo>
                    <a:pt x="2087997" y="2836931"/>
                  </a:lnTo>
                  <a:lnTo>
                    <a:pt x="2034161" y="2855563"/>
                  </a:lnTo>
                  <a:lnTo>
                    <a:pt x="1979543" y="2871763"/>
                  </a:lnTo>
                  <a:lnTo>
                    <a:pt x="1924255" y="2885499"/>
                  </a:lnTo>
                  <a:lnTo>
                    <a:pt x="1868406" y="2896743"/>
                  </a:lnTo>
                  <a:lnTo>
                    <a:pt x="1812109" y="2905473"/>
                  </a:lnTo>
                  <a:lnTo>
                    <a:pt x="1755478" y="2911670"/>
                  </a:lnTo>
                  <a:lnTo>
                    <a:pt x="1698625" y="2915323"/>
                  </a:lnTo>
                  <a:lnTo>
                    <a:pt x="1641667" y="2916425"/>
                  </a:lnTo>
                  <a:lnTo>
                    <a:pt x="1584716" y="2914972"/>
                  </a:lnTo>
                  <a:lnTo>
                    <a:pt x="1527887" y="2910968"/>
                  </a:lnTo>
                  <a:lnTo>
                    <a:pt x="1471295" y="2904421"/>
                  </a:lnTo>
                  <a:lnTo>
                    <a:pt x="1415053" y="2895344"/>
                  </a:lnTo>
                  <a:lnTo>
                    <a:pt x="1359275" y="2883755"/>
                  </a:lnTo>
                  <a:lnTo>
                    <a:pt x="1304072" y="2869678"/>
                  </a:lnTo>
                  <a:lnTo>
                    <a:pt x="1249556" y="2853141"/>
                  </a:lnTo>
                  <a:lnTo>
                    <a:pt x="1195835" y="2834177"/>
                  </a:lnTo>
                  <a:lnTo>
                    <a:pt x="1143019" y="2812824"/>
                  </a:lnTo>
                  <a:lnTo>
                    <a:pt x="1091213" y="2789126"/>
                  </a:lnTo>
                  <a:lnTo>
                    <a:pt x="1040520" y="2763129"/>
                  </a:lnTo>
                  <a:lnTo>
                    <a:pt x="991044" y="2734887"/>
                  </a:lnTo>
                  <a:lnTo>
                    <a:pt x="942884" y="2704455"/>
                  </a:lnTo>
                  <a:lnTo>
                    <a:pt x="896136" y="2671895"/>
                  </a:lnTo>
                  <a:lnTo>
                    <a:pt x="850894" y="2637273"/>
                  </a:lnTo>
                  <a:lnTo>
                    <a:pt x="807250" y="2600657"/>
                  </a:lnTo>
                  <a:lnTo>
                    <a:pt x="765290" y="2562123"/>
                  </a:lnTo>
                  <a:lnTo>
                    <a:pt x="725100" y="2521746"/>
                  </a:lnTo>
                  <a:lnTo>
                    <a:pt x="686760" y="2479609"/>
                  </a:lnTo>
                  <a:lnTo>
                    <a:pt x="650347" y="2435795"/>
                  </a:lnTo>
                  <a:lnTo>
                    <a:pt x="615935" y="2390394"/>
                  </a:lnTo>
                  <a:lnTo>
                    <a:pt x="583592" y="2343495"/>
                  </a:lnTo>
                  <a:lnTo>
                    <a:pt x="553384" y="2295194"/>
                  </a:lnTo>
                  <a:lnTo>
                    <a:pt x="525370" y="2245588"/>
                  </a:lnTo>
                  <a:lnTo>
                    <a:pt x="499609" y="2194776"/>
                  </a:lnTo>
                  <a:lnTo>
                    <a:pt x="476150" y="2142861"/>
                  </a:lnTo>
                  <a:lnTo>
                    <a:pt x="455042" y="2089946"/>
                  </a:lnTo>
                  <a:lnTo>
                    <a:pt x="436327" y="2036138"/>
                  </a:lnTo>
                  <a:lnTo>
                    <a:pt x="420043" y="1981546"/>
                  </a:lnTo>
                  <a:lnTo>
                    <a:pt x="406222" y="1926278"/>
                  </a:lnTo>
                  <a:lnTo>
                    <a:pt x="394891" y="1870447"/>
                  </a:lnTo>
                  <a:lnTo>
                    <a:pt x="386075" y="1814164"/>
                  </a:lnTo>
                  <a:lnTo>
                    <a:pt x="379790" y="1757542"/>
                  </a:lnTo>
                  <a:lnTo>
                    <a:pt x="376049" y="1700696"/>
                  </a:lnTo>
                  <a:lnTo>
                    <a:pt x="374860" y="1643739"/>
                  </a:lnTo>
                  <a:lnTo>
                    <a:pt x="376225" y="1586786"/>
                  </a:lnTo>
                  <a:lnTo>
                    <a:pt x="380141" y="1529951"/>
                  </a:lnTo>
                  <a:lnTo>
                    <a:pt x="386601" y="1473349"/>
                  </a:lnTo>
                  <a:lnTo>
                    <a:pt x="395591" y="1417093"/>
                  </a:lnTo>
                  <a:lnTo>
                    <a:pt x="407094" y="1361297"/>
                  </a:lnTo>
                  <a:lnTo>
                    <a:pt x="421085" y="1306073"/>
                  </a:lnTo>
                  <a:lnTo>
                    <a:pt x="437538" y="1251531"/>
                  </a:lnTo>
                  <a:lnTo>
                    <a:pt x="456419" y="1197781"/>
                  </a:lnTo>
                  <a:lnTo>
                    <a:pt x="477690" y="1144932"/>
                  </a:lnTo>
                  <a:lnTo>
                    <a:pt x="501309" y="1093089"/>
                  </a:lnTo>
                  <a:lnTo>
                    <a:pt x="527227" y="1042357"/>
                  </a:lnTo>
                  <a:lnTo>
                    <a:pt x="555394" y="992837"/>
                  </a:lnTo>
                  <a:lnTo>
                    <a:pt x="585751" y="944630"/>
                  </a:lnTo>
                  <a:lnTo>
                    <a:pt x="618239" y="897831"/>
                  </a:lnTo>
                  <a:lnTo>
                    <a:pt x="652791" y="852536"/>
                  </a:lnTo>
                  <a:lnTo>
                    <a:pt x="689339" y="808835"/>
                  </a:lnTo>
                  <a:lnTo>
                    <a:pt x="727809" y="766817"/>
                  </a:lnTo>
                  <a:lnTo>
                    <a:pt x="768124" y="726564"/>
                  </a:lnTo>
                  <a:lnTo>
                    <a:pt x="810202" y="688159"/>
                  </a:lnTo>
                  <a:lnTo>
                    <a:pt x="853959" y="651679"/>
                  </a:lnTo>
                  <a:lnTo>
                    <a:pt x="899307" y="617196"/>
                  </a:lnTo>
                  <a:lnTo>
                    <a:pt x="946156" y="584781"/>
                  </a:lnTo>
                  <a:lnTo>
                    <a:pt x="994410" y="554498"/>
                  </a:lnTo>
                  <a:lnTo>
                    <a:pt x="1043973" y="526408"/>
                  </a:lnTo>
                  <a:lnTo>
                    <a:pt x="1094745" y="500568"/>
                  </a:lnTo>
                  <a:lnTo>
                    <a:pt x="1146624" y="477030"/>
                  </a:lnTo>
                  <a:lnTo>
                    <a:pt x="1199506" y="455840"/>
                  </a:lnTo>
                  <a:lnTo>
                    <a:pt x="1253285" y="437042"/>
                  </a:lnTo>
                  <a:lnTo>
                    <a:pt x="1307852" y="420673"/>
                  </a:lnTo>
                  <a:lnTo>
                    <a:pt x="1363098" y="406767"/>
                  </a:lnTo>
                  <a:lnTo>
                    <a:pt x="1418912" y="395350"/>
                  </a:lnTo>
                  <a:lnTo>
                    <a:pt x="1475181" y="386447"/>
                  </a:lnTo>
                  <a:lnTo>
                    <a:pt x="1531793" y="380075"/>
                  </a:lnTo>
                  <a:lnTo>
                    <a:pt x="1588634" y="3762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6858968">
              <a:off x="2981594" y="409374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9" name="tx9"/>
            <p:cNvSpPr/>
            <p:nvPr/>
          </p:nvSpPr>
          <p:spPr>
            <a:xfrm rot="-17658968">
              <a:off x="5669319" y="287928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48108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040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7940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9801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0701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96714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4325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93185" y="1142144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Disease Prevalence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HSOR template new logo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2018-03-05T01:58:23Z</dcterms:modified>
  <cp:revision>472</cp:revision>
  <dc:title>Title</dc:title>
</cp:coreProperties>
</file>